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17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80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70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1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0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62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27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01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1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64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4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6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rmuji.cz/pamatky/praha/" TargetMode="External"/><Relationship Id="rId3" Type="http://schemas.openxmlformats.org/officeDocument/2006/relationships/hyperlink" Target="https://www.svetcestovatele.cz/tag/bratislava-cestovani/" TargetMode="External"/><Relationship Id="rId7" Type="http://schemas.openxmlformats.org/officeDocument/2006/relationships/hyperlink" Target="http://www.kamvpraze.info/" TargetMode="External"/><Relationship Id="rId12" Type="http://schemas.openxmlformats.org/officeDocument/2006/relationships/hyperlink" Target="https://www.geops.cz/zajezdy/informace-podrobne/varsava-a-jeji-pamatky/" TargetMode="External"/><Relationship Id="rId2" Type="http://schemas.openxmlformats.org/officeDocument/2006/relationships/hyperlink" Target="https://cs.wikipedia.org/wiki/Bratisl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eznam_kulturn%C3%ADch_pam%C3%A1tek_v_Praze" TargetMode="External"/><Relationship Id="rId11" Type="http://schemas.openxmlformats.org/officeDocument/2006/relationships/hyperlink" Target="https://www.tripadvisor.cz/Attractions-g274856-Activities-c47-Warsaw_Mazovia_Province_Central_Poland.html" TargetMode="External"/><Relationship Id="rId5" Type="http://schemas.openxmlformats.org/officeDocument/2006/relationships/hyperlink" Target="https://www.tripadvisor.cz/Attractions-g274924-Activities-Bratislava_Bratislava_Region.html" TargetMode="External"/><Relationship Id="rId10" Type="http://schemas.openxmlformats.org/officeDocument/2006/relationships/hyperlink" Target="http://www.cestyposvete.cz/varsava.html" TargetMode="External"/><Relationship Id="rId4" Type="http://schemas.openxmlformats.org/officeDocument/2006/relationships/hyperlink" Target="https://pl.tripadvisor.com/Attractions-g274924-Activities-Bratislava_Bratislava_Region.html" TargetMode="External"/><Relationship Id="rId9" Type="http://schemas.openxmlformats.org/officeDocument/2006/relationships/hyperlink" Target="https://cs.wikipedia.org/wiki/Var%C5%A1av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nalezione obrazy dla zapytania Bratys&amp;lstrok;awa zdj&amp;eogon;ci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1" y="4363685"/>
            <a:ext cx="1680266" cy="11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49" y="4327088"/>
            <a:ext cx="1872208" cy="1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nalezione obrazy dla zapytania warszawa zdj&amp;eogon;ci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09" y="4998751"/>
            <a:ext cx="1728192" cy="11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6024" y="1872208"/>
            <a:ext cx="7772400" cy="147002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Varšava - Bratislava - Praha</a:t>
            </a:r>
            <a:r>
              <a:rPr dirty="0"/>
              <a:t/>
            </a:r>
            <a:br>
              <a:rPr dirty="0"/>
            </a:br>
            <a:r>
              <a:rPr lang="cs-CZ" dirty="0">
                <a:solidFill>
                  <a:srgbClr val="FF0000"/>
                </a:solidFill>
              </a:rPr>
              <a:t>cesta našich snů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0953" y="333167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Web Quest je určen pro žáky druhého stupně, jako podpora v hodinách zeměpisu pro žáky s poruchou sluchu </a:t>
            </a:r>
            <a:endParaRPr lang="cs-CZ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Zpracoval: Maria Smorąg</a:t>
            </a:r>
          </a:p>
          <a:p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6D8E476-86DD-4E65-A2EA-935D618075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86" y="630345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Vyhledávač Google: zadat název hlavního města</a:t>
            </a:r>
          </a:p>
          <a:p>
            <a:r>
              <a:rPr lang="cs-CZ" dirty="0"/>
              <a:t>Wikipedie - názvy států</a:t>
            </a:r>
          </a:p>
          <a:p>
            <a:pPr marL="0" indent="0">
              <a:buNone/>
            </a:pPr>
            <a:r>
              <a:rPr lang="cs-CZ" dirty="0"/>
              <a:t>Bratislava:</a:t>
            </a:r>
          </a:p>
          <a:p>
            <a:r>
              <a:rPr lang="pl-PL" dirty="0" smtClean="0">
                <a:hlinkClick r:id="rId2"/>
              </a:rPr>
              <a:t>https://cs.wikipedia.org/wiki/Bratislava#Pam%C3%A1tky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https://www.svetcestovatele.cz/tag/bratislava-cestovani/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</a:t>
            </a:r>
            <a:r>
              <a:rPr lang="pl-PL" dirty="0" smtClean="0">
                <a:hlinkClick r:id="rId5"/>
              </a:rPr>
              <a:t>https://www.tripadvisor.cz/Attractions-g274924-Activities-Bratislava_Bratislava_Region.html</a:t>
            </a:r>
            <a:endParaRPr lang="pl-PL" dirty="0" smtClean="0"/>
          </a:p>
          <a:p>
            <a:pPr marL="0" indent="0">
              <a:buNone/>
            </a:pPr>
            <a:r>
              <a:rPr lang="cs-CZ" dirty="0" smtClean="0"/>
              <a:t>Praha</a:t>
            </a:r>
            <a:r>
              <a:rPr lang="cs-CZ" dirty="0"/>
              <a:t>:</a:t>
            </a:r>
          </a:p>
          <a:p>
            <a:r>
              <a:rPr lang="pl-PL" dirty="0" smtClean="0">
                <a:hlinkClick r:id="rId6"/>
              </a:rPr>
              <a:t>https://cs.wikipedia.org/wiki/Seznam_kulturn%C3%ADch_pam%C3%A1tek_v_Praze 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http://www.kamvpraze.info/ 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https://www.informuji.cz/pamatky/praha/ </a:t>
            </a:r>
            <a:endParaRPr lang="pl-PL" dirty="0" smtClean="0"/>
          </a:p>
          <a:p>
            <a:pPr marL="0" indent="0">
              <a:buNone/>
            </a:pPr>
            <a:r>
              <a:rPr lang="cs-CZ" dirty="0" smtClean="0"/>
              <a:t>Varšava</a:t>
            </a:r>
            <a:r>
              <a:rPr lang="cs-CZ" dirty="0"/>
              <a:t>:</a:t>
            </a:r>
          </a:p>
          <a:p>
            <a:r>
              <a:rPr lang="pl-PL" dirty="0" smtClean="0">
                <a:hlinkClick r:id="rId9"/>
              </a:rPr>
              <a:t>https://cs.wikipedia.org/wiki/Var%C5%A1ava#Nejvy%C5%A1%C5%A1%C3%AD_budovy </a:t>
            </a:r>
            <a:endParaRPr lang="pl-PL" dirty="0" smtClean="0"/>
          </a:p>
          <a:p>
            <a:r>
              <a:rPr lang="pl-PL" dirty="0" smtClean="0">
                <a:hlinkClick r:id="rId10"/>
              </a:rPr>
              <a:t>http://www.cestyposvete.cz/varsava.html </a:t>
            </a:r>
            <a:endParaRPr lang="pl-PL" dirty="0" smtClean="0"/>
          </a:p>
          <a:p>
            <a:r>
              <a:rPr lang="pl-PL" dirty="0" smtClean="0">
                <a:hlinkClick r:id="rId11"/>
              </a:rPr>
              <a:t>https://www.tripadvisor.cz/Attractions-g274856-Activities-c47-Warsaw_Mazovia_Province_Central_Poland.html </a:t>
            </a:r>
            <a:endParaRPr lang="pl-PL" dirty="0" smtClean="0"/>
          </a:p>
          <a:p>
            <a:r>
              <a:rPr lang="pl-PL" smtClean="0">
                <a:hlinkClick r:id="rId12"/>
              </a:rPr>
              <a:t>https://www.geops.cz/zajezdy/informace-podrobne/varsava-a-jeji-pamatky/</a:t>
            </a:r>
            <a:endParaRPr lang="pl-PL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77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58429"/>
              </p:ext>
            </p:extLst>
          </p:nvPr>
        </p:nvGraphicFramePr>
        <p:xfrm>
          <a:off x="457200" y="160020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Počet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bodů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1 bod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2 body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3 body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Věcný obsah prezentace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Neúplná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často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mimo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Povrchní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zdrojů</a:t>
                      </a:r>
                      <a:r>
                        <a:rPr dirty="0"/>
                        <a:t>. Absence </a:t>
                      </a:r>
                      <a:r>
                        <a:rPr dirty="0" err="1"/>
                        <a:t>všech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povinných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údajů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Malé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uzpůsobení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společným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ujednáním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skupiny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Zpracování většiny informací v souladu se zadáním. Povrchní využití zdrojů.</a:t>
                      </a:r>
                    </a:p>
                    <a:p>
                      <a:r>
                        <a:t>Značné uzpůsobení společným ujednáním skupiny.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err="1"/>
                        <a:t>Vyčerpávající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zpracování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Úplné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uvedených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zdrojů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jiných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Úplné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uzpůsobení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společným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ujednáním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skupiny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Vizuální efekt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Špatné rozplánování prvků na snímku. Slabě čitelná práce, neestetická. Příliš mnoho informací na snímku nebo absence informací.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Správně rozmístěný obsah. Odpovídající množství snímků, čitelná práce.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Přehledná, čitelná, estetická práce. Uspořádaný obsah. Vhodně zvolené grafické prvky. 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98438"/>
              </p:ext>
            </p:extLst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Počet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bodů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1 bod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2 body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3 body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Předvedení prezentace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Práce pouze přečtená (předvedená) žákem, slabá znalost tématu, názvosloví. Bez odpovědi na dodatečné dotazy učitele.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Prezentace částečně přečtená, částečně samostatně řečená (předvedená). Slabé odpovědi na dotazy učitele.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Prezentace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předvedená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samostatně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velké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znalosti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oblasti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Schopnost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odpovídat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dotazy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učitele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týkající</a:t>
                      </a:r>
                      <a:r>
                        <a:rPr dirty="0"/>
                        <a:t> se </a:t>
                      </a:r>
                      <a:r>
                        <a:rPr dirty="0" err="1"/>
                        <a:t>prezentované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tématiky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Angažovanost dvojic a schopnost spolupráce </a:t>
                      </a:r>
                      <a:r>
                        <a:rPr lang="pl-PL" sz="1200" b="0" baseline="0" dirty="0"/>
                        <a:t>(v této části zadání se body přidělují se zohledněním angažovanosti žáků a jejich individuálních možností)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Malá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Střední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Vysoká angažovanost, kreativita a iniciace aktivit.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2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– </a:t>
            </a:r>
            <a:r>
              <a:rPr lang="cs-CZ" dirty="0">
                <a:solidFill>
                  <a:srgbClr val="FF0000"/>
                </a:solidFill>
              </a:rPr>
              <a:t>bodování</a:t>
            </a:r>
            <a:r>
              <a:rPr lang="cs-CZ"/>
              <a:t>: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378647"/>
              </p:ext>
            </p:extLst>
          </p:nvPr>
        </p:nvGraphicFramePr>
        <p:xfrm>
          <a:off x="395536" y="1556792"/>
          <a:ext cx="8229600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Times New Roman"/>
                        </a:rPr>
                        <a:t>HODNOCENÍ</a:t>
                      </a:r>
                      <a:endParaRPr lang="cs-CZ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nevyhovující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uspokojivě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velmi 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výborně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5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Během přípravy tohoto zadání jste získali mnoho informací: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poznali jste tři evropská hlavní města: Prahu (Česko), Bratislavu (Slovensko), Varšavu (Polsko)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seznámili jste se s nejdůležitějšími památkami a turistickými atrakcemi těchto měst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získali jste nejdůležitější informace o uvedených státech: poloha, velikost, vlajka, asociace související se státem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poznali jste, jak těžké je zorganizovat zahraniční výlet pro mládež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15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Naučili jste se používat různé internetové zdroje a seznámili jste se s pravidly bezpečného používání internetu.</a:t>
            </a:r>
          </a:p>
          <a:p>
            <a:r>
              <a:rPr lang="cs-CZ" dirty="0"/>
              <a:t>Naučili jste se dělat kompromisy - čili dohodnout se ve skupině, když každý z vás má jiný názor.</a:t>
            </a:r>
          </a:p>
          <a:p>
            <a:r>
              <a:rPr lang="cs-CZ" dirty="0"/>
              <a:t>Seznámili jste se také s uměním spolupráce ve skupině vrstevníků.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7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/>
            </a:r>
            <a:br/>
            <a:r>
              <a:rPr lang="cs-CZ"/>
              <a:t>Příručka pro učitele:</a:t>
            </a:r>
            <a:r>
              <a:t/>
            </a:r>
            <a:br/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1. Tento projekt může být pro žáky dost obtížný, musí zde spojit několik vláken, učitel by měl koordinovat práci žáků a v jednotlivých fázích kontrolovat, zda si žáci se vším vědí rady: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Seznámení žáků s projektem a jeho zadáním.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Prohlížení vybraných internetových zdrojů se žáky.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Podpora žáků při zpracování společných řešení, např. dopravního prostředku, formy společné atrakce.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Podpora žáků při dodržení termínů, pomoc a spolupráce učitele zeměpisu, informatiky.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Podpora žáků při hledání cen vstupenek do navštěvovaných objektů a stanovení denního harmonogramu výletu.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59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688" y="155679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/>
              <a:t>Příručka pro učitele: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564904"/>
            <a:ext cx="807524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2. Při tvorbě prezentace mohou žákům pomáhat rodiče, především při prohlížení internetových stránek a výběru vhodných informací do prezentace.</a:t>
            </a:r>
          </a:p>
          <a:p>
            <a:pPr marL="0" indent="0">
              <a:buNone/>
            </a:pPr>
            <a:r>
              <a:rPr lang="cs-CZ" sz="2200" dirty="0"/>
              <a:t>3. Učitel by měl žáky upozornit, že byla měla být připravovaná prezentace promyšlená tak, aby ji mohli později srozumitelně předvést před třídou.</a:t>
            </a:r>
          </a:p>
          <a:p>
            <a:pPr marL="0" indent="0">
              <a:buNone/>
            </a:pPr>
            <a:r>
              <a:rPr lang="cs-CZ" sz="2200" dirty="0"/>
              <a:t>4. Učitel může sám rozhodnout o formě prezentace projektu. Forma prezentace musí zohledňovat individuální možnosti žáků.</a:t>
            </a:r>
          </a:p>
          <a:p>
            <a:pPr marL="0" indent="0">
              <a:buNone/>
            </a:pPr>
            <a:r>
              <a:rPr lang="cs-CZ" sz="2200" dirty="0"/>
              <a:t>5. Na realizaci projektu by měly být vyčleněny 3 týdny, pokud je to nutné, dobu lze případně prodloužit.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C0B12CA-B55D-4FB4-9010-6FE73B0B5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4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>
            <a:off x="539552" y="1434952"/>
            <a:ext cx="7133762" cy="44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1. Úvod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2. Zadání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3. Proces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4. Zdroje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5. Hodnocení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6. Výsledky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7. Příručka pro učitele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1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i="1" dirty="0"/>
              <a:t>„Život bez cestování je jako jídlo bez soli”</a:t>
            </a:r>
          </a:p>
          <a:p>
            <a:pPr marL="0" indent="0" algn="r">
              <a:buNone/>
            </a:pPr>
            <a:r>
              <a:rPr lang="cs-CZ" sz="1800" dirty="0"/>
              <a:t>Elżbieta Dzikowska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https://pl.dreamstime.com/obrazy-royalty-free-podr%C3%B3-image37009206</a:t>
            </a:r>
          </a:p>
        </p:txBody>
      </p:sp>
      <p:pic>
        <p:nvPicPr>
          <p:cNvPr id="1026" name="Picture 2" descr="Znalezione obrazy dla zapytania podró&amp;zdot;e obra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4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cs-CZ"/>
              <a:t>Úvod: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/>
              <a:t>Každý z vás jistě rád</a:t>
            </a:r>
          </a:p>
          <a:p>
            <a:pPr marL="0" indent="0">
              <a:buNone/>
            </a:pPr>
            <a:r>
              <a:rPr lang="cs-CZ"/>
              <a:t>cestuje, poznává nová </a:t>
            </a:r>
          </a:p>
          <a:p>
            <a:pPr marL="0" indent="0">
              <a:buNone/>
            </a:pPr>
            <a:r>
              <a:rPr lang="cs-CZ"/>
              <a:t>místa, navštěvuje krásné </a:t>
            </a:r>
          </a:p>
          <a:p>
            <a:pPr marL="0" indent="0">
              <a:buNone/>
            </a:pPr>
            <a:r>
              <a:rPr lang="cs-CZ"/>
              <a:t>památky, poznává jiné </a:t>
            </a:r>
          </a:p>
          <a:p>
            <a:pPr marL="0" indent="0">
              <a:buNone/>
            </a:pPr>
            <a:r>
              <a:rPr lang="cs-CZ"/>
              <a:t>kultury.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Cílem tohoto zadání bude poznání nových, atraktivních míst a ověření sebe sama v roli organizátora třídního výletu.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/>
              <a:t> Vaším úkolem bude naplánovat výlet pro vaši třídu, během kterého se seznámíte se třemi hlavními městy: Varšavou, Bratislavou a Prahou.</a:t>
            </a:r>
          </a:p>
          <a:p>
            <a:pPr marL="0" indent="0">
              <a:buNone/>
            </a:pPr>
            <a:r>
              <a:rPr lang="cs-CZ"/>
              <a:t>Jak bude tato cesta vypadat, to záleží pouze na získaných informacích a vaší fantazii.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8" b="8122"/>
          <a:stretch/>
        </p:blipFill>
        <p:spPr bwMode="auto">
          <a:xfrm>
            <a:off x="5004048" y="1340768"/>
            <a:ext cx="3996294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14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/>
              <a:t>Zadání bude spočívat v přípravě prezentace, ve které představíte plán výletu, během kterého navštívíte nejzajímavější místa ve třech hlavních městech: Varšavě, Bratislavě a Praze.</a:t>
            </a:r>
          </a:p>
          <a:p>
            <a:pPr marL="0" indent="0">
              <a:buNone/>
            </a:pPr>
            <a:r>
              <a:rPr lang="cs-CZ"/>
              <a:t>Zadání budete plnit ve dvojicích (při volbě vám pomůže učitel).</a:t>
            </a:r>
          </a:p>
          <a:p>
            <a:pPr marL="0" indent="0">
              <a:buNone/>
            </a:pPr>
            <a:r>
              <a:rPr lang="cs-CZ"/>
              <a:t>Každá dvojice najde informace o atraktivních místech, která je záhodno navštívit v jednom z uvedených hlavních měst. </a:t>
            </a:r>
            <a:endParaRPr lang="cs-C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/>
          <a:stretch/>
        </p:blipFill>
        <p:spPr bwMode="auto">
          <a:xfrm>
            <a:off x="5436096" y="1124744"/>
            <a:ext cx="311693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Znalezione obrazy dla zapytania Praga zdj&amp;eogon;c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5"/>
          <a:stretch/>
        </p:blipFill>
        <p:spPr bwMode="auto">
          <a:xfrm>
            <a:off x="5436096" y="2852936"/>
            <a:ext cx="3130233" cy="18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nalezione obrazy dla zapytania Bratys&amp;lstrok;awa zdj&amp;eogon;c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8601" r="9233" b="6066"/>
          <a:stretch/>
        </p:blipFill>
        <p:spPr bwMode="auto">
          <a:xfrm>
            <a:off x="5423360" y="4869160"/>
            <a:ext cx="314297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1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/>
              <a:t>Před přistoupením k přípravě prezentace musíte společně dohodnout, co by se mělo nacházet v každé prezentaci tak, aby s výletem byli spokojeni všichni žáci třídy.</a:t>
            </a:r>
          </a:p>
          <a:p>
            <a:pPr marL="0" indent="0">
              <a:buNone/>
            </a:pPr>
            <a:r>
              <a:rPr lang="cs-CZ"/>
              <a:t>Musíte např. dohodnout, jakým dopravním prostředkem se budete přemisťovat z jednoho hlavního města do druhého, kde budete nocovat (druh hotelu), druh zábavy, kterou zorganizujete.</a:t>
            </a:r>
          </a:p>
          <a:p>
            <a:pPr marL="0" indent="0">
              <a:buNone/>
            </a:pPr>
            <a:r>
              <a:rPr lang="cs-CZ"/>
              <a:t>Povinně musíte ve všech vašich prezentacích zohlednit návštěvu nejzajímavějších památek.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45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Proces: 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u="sng" dirty="0"/>
              <a:t>Každá prezentace musí obsahovat:</a:t>
            </a:r>
          </a:p>
          <a:p>
            <a:pPr marL="0" indent="0">
              <a:buNone/>
            </a:pPr>
            <a:r>
              <a:rPr lang="cs-CZ" dirty="0"/>
              <a:t>1. Jména a příjmení autorů.</a:t>
            </a:r>
          </a:p>
          <a:p>
            <a:pPr marL="0" indent="0">
              <a:buNone/>
            </a:pPr>
            <a:r>
              <a:rPr lang="cs-CZ" dirty="0"/>
              <a:t>2. Název hlavního města, které prezentují.</a:t>
            </a:r>
          </a:p>
          <a:p>
            <a:pPr marL="0" indent="0">
              <a:buNone/>
            </a:pPr>
            <a:r>
              <a:rPr lang="cs-CZ" dirty="0"/>
              <a:t>3. Plán 2denního pobytu v daném hlavním městě:</a:t>
            </a:r>
          </a:p>
          <a:p>
            <a:r>
              <a:rPr lang="cs-CZ" dirty="0"/>
              <a:t>Prezentace památek a turisticky atraktivních míst (fotografie a krátký popis 2-3 památek nebo atraktivních míst).</a:t>
            </a:r>
          </a:p>
          <a:p>
            <a:r>
              <a:rPr lang="cs-CZ" dirty="0"/>
              <a:t>Prezentace ubytování (fotografie hotelu).</a:t>
            </a:r>
          </a:p>
          <a:p>
            <a:r>
              <a:rPr lang="cs-CZ" dirty="0"/>
              <a:t>Prezentace nejméně jedné atrakce pro mládež (podle vybraného klíče, např. lunapark, aquapark, lanový park, atd.). Je nutné umístit fotografii a krátký popis atrakce.</a:t>
            </a:r>
          </a:p>
          <a:p>
            <a:r>
              <a:rPr lang="cs-CZ" dirty="0"/>
              <a:t>Jeden snímek by měl být věnován státu, jehož hlavní město je prezentováno (mapka státu, vlajka, velikost státu, počet obyvatel nebo asociace související s tímto státem).</a:t>
            </a:r>
          </a:p>
          <a:p>
            <a:pPr marL="0" indent="0">
              <a:buNone/>
            </a:pPr>
            <a:r>
              <a:rPr lang="cs-CZ" dirty="0"/>
              <a:t>Koncovým efektem společné práce bude skvělá cesta, na kterou se možná v budoucnu vypravíte.</a:t>
            </a:r>
          </a:p>
        </p:txBody>
      </p:sp>
    </p:spTree>
    <p:extLst>
      <p:ext uri="{BB962C8B-B14F-4D97-AF65-F5344CB8AC3E}">
        <p14:creationId xmlns:p14="http://schemas.microsoft.com/office/powerpoint/2010/main" val="15853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Žáci mají na přípravu a prezentaci projektu tři týdny:</a:t>
            </a:r>
          </a:p>
          <a:p>
            <a:r>
              <a:rPr lang="cs-CZ"/>
              <a:t>Pracovní plán: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94778"/>
              </p:ext>
            </p:extLst>
          </p:nvPr>
        </p:nvGraphicFramePr>
        <p:xfrm>
          <a:off x="755576" y="3573016"/>
          <a:ext cx="7704856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První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týden</a:t>
                      </a:r>
                      <a:r>
                        <a:rPr dirty="0"/>
                        <a:t>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Seznámení</a:t>
                      </a:r>
                      <a:r>
                        <a:rPr dirty="0"/>
                        <a:t> s </a:t>
                      </a:r>
                      <a:r>
                        <a:rPr dirty="0" err="1"/>
                        <a:t>obsahem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Rozdělení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úkolů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zpracování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Seznámení</a:t>
                      </a:r>
                      <a:r>
                        <a:rPr dirty="0"/>
                        <a:t> se </a:t>
                      </a:r>
                      <a:r>
                        <a:rPr dirty="0" err="1"/>
                        <a:t>zdroji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Zpracování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společných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řešení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např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dopravního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prostředku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mezi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hlavními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městy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druhu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ubytování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formy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atrakcí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sportovní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kulturní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jiná</a:t>
                      </a:r>
                      <a:r>
                        <a:rPr dirty="0"/>
                        <a:t>)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Opětovné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prohlížení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internetových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zdrojů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samotnými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žáky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výběr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potřebných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fotografií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ilustrací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informací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nezbytných</a:t>
                      </a:r>
                      <a:r>
                        <a:rPr dirty="0"/>
                        <a:t> pro </a:t>
                      </a:r>
                      <a:r>
                        <a:rPr dirty="0" err="1"/>
                        <a:t>přípravu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prezentace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tuto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částečně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udělat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doma</a:t>
                      </a:r>
                      <a:r>
                        <a:rPr dirty="0"/>
                        <a:t>)</a:t>
                      </a:r>
                      <a:r>
                        <a:rPr lang="cs-CZ" dirty="0"/>
                        <a:t>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76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Proces: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32869"/>
              </p:ext>
            </p:extLst>
          </p:nvPr>
        </p:nvGraphicFramePr>
        <p:xfrm>
          <a:off x="457200" y="1600200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Druhý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týden</a:t>
                      </a:r>
                      <a:r>
                        <a:rPr dirty="0"/>
                        <a:t>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Prohlížení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shromážděných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informací</a:t>
                      </a:r>
                      <a:r>
                        <a:rPr dirty="0"/>
                        <a:t> o </a:t>
                      </a:r>
                      <a:r>
                        <a:rPr dirty="0" err="1"/>
                        <a:t>vybraném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hlavním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městě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dvojicích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Zpracování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obsahující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plán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dvoudenního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výletu</a:t>
                      </a:r>
                      <a:r>
                        <a:rPr dirty="0"/>
                        <a:t> do </a:t>
                      </a:r>
                      <a:r>
                        <a:rPr dirty="0" err="1"/>
                        <a:t>vybraného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hlavního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města</a:t>
                      </a:r>
                      <a:r>
                        <a:rPr dirty="0"/>
                        <a:t> 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Každý</a:t>
                      </a:r>
                      <a:r>
                        <a:rPr dirty="0"/>
                        <a:t> den </a:t>
                      </a:r>
                      <a:r>
                        <a:rPr dirty="0" err="1"/>
                        <a:t>pobytu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musí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být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pečlivě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naplánován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musí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být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připraveny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jaká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místa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budou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daný</a:t>
                      </a:r>
                      <a:r>
                        <a:rPr dirty="0"/>
                        <a:t> den </a:t>
                      </a:r>
                      <a:r>
                        <a:rPr dirty="0" err="1"/>
                        <a:t>navštívena</a:t>
                      </a:r>
                      <a:r>
                        <a:rPr dirty="0"/>
                        <a:t>, a </a:t>
                      </a:r>
                      <a:r>
                        <a:rPr dirty="0" err="1"/>
                        <a:t>krátké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informace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ilustrace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památek</a:t>
                      </a:r>
                      <a:r>
                        <a:rPr dirty="0"/>
                        <a:t>. Je </a:t>
                      </a:r>
                      <a:r>
                        <a:rPr dirty="0" err="1"/>
                        <a:t>nutné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také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popsat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naplánovanou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atrakci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např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návštěvu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lunaparku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pokud</a:t>
                      </a:r>
                      <a:r>
                        <a:rPr dirty="0"/>
                        <a:t> je to </a:t>
                      </a:r>
                      <a:r>
                        <a:rPr dirty="0" err="1"/>
                        <a:t>možné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žáci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ověřit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ceny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vstupenek</a:t>
                      </a:r>
                      <a:r>
                        <a:rPr dirty="0"/>
                        <a:t>)</a:t>
                      </a:r>
                      <a:r>
                        <a:rPr lang="cs-CZ" dirty="0"/>
                        <a:t>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48070"/>
              </p:ext>
            </p:extLst>
          </p:nvPr>
        </p:nvGraphicFramePr>
        <p:xfrm>
          <a:off x="467544" y="4581128"/>
          <a:ext cx="82089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dirty="0" err="1"/>
                        <a:t>Třetí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týden</a:t>
                      </a:r>
                      <a:r>
                        <a:rPr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Zpracování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krátkých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souvisejících</a:t>
                      </a:r>
                      <a:r>
                        <a:rPr dirty="0"/>
                        <a:t> se </a:t>
                      </a:r>
                      <a:r>
                        <a:rPr dirty="0" err="1"/>
                        <a:t>státem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jehož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hlavní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město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navštíví</a:t>
                      </a:r>
                      <a:r>
                        <a:rPr dirty="0"/>
                        <a:t>: </a:t>
                      </a:r>
                      <a:r>
                        <a:rPr dirty="0" err="1"/>
                        <a:t>poloha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státu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počet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obyvatel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vlajka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zajímavosti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asociace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stačí</a:t>
                      </a:r>
                      <a:r>
                        <a:rPr dirty="0"/>
                        <a:t> 1-2 </a:t>
                      </a:r>
                      <a:r>
                        <a:rPr dirty="0" err="1"/>
                        <a:t>snímky</a:t>
                      </a:r>
                      <a:r>
                        <a:rPr dirty="0"/>
                        <a:t>)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Technické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dopracování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celé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prezentace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Prezentace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efektů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před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třídou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83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1225</Words>
  <Application>Microsoft Office PowerPoint</Application>
  <PresentationFormat>Pokaz na ekranie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Motyw pakietu Office</vt:lpstr>
      <vt:lpstr>Varšava - Bratislava - Praha cesta našich snů</vt:lpstr>
      <vt:lpstr>Obsah:</vt:lpstr>
      <vt:lpstr>Úvod:</vt:lpstr>
      <vt:lpstr>Úvod:</vt:lpstr>
      <vt:lpstr>Zadání:</vt:lpstr>
      <vt:lpstr>Zadání:</vt:lpstr>
      <vt:lpstr>Proces: </vt:lpstr>
      <vt:lpstr>Proces: </vt:lpstr>
      <vt:lpstr>Proces: </vt:lpstr>
      <vt:lpstr>Zdroje:</vt:lpstr>
      <vt:lpstr>Hodnocení:</vt:lpstr>
      <vt:lpstr>Hodnocení:</vt:lpstr>
      <vt:lpstr>Hodnocení – bodování:</vt:lpstr>
      <vt:lpstr>Výsledky:</vt:lpstr>
      <vt:lpstr>Výsledky:</vt:lpstr>
      <vt:lpstr> Příručka pro učitele: </vt:lpstr>
      <vt:lpstr>Příručka pro učitele: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Warszawa- Bratysława – Praga podróż naszych marzeń</dc:title>
  <dc:creator>Andrzej Smorąg</dc:creator>
  <cp:lastModifiedBy>Anna Basta</cp:lastModifiedBy>
  <cp:revision>44</cp:revision>
  <dcterms:created xsi:type="dcterms:W3CDTF">2017-04-22T13:57:59Z</dcterms:created>
  <dcterms:modified xsi:type="dcterms:W3CDTF">2020-01-15T01:14:08Z</dcterms:modified>
</cp:coreProperties>
</file>