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75" r:id="rId9"/>
    <p:sldId id="276" r:id="rId10"/>
    <p:sldId id="262" r:id="rId11"/>
    <p:sldId id="264" r:id="rId12"/>
    <p:sldId id="265" r:id="rId13"/>
    <p:sldId id="266" r:id="rId14"/>
    <p:sldId id="263" r:id="rId15"/>
    <p:sldId id="267" r:id="rId16"/>
    <p:sldId id="270" r:id="rId17"/>
    <p:sldId id="271" r:id="rId18"/>
    <p:sldId id="268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6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4B901-4192-4931-9CF0-715B436AE884}" type="doc">
      <dgm:prSet loTypeId="urn:microsoft.com/office/officeart/2005/8/layout/bList2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C0880A-5A47-4688-8618-71C974F243AA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FOTOGRAFIE</a:t>
          </a:r>
          <a:endParaRPr lang="cs-CZ" sz="2000" b="1" dirty="0">
            <a:solidFill>
              <a:srgbClr val="FF0000"/>
            </a:solidFill>
          </a:endParaRPr>
        </a:p>
      </dgm:t>
    </dgm:pt>
    <dgm:pt modelId="{DA1210AC-1EFB-49F5-975B-78C5B5B30C25}" type="parTrans" cxnId="{149FBCA1-2854-4EDA-8CF0-487D63E362DC}">
      <dgm:prSet/>
      <dgm:spPr/>
      <dgm:t>
        <a:bodyPr/>
        <a:lstStyle/>
        <a:p>
          <a:endParaRPr lang="pl-PL"/>
        </a:p>
      </dgm:t>
    </dgm:pt>
    <dgm:pt modelId="{135163C2-96FE-4EE3-A613-3E3363E42EBD}" type="sibTrans" cxnId="{149FBCA1-2854-4EDA-8CF0-487D63E362DC}">
      <dgm:prSet/>
      <dgm:spPr/>
      <dgm:t>
        <a:bodyPr/>
        <a:lstStyle/>
        <a:p>
          <a:endParaRPr lang="pl-PL"/>
        </a:p>
      </dgm:t>
    </dgm:pt>
    <dgm:pt modelId="{BFB111E9-14C9-43EB-B9F3-11F97F78B444}">
      <dgm:prSet phldrT="[Tekst]" custT="1"/>
      <dgm:spPr/>
      <dgm:t>
        <a:bodyPr/>
        <a:lstStyle/>
        <a:p>
          <a:pPr algn="ctr"/>
          <a:endParaRPr lang="cs-CZ" sz="2000" b="1" dirty="0">
            <a:solidFill>
              <a:srgbClr val="FF0000"/>
            </a:solidFill>
          </a:endParaRPr>
        </a:p>
        <a:p>
          <a:pPr algn="ctr"/>
          <a:r>
            <a:rPr lang="pl-PL" sz="2000" b="1" dirty="0">
              <a:solidFill>
                <a:srgbClr val="FF0000"/>
              </a:solidFill>
            </a:rPr>
            <a:t>OBRÁZKY</a:t>
          </a:r>
          <a:endParaRPr lang="cs-CZ" sz="1800" dirty="0"/>
        </a:p>
      </dgm:t>
    </dgm:pt>
    <dgm:pt modelId="{8EB68BB9-F7CC-447C-8AD4-2785189503F5}" type="parTrans" cxnId="{838016DA-0177-4D74-8BB8-3B895515281C}">
      <dgm:prSet/>
      <dgm:spPr/>
      <dgm:t>
        <a:bodyPr/>
        <a:lstStyle/>
        <a:p>
          <a:endParaRPr lang="pl-PL"/>
        </a:p>
      </dgm:t>
    </dgm:pt>
    <dgm:pt modelId="{5A6745F8-2594-42BB-865B-6CC9C8C3110A}" type="sibTrans" cxnId="{838016DA-0177-4D74-8BB8-3B895515281C}">
      <dgm:prSet/>
      <dgm:spPr/>
      <dgm:t>
        <a:bodyPr/>
        <a:lstStyle/>
        <a:p>
          <a:endParaRPr lang="pl-PL"/>
        </a:p>
      </dgm:t>
    </dgm:pt>
    <dgm:pt modelId="{57DE30EF-2A4D-4A5D-BF31-71AAE426F839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INFORMACE</a:t>
          </a:r>
          <a:endParaRPr lang="cs-CZ" sz="2000" b="1" dirty="0">
            <a:solidFill>
              <a:srgbClr val="FF0000"/>
            </a:solidFill>
          </a:endParaRPr>
        </a:p>
      </dgm:t>
    </dgm:pt>
    <dgm:pt modelId="{DDA01D32-C675-4BD2-90ED-E89718A42635}" type="parTrans" cxnId="{09E5ABBC-1A2B-4EA3-89D4-DE660F43E328}">
      <dgm:prSet/>
      <dgm:spPr/>
      <dgm:t>
        <a:bodyPr/>
        <a:lstStyle/>
        <a:p>
          <a:endParaRPr lang="pl-PL"/>
        </a:p>
      </dgm:t>
    </dgm:pt>
    <dgm:pt modelId="{D01D6461-4748-454C-8EC6-A57DE03AE7B5}" type="sibTrans" cxnId="{09E5ABBC-1A2B-4EA3-89D4-DE660F43E328}">
      <dgm:prSet/>
      <dgm:spPr/>
      <dgm:t>
        <a:bodyPr/>
        <a:lstStyle/>
        <a:p>
          <a:endParaRPr lang="pl-PL"/>
        </a:p>
      </dgm:t>
    </dgm:pt>
    <dgm:pt modelId="{FC6386C8-1129-4A3A-B116-BCC461015442}" type="pres">
      <dgm:prSet presAssocID="{DDB4B901-4192-4931-9CF0-715B436AE88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1A0B94-88A5-4FB8-B0E8-474DB94CD643}" type="pres">
      <dgm:prSet presAssocID="{AFC0880A-5A47-4688-8618-71C974F243AA}" presName="compNode" presStyleCnt="0"/>
      <dgm:spPr/>
    </dgm:pt>
    <dgm:pt modelId="{B249D3AB-6B0C-447F-B22F-2F3DE79FCDD0}" type="pres">
      <dgm:prSet presAssocID="{AFC0880A-5A47-4688-8618-71C974F243AA}" presName="childRect" presStyleLbl="bgAcc1" presStyleIdx="0" presStyleCnt="3" custLinFactNeighborX="5312" custLinFactNeighborY="-25746">
        <dgm:presLayoutVars>
          <dgm:bulletEnabled val="1"/>
        </dgm:presLayoutVars>
      </dgm:prSet>
      <dgm:spPr/>
    </dgm:pt>
    <dgm:pt modelId="{AD29C1BB-EC70-40CE-ACF1-D244842A7A62}" type="pres">
      <dgm:prSet presAssocID="{AFC0880A-5A47-4688-8618-71C974F243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AA3B51-E71F-4C4C-A473-09B3113ABAB3}" type="pres">
      <dgm:prSet presAssocID="{AFC0880A-5A47-4688-8618-71C974F243AA}" presName="parentRect" presStyleLbl="alignNode1" presStyleIdx="0" presStyleCnt="3" custScaleX="166862" custScaleY="224984" custLinFactNeighborX="-374" custLinFactNeighborY="-46158"/>
      <dgm:spPr/>
      <dgm:t>
        <a:bodyPr/>
        <a:lstStyle/>
        <a:p>
          <a:endParaRPr lang="pl-PL"/>
        </a:p>
      </dgm:t>
    </dgm:pt>
    <dgm:pt modelId="{B4F1CF0B-CCBD-457C-9D0F-C05654853B90}" type="pres">
      <dgm:prSet presAssocID="{AFC0880A-5A47-4688-8618-71C974F243AA}" presName="adorn" presStyleLbl="fgAccFollowNode1" presStyleIdx="0" presStyleCnt="3" custScaleX="279587" custScaleY="211060" custLinFactY="-100000" custLinFactNeighborX="-99772" custLinFactNeighborY="-1261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40AF66-4D09-48C7-A9A6-C47AA4509183}" type="pres">
      <dgm:prSet presAssocID="{135163C2-96FE-4EE3-A613-3E3363E42EB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07F778A-3BC9-4FA5-8FA6-0C07B5D2214B}" type="pres">
      <dgm:prSet presAssocID="{BFB111E9-14C9-43EB-B9F3-11F97F78B444}" presName="compNode" presStyleCnt="0"/>
      <dgm:spPr/>
    </dgm:pt>
    <dgm:pt modelId="{3EA9F83F-A680-43F4-844D-816843C48327}" type="pres">
      <dgm:prSet presAssocID="{BFB111E9-14C9-43EB-B9F3-11F97F78B444}" presName="childRect" presStyleLbl="bgAcc1" presStyleIdx="1" presStyleCnt="3">
        <dgm:presLayoutVars>
          <dgm:bulletEnabled val="1"/>
        </dgm:presLayoutVars>
      </dgm:prSet>
      <dgm:spPr/>
    </dgm:pt>
    <dgm:pt modelId="{9E414259-37CC-4DC1-AFD8-71C25861FF03}" type="pres">
      <dgm:prSet presAssocID="{BFB111E9-14C9-43EB-B9F3-11F97F78B4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7A7AF4-1A9C-4231-9CBB-F4F2792EB2DC}" type="pres">
      <dgm:prSet presAssocID="{BFB111E9-14C9-43EB-B9F3-11F97F78B444}" presName="parentRect" presStyleLbl="alignNode1" presStyleIdx="1" presStyleCnt="3" custScaleX="119915" custScaleY="151032"/>
      <dgm:spPr/>
      <dgm:t>
        <a:bodyPr/>
        <a:lstStyle/>
        <a:p>
          <a:endParaRPr lang="pl-PL"/>
        </a:p>
      </dgm:t>
    </dgm:pt>
    <dgm:pt modelId="{FEE2BB4D-D73C-49F1-A131-202B0C69108B}" type="pres">
      <dgm:prSet presAssocID="{BFB111E9-14C9-43EB-B9F3-11F97F78B444}" presName="adorn" presStyleLbl="fgAccFollowNode1" presStyleIdx="1" presStyleCnt="3" custScaleX="279970" custScaleY="255260" custLinFactY="-84302" custLinFactNeighborX="-64661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A6CB54-23E7-45A6-BE77-009266431D36}" type="pres">
      <dgm:prSet presAssocID="{5A6745F8-2594-42BB-865B-6CC9C8C3110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E2DBB63-7F2F-452A-8F7B-2A43A75659A3}" type="pres">
      <dgm:prSet presAssocID="{57DE30EF-2A4D-4A5D-BF31-71AAE426F839}" presName="compNode" presStyleCnt="0"/>
      <dgm:spPr/>
    </dgm:pt>
    <dgm:pt modelId="{C81F6FA8-E087-4E2F-809D-F658C846FCB5}" type="pres">
      <dgm:prSet presAssocID="{57DE30EF-2A4D-4A5D-BF31-71AAE426F839}" presName="childRect" presStyleLbl="bgAcc1" presStyleIdx="2" presStyleCnt="3">
        <dgm:presLayoutVars>
          <dgm:bulletEnabled val="1"/>
        </dgm:presLayoutVars>
      </dgm:prSet>
      <dgm:spPr/>
    </dgm:pt>
    <dgm:pt modelId="{6C39168A-F4E4-4582-8CE7-07252E7261ED}" type="pres">
      <dgm:prSet presAssocID="{57DE30EF-2A4D-4A5D-BF31-71AAE426F8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AD4F3-13D3-468E-846D-FF240F2D1B38}" type="pres">
      <dgm:prSet presAssocID="{57DE30EF-2A4D-4A5D-BF31-71AAE426F839}" presName="parentRect" presStyleLbl="alignNode1" presStyleIdx="2" presStyleCnt="3" custScaleX="230223" custScaleY="171910"/>
      <dgm:spPr/>
      <dgm:t>
        <a:bodyPr/>
        <a:lstStyle/>
        <a:p>
          <a:endParaRPr lang="pl-PL"/>
        </a:p>
      </dgm:t>
    </dgm:pt>
    <dgm:pt modelId="{870C1A5D-44EC-4559-9774-2230545C3375}" type="pres">
      <dgm:prSet presAssocID="{57DE30EF-2A4D-4A5D-BF31-71AAE426F839}" presName="adorn" presStyleLbl="fgAccFollowNode1" presStyleIdx="2" presStyleCnt="3" custScaleX="253445" custScaleY="203586" custLinFactY="-89769" custLinFactNeighborX="-91917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599084C-FA67-4695-89DA-E92EDEC44237}" type="presOf" srcId="{135163C2-96FE-4EE3-A613-3E3363E42EBD}" destId="{7040AF66-4D09-48C7-A9A6-C47AA4509183}" srcOrd="0" destOrd="0" presId="urn:microsoft.com/office/officeart/2005/8/layout/bList2#10"/>
    <dgm:cxn modelId="{288ECA1C-C2FC-4E2B-8443-91373C596FA8}" type="presOf" srcId="{57DE30EF-2A4D-4A5D-BF31-71AAE426F839}" destId="{6C39168A-F4E4-4582-8CE7-07252E7261ED}" srcOrd="0" destOrd="0" presId="urn:microsoft.com/office/officeart/2005/8/layout/bList2#10"/>
    <dgm:cxn modelId="{09E5ABBC-1A2B-4EA3-89D4-DE660F43E328}" srcId="{DDB4B901-4192-4931-9CF0-715B436AE884}" destId="{57DE30EF-2A4D-4A5D-BF31-71AAE426F839}" srcOrd="2" destOrd="0" parTransId="{DDA01D32-C675-4BD2-90ED-E89718A42635}" sibTransId="{D01D6461-4748-454C-8EC6-A57DE03AE7B5}"/>
    <dgm:cxn modelId="{149FBCA1-2854-4EDA-8CF0-487D63E362DC}" srcId="{DDB4B901-4192-4931-9CF0-715B436AE884}" destId="{AFC0880A-5A47-4688-8618-71C974F243AA}" srcOrd="0" destOrd="0" parTransId="{DA1210AC-1EFB-49F5-975B-78C5B5B30C25}" sibTransId="{135163C2-96FE-4EE3-A613-3E3363E42EBD}"/>
    <dgm:cxn modelId="{2A9B27BC-124D-402E-BD28-DDE561AEAEAA}" type="presOf" srcId="{57DE30EF-2A4D-4A5D-BF31-71AAE426F839}" destId="{771AD4F3-13D3-468E-846D-FF240F2D1B38}" srcOrd="1" destOrd="0" presId="urn:microsoft.com/office/officeart/2005/8/layout/bList2#10"/>
    <dgm:cxn modelId="{0FC70472-65DE-40EF-95D7-7ECA0BDB3E8B}" type="presOf" srcId="{BFB111E9-14C9-43EB-B9F3-11F97F78B444}" destId="{847A7AF4-1A9C-4231-9CBB-F4F2792EB2DC}" srcOrd="1" destOrd="0" presId="urn:microsoft.com/office/officeart/2005/8/layout/bList2#10"/>
    <dgm:cxn modelId="{937A2048-2CC5-435A-9511-294AD4F8612F}" type="presOf" srcId="{DDB4B901-4192-4931-9CF0-715B436AE884}" destId="{FC6386C8-1129-4A3A-B116-BCC461015442}" srcOrd="0" destOrd="0" presId="urn:microsoft.com/office/officeart/2005/8/layout/bList2#10"/>
    <dgm:cxn modelId="{BE478D41-4427-40A7-BEBF-51956EF2211F}" type="presOf" srcId="{5A6745F8-2594-42BB-865B-6CC9C8C3110A}" destId="{86A6CB54-23E7-45A6-BE77-009266431D36}" srcOrd="0" destOrd="0" presId="urn:microsoft.com/office/officeart/2005/8/layout/bList2#10"/>
    <dgm:cxn modelId="{45DDE332-E9E0-4255-98DB-DBD4E1D0AF89}" type="presOf" srcId="{AFC0880A-5A47-4688-8618-71C974F243AA}" destId="{02AA3B51-E71F-4C4C-A473-09B3113ABAB3}" srcOrd="1" destOrd="0" presId="urn:microsoft.com/office/officeart/2005/8/layout/bList2#10"/>
    <dgm:cxn modelId="{1785E4D1-5228-4DFB-A689-F98C1DF649DE}" type="presOf" srcId="{AFC0880A-5A47-4688-8618-71C974F243AA}" destId="{AD29C1BB-EC70-40CE-ACF1-D244842A7A62}" srcOrd="0" destOrd="0" presId="urn:microsoft.com/office/officeart/2005/8/layout/bList2#10"/>
    <dgm:cxn modelId="{838016DA-0177-4D74-8BB8-3B895515281C}" srcId="{DDB4B901-4192-4931-9CF0-715B436AE884}" destId="{BFB111E9-14C9-43EB-B9F3-11F97F78B444}" srcOrd="1" destOrd="0" parTransId="{8EB68BB9-F7CC-447C-8AD4-2785189503F5}" sibTransId="{5A6745F8-2594-42BB-865B-6CC9C8C3110A}"/>
    <dgm:cxn modelId="{48913991-77C1-4587-8DE4-692E6E99F692}" type="presOf" srcId="{BFB111E9-14C9-43EB-B9F3-11F97F78B444}" destId="{9E414259-37CC-4DC1-AFD8-71C25861FF03}" srcOrd="0" destOrd="0" presId="urn:microsoft.com/office/officeart/2005/8/layout/bList2#10"/>
    <dgm:cxn modelId="{AB227BD5-4F08-4589-984E-10168B1C064E}" type="presParOf" srcId="{FC6386C8-1129-4A3A-B116-BCC461015442}" destId="{801A0B94-88A5-4FB8-B0E8-474DB94CD643}" srcOrd="0" destOrd="0" presId="urn:microsoft.com/office/officeart/2005/8/layout/bList2#10"/>
    <dgm:cxn modelId="{4849D54D-0604-4BD1-A9E9-EA3850078D8C}" type="presParOf" srcId="{801A0B94-88A5-4FB8-B0E8-474DB94CD643}" destId="{B249D3AB-6B0C-447F-B22F-2F3DE79FCDD0}" srcOrd="0" destOrd="0" presId="urn:microsoft.com/office/officeart/2005/8/layout/bList2#10"/>
    <dgm:cxn modelId="{CF282D5A-A221-45C2-A4DF-ED68BDF433AD}" type="presParOf" srcId="{801A0B94-88A5-4FB8-B0E8-474DB94CD643}" destId="{AD29C1BB-EC70-40CE-ACF1-D244842A7A62}" srcOrd="1" destOrd="0" presId="urn:microsoft.com/office/officeart/2005/8/layout/bList2#10"/>
    <dgm:cxn modelId="{24E2C133-8DC6-4A81-9BC5-EC615B1433EC}" type="presParOf" srcId="{801A0B94-88A5-4FB8-B0E8-474DB94CD643}" destId="{02AA3B51-E71F-4C4C-A473-09B3113ABAB3}" srcOrd="2" destOrd="0" presId="urn:microsoft.com/office/officeart/2005/8/layout/bList2#10"/>
    <dgm:cxn modelId="{5B1D000E-D04D-47D8-834C-8FCF375A3C45}" type="presParOf" srcId="{801A0B94-88A5-4FB8-B0E8-474DB94CD643}" destId="{B4F1CF0B-CCBD-457C-9D0F-C05654853B90}" srcOrd="3" destOrd="0" presId="urn:microsoft.com/office/officeart/2005/8/layout/bList2#10"/>
    <dgm:cxn modelId="{D3265E6B-EEE1-4922-AADD-F83087CE86A3}" type="presParOf" srcId="{FC6386C8-1129-4A3A-B116-BCC461015442}" destId="{7040AF66-4D09-48C7-A9A6-C47AA4509183}" srcOrd="1" destOrd="0" presId="urn:microsoft.com/office/officeart/2005/8/layout/bList2#10"/>
    <dgm:cxn modelId="{2A46B742-55EA-464D-A1C8-C84B6877843F}" type="presParOf" srcId="{FC6386C8-1129-4A3A-B116-BCC461015442}" destId="{407F778A-3BC9-4FA5-8FA6-0C07B5D2214B}" srcOrd="2" destOrd="0" presId="urn:microsoft.com/office/officeart/2005/8/layout/bList2#10"/>
    <dgm:cxn modelId="{112EE57F-AA4F-4097-B2B5-3C7A441F1862}" type="presParOf" srcId="{407F778A-3BC9-4FA5-8FA6-0C07B5D2214B}" destId="{3EA9F83F-A680-43F4-844D-816843C48327}" srcOrd="0" destOrd="0" presId="urn:microsoft.com/office/officeart/2005/8/layout/bList2#10"/>
    <dgm:cxn modelId="{416266C2-192B-4C77-A995-766675E701E2}" type="presParOf" srcId="{407F778A-3BC9-4FA5-8FA6-0C07B5D2214B}" destId="{9E414259-37CC-4DC1-AFD8-71C25861FF03}" srcOrd="1" destOrd="0" presId="urn:microsoft.com/office/officeart/2005/8/layout/bList2#10"/>
    <dgm:cxn modelId="{19CF966E-F5A1-491B-8EE0-F6BB4C275A52}" type="presParOf" srcId="{407F778A-3BC9-4FA5-8FA6-0C07B5D2214B}" destId="{847A7AF4-1A9C-4231-9CBB-F4F2792EB2DC}" srcOrd="2" destOrd="0" presId="urn:microsoft.com/office/officeart/2005/8/layout/bList2#10"/>
    <dgm:cxn modelId="{60A83FB2-D2C1-4596-B200-95F33D5A8F81}" type="presParOf" srcId="{407F778A-3BC9-4FA5-8FA6-0C07B5D2214B}" destId="{FEE2BB4D-D73C-49F1-A131-202B0C69108B}" srcOrd="3" destOrd="0" presId="urn:microsoft.com/office/officeart/2005/8/layout/bList2#10"/>
    <dgm:cxn modelId="{5BD24FD8-FB35-4C68-A295-0E1F3785DD74}" type="presParOf" srcId="{FC6386C8-1129-4A3A-B116-BCC461015442}" destId="{86A6CB54-23E7-45A6-BE77-009266431D36}" srcOrd="3" destOrd="0" presId="urn:microsoft.com/office/officeart/2005/8/layout/bList2#10"/>
    <dgm:cxn modelId="{B0973E51-F8AD-48E7-8A1A-DD6A4613F08D}" type="presParOf" srcId="{FC6386C8-1129-4A3A-B116-BCC461015442}" destId="{9E2DBB63-7F2F-452A-8F7B-2A43A75659A3}" srcOrd="4" destOrd="0" presId="urn:microsoft.com/office/officeart/2005/8/layout/bList2#10"/>
    <dgm:cxn modelId="{4C1C0FB9-63D7-40A2-8632-A1BD8AB20EAF}" type="presParOf" srcId="{9E2DBB63-7F2F-452A-8F7B-2A43A75659A3}" destId="{C81F6FA8-E087-4E2F-809D-F658C846FCB5}" srcOrd="0" destOrd="0" presId="urn:microsoft.com/office/officeart/2005/8/layout/bList2#10"/>
    <dgm:cxn modelId="{7B0A4857-CF66-4DB8-BF4F-EEDEB3FDD8E7}" type="presParOf" srcId="{9E2DBB63-7F2F-452A-8F7B-2A43A75659A3}" destId="{6C39168A-F4E4-4582-8CE7-07252E7261ED}" srcOrd="1" destOrd="0" presId="urn:microsoft.com/office/officeart/2005/8/layout/bList2#10"/>
    <dgm:cxn modelId="{5E37446E-CC3F-4F45-ADFB-19756C3E501D}" type="presParOf" srcId="{9E2DBB63-7F2F-452A-8F7B-2A43A75659A3}" destId="{771AD4F3-13D3-468E-846D-FF240F2D1B38}" srcOrd="2" destOrd="0" presId="urn:microsoft.com/office/officeart/2005/8/layout/bList2#10"/>
    <dgm:cxn modelId="{271B84FC-C4A0-40D4-A4BF-765757F5F03E}" type="presParOf" srcId="{9E2DBB63-7F2F-452A-8F7B-2A43A75659A3}" destId="{870C1A5D-44EC-4559-9774-2230545C3375}" srcOrd="3" destOrd="0" presId="urn:microsoft.com/office/officeart/2005/8/layout/bList2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4B901-4192-4931-9CF0-715B436AE884}" type="doc">
      <dgm:prSet loTypeId="urn:microsoft.com/office/officeart/2005/8/layout/bList2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C0880A-5A47-4688-8618-71C974F243AA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FOTOGRAFIE</a:t>
          </a:r>
          <a:endParaRPr lang="cs-CZ" sz="2000" b="1" dirty="0">
            <a:solidFill>
              <a:srgbClr val="FF0000"/>
            </a:solidFill>
          </a:endParaRPr>
        </a:p>
      </dgm:t>
    </dgm:pt>
    <dgm:pt modelId="{DA1210AC-1EFB-49F5-975B-78C5B5B30C25}" type="parTrans" cxnId="{149FBCA1-2854-4EDA-8CF0-487D63E362DC}">
      <dgm:prSet/>
      <dgm:spPr/>
      <dgm:t>
        <a:bodyPr/>
        <a:lstStyle/>
        <a:p>
          <a:endParaRPr lang="pl-PL"/>
        </a:p>
      </dgm:t>
    </dgm:pt>
    <dgm:pt modelId="{135163C2-96FE-4EE3-A613-3E3363E42EBD}" type="sibTrans" cxnId="{149FBCA1-2854-4EDA-8CF0-487D63E362DC}">
      <dgm:prSet/>
      <dgm:spPr/>
      <dgm:t>
        <a:bodyPr/>
        <a:lstStyle/>
        <a:p>
          <a:endParaRPr lang="pl-PL"/>
        </a:p>
      </dgm:t>
    </dgm:pt>
    <dgm:pt modelId="{BFB111E9-14C9-43EB-B9F3-11F97F78B444}">
      <dgm:prSet phldrT="[Tekst]" custT="1"/>
      <dgm:spPr/>
      <dgm:t>
        <a:bodyPr/>
        <a:lstStyle/>
        <a:p>
          <a:pPr algn="ctr"/>
          <a:endParaRPr lang="cs-CZ" sz="2000" b="1" dirty="0">
            <a:solidFill>
              <a:srgbClr val="FF0000"/>
            </a:solidFill>
          </a:endParaRPr>
        </a:p>
        <a:p>
          <a:pPr algn="ctr"/>
          <a:r>
            <a:rPr lang="pl-PL" sz="2000" b="1" dirty="0">
              <a:solidFill>
                <a:srgbClr val="FF0000"/>
              </a:solidFill>
            </a:rPr>
            <a:t>OBRÁZKY</a:t>
          </a:r>
          <a:endParaRPr lang="cs-CZ" sz="1800" dirty="0"/>
        </a:p>
      </dgm:t>
    </dgm:pt>
    <dgm:pt modelId="{8EB68BB9-F7CC-447C-8AD4-2785189503F5}" type="parTrans" cxnId="{838016DA-0177-4D74-8BB8-3B895515281C}">
      <dgm:prSet/>
      <dgm:spPr/>
      <dgm:t>
        <a:bodyPr/>
        <a:lstStyle/>
        <a:p>
          <a:endParaRPr lang="pl-PL"/>
        </a:p>
      </dgm:t>
    </dgm:pt>
    <dgm:pt modelId="{5A6745F8-2594-42BB-865B-6CC9C8C3110A}" type="sibTrans" cxnId="{838016DA-0177-4D74-8BB8-3B895515281C}">
      <dgm:prSet/>
      <dgm:spPr/>
      <dgm:t>
        <a:bodyPr/>
        <a:lstStyle/>
        <a:p>
          <a:endParaRPr lang="pl-PL"/>
        </a:p>
      </dgm:t>
    </dgm:pt>
    <dgm:pt modelId="{57DE30EF-2A4D-4A5D-BF31-71AAE426F839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INFORMACE</a:t>
          </a:r>
          <a:endParaRPr lang="cs-CZ" sz="2000" b="1" dirty="0">
            <a:solidFill>
              <a:srgbClr val="FF0000"/>
            </a:solidFill>
          </a:endParaRPr>
        </a:p>
      </dgm:t>
    </dgm:pt>
    <dgm:pt modelId="{DDA01D32-C675-4BD2-90ED-E89718A42635}" type="parTrans" cxnId="{09E5ABBC-1A2B-4EA3-89D4-DE660F43E328}">
      <dgm:prSet/>
      <dgm:spPr/>
      <dgm:t>
        <a:bodyPr/>
        <a:lstStyle/>
        <a:p>
          <a:endParaRPr lang="pl-PL"/>
        </a:p>
      </dgm:t>
    </dgm:pt>
    <dgm:pt modelId="{D01D6461-4748-454C-8EC6-A57DE03AE7B5}" type="sibTrans" cxnId="{09E5ABBC-1A2B-4EA3-89D4-DE660F43E328}">
      <dgm:prSet/>
      <dgm:spPr/>
      <dgm:t>
        <a:bodyPr/>
        <a:lstStyle/>
        <a:p>
          <a:endParaRPr lang="pl-PL"/>
        </a:p>
      </dgm:t>
    </dgm:pt>
    <dgm:pt modelId="{FC6386C8-1129-4A3A-B116-BCC461015442}" type="pres">
      <dgm:prSet presAssocID="{DDB4B901-4192-4931-9CF0-715B436AE88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1A0B94-88A5-4FB8-B0E8-474DB94CD643}" type="pres">
      <dgm:prSet presAssocID="{AFC0880A-5A47-4688-8618-71C974F243AA}" presName="compNode" presStyleCnt="0"/>
      <dgm:spPr/>
    </dgm:pt>
    <dgm:pt modelId="{B249D3AB-6B0C-447F-B22F-2F3DE79FCDD0}" type="pres">
      <dgm:prSet presAssocID="{AFC0880A-5A47-4688-8618-71C974F243AA}" presName="childRect" presStyleLbl="bgAcc1" presStyleIdx="0" presStyleCnt="3" custLinFactNeighborX="5312" custLinFactNeighborY="-25746">
        <dgm:presLayoutVars>
          <dgm:bulletEnabled val="1"/>
        </dgm:presLayoutVars>
      </dgm:prSet>
      <dgm:spPr/>
    </dgm:pt>
    <dgm:pt modelId="{AD29C1BB-EC70-40CE-ACF1-D244842A7A62}" type="pres">
      <dgm:prSet presAssocID="{AFC0880A-5A47-4688-8618-71C974F243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AA3B51-E71F-4C4C-A473-09B3113ABAB3}" type="pres">
      <dgm:prSet presAssocID="{AFC0880A-5A47-4688-8618-71C974F243AA}" presName="parentRect" presStyleLbl="alignNode1" presStyleIdx="0" presStyleCnt="3" custScaleX="175447" custScaleY="224984" custLinFactNeighborX="-374" custLinFactNeighborY="-46158"/>
      <dgm:spPr/>
      <dgm:t>
        <a:bodyPr/>
        <a:lstStyle/>
        <a:p>
          <a:endParaRPr lang="pl-PL"/>
        </a:p>
      </dgm:t>
    </dgm:pt>
    <dgm:pt modelId="{B4F1CF0B-CCBD-457C-9D0F-C05654853B90}" type="pres">
      <dgm:prSet presAssocID="{AFC0880A-5A47-4688-8618-71C974F243AA}" presName="adorn" presStyleLbl="fgAccFollowNode1" presStyleIdx="0" presStyleCnt="3" custScaleX="356731" custScaleY="274741" custLinFactY="-100000" custLinFactNeighborX="-99772" custLinFactNeighborY="-1261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40AF66-4D09-48C7-A9A6-C47AA4509183}" type="pres">
      <dgm:prSet presAssocID="{135163C2-96FE-4EE3-A613-3E3363E42EB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07F778A-3BC9-4FA5-8FA6-0C07B5D2214B}" type="pres">
      <dgm:prSet presAssocID="{BFB111E9-14C9-43EB-B9F3-11F97F78B444}" presName="compNode" presStyleCnt="0"/>
      <dgm:spPr/>
    </dgm:pt>
    <dgm:pt modelId="{3EA9F83F-A680-43F4-844D-816843C48327}" type="pres">
      <dgm:prSet presAssocID="{BFB111E9-14C9-43EB-B9F3-11F97F78B444}" presName="childRect" presStyleLbl="bgAcc1" presStyleIdx="1" presStyleCnt="3">
        <dgm:presLayoutVars>
          <dgm:bulletEnabled val="1"/>
        </dgm:presLayoutVars>
      </dgm:prSet>
      <dgm:spPr/>
    </dgm:pt>
    <dgm:pt modelId="{9E414259-37CC-4DC1-AFD8-71C25861FF03}" type="pres">
      <dgm:prSet presAssocID="{BFB111E9-14C9-43EB-B9F3-11F97F78B4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7A7AF4-1A9C-4231-9CBB-F4F2792EB2DC}" type="pres">
      <dgm:prSet presAssocID="{BFB111E9-14C9-43EB-B9F3-11F97F78B444}" presName="parentRect" presStyleLbl="alignNode1" presStyleIdx="1" presStyleCnt="3" custScaleX="161666" custScaleY="169603"/>
      <dgm:spPr/>
      <dgm:t>
        <a:bodyPr/>
        <a:lstStyle/>
        <a:p>
          <a:endParaRPr lang="pl-PL"/>
        </a:p>
      </dgm:t>
    </dgm:pt>
    <dgm:pt modelId="{FEE2BB4D-D73C-49F1-A131-202B0C69108B}" type="pres">
      <dgm:prSet presAssocID="{BFB111E9-14C9-43EB-B9F3-11F97F78B444}" presName="adorn" presStyleLbl="fgAccFollowNode1" presStyleIdx="1" presStyleCnt="3" custScaleX="279970" custScaleY="255260" custLinFactY="-75282" custLinFactNeighborX="-81107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A6CB54-23E7-45A6-BE77-009266431D36}" type="pres">
      <dgm:prSet presAssocID="{5A6745F8-2594-42BB-865B-6CC9C8C3110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E2DBB63-7F2F-452A-8F7B-2A43A75659A3}" type="pres">
      <dgm:prSet presAssocID="{57DE30EF-2A4D-4A5D-BF31-71AAE426F839}" presName="compNode" presStyleCnt="0"/>
      <dgm:spPr/>
    </dgm:pt>
    <dgm:pt modelId="{C81F6FA8-E087-4E2F-809D-F658C846FCB5}" type="pres">
      <dgm:prSet presAssocID="{57DE30EF-2A4D-4A5D-BF31-71AAE426F839}" presName="childRect" presStyleLbl="bgAcc1" presStyleIdx="2" presStyleCnt="3">
        <dgm:presLayoutVars>
          <dgm:bulletEnabled val="1"/>
        </dgm:presLayoutVars>
      </dgm:prSet>
      <dgm:spPr/>
    </dgm:pt>
    <dgm:pt modelId="{6C39168A-F4E4-4582-8CE7-07252E7261ED}" type="pres">
      <dgm:prSet presAssocID="{57DE30EF-2A4D-4A5D-BF31-71AAE426F8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AD4F3-13D3-468E-846D-FF240F2D1B38}" type="pres">
      <dgm:prSet presAssocID="{57DE30EF-2A4D-4A5D-BF31-71AAE426F839}" presName="parentRect" presStyleLbl="alignNode1" presStyleIdx="2" presStyleCnt="3" custScaleX="230223" custScaleY="171910"/>
      <dgm:spPr/>
      <dgm:t>
        <a:bodyPr/>
        <a:lstStyle/>
        <a:p>
          <a:endParaRPr lang="pl-PL"/>
        </a:p>
      </dgm:t>
    </dgm:pt>
    <dgm:pt modelId="{870C1A5D-44EC-4559-9774-2230545C3375}" type="pres">
      <dgm:prSet presAssocID="{57DE30EF-2A4D-4A5D-BF31-71AAE426F839}" presName="adorn" presStyleLbl="fgAccFollowNode1" presStyleIdx="2" presStyleCnt="3" custScaleX="307190" custScaleY="243683" custLinFactY="-89769" custLinFactNeighborX="-91917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49FBCA1-2854-4EDA-8CF0-487D63E362DC}" srcId="{DDB4B901-4192-4931-9CF0-715B436AE884}" destId="{AFC0880A-5A47-4688-8618-71C974F243AA}" srcOrd="0" destOrd="0" parTransId="{DA1210AC-1EFB-49F5-975B-78C5B5B30C25}" sibTransId="{135163C2-96FE-4EE3-A613-3E3363E42EBD}"/>
    <dgm:cxn modelId="{838016DA-0177-4D74-8BB8-3B895515281C}" srcId="{DDB4B901-4192-4931-9CF0-715B436AE884}" destId="{BFB111E9-14C9-43EB-B9F3-11F97F78B444}" srcOrd="1" destOrd="0" parTransId="{8EB68BB9-F7CC-447C-8AD4-2785189503F5}" sibTransId="{5A6745F8-2594-42BB-865B-6CC9C8C3110A}"/>
    <dgm:cxn modelId="{1184C0CB-5A04-4A05-B51D-6B8DFEB34887}" type="presOf" srcId="{135163C2-96FE-4EE3-A613-3E3363E42EBD}" destId="{7040AF66-4D09-48C7-A9A6-C47AA4509183}" srcOrd="0" destOrd="0" presId="urn:microsoft.com/office/officeart/2005/8/layout/bList2#11"/>
    <dgm:cxn modelId="{60E2B6E3-8E1A-47FA-9CAD-F960B90E0824}" type="presOf" srcId="{AFC0880A-5A47-4688-8618-71C974F243AA}" destId="{AD29C1BB-EC70-40CE-ACF1-D244842A7A62}" srcOrd="0" destOrd="0" presId="urn:microsoft.com/office/officeart/2005/8/layout/bList2#11"/>
    <dgm:cxn modelId="{75AB905E-66BF-4353-9D2C-59C916713EFA}" type="presOf" srcId="{5A6745F8-2594-42BB-865B-6CC9C8C3110A}" destId="{86A6CB54-23E7-45A6-BE77-009266431D36}" srcOrd="0" destOrd="0" presId="urn:microsoft.com/office/officeart/2005/8/layout/bList2#11"/>
    <dgm:cxn modelId="{6BC32518-68B7-4D3E-B8F6-E26E4F1FC970}" type="presOf" srcId="{BFB111E9-14C9-43EB-B9F3-11F97F78B444}" destId="{847A7AF4-1A9C-4231-9CBB-F4F2792EB2DC}" srcOrd="1" destOrd="0" presId="urn:microsoft.com/office/officeart/2005/8/layout/bList2#11"/>
    <dgm:cxn modelId="{B92567D9-CA07-45DF-AEE0-66988DC3426C}" type="presOf" srcId="{AFC0880A-5A47-4688-8618-71C974F243AA}" destId="{02AA3B51-E71F-4C4C-A473-09B3113ABAB3}" srcOrd="1" destOrd="0" presId="urn:microsoft.com/office/officeart/2005/8/layout/bList2#11"/>
    <dgm:cxn modelId="{31C50332-707D-4E93-BDC8-DF0FCBA978C6}" type="presOf" srcId="{BFB111E9-14C9-43EB-B9F3-11F97F78B444}" destId="{9E414259-37CC-4DC1-AFD8-71C25861FF03}" srcOrd="0" destOrd="0" presId="urn:microsoft.com/office/officeart/2005/8/layout/bList2#11"/>
    <dgm:cxn modelId="{D9A5993E-E07C-4892-895C-09CCDC4E90A2}" type="presOf" srcId="{DDB4B901-4192-4931-9CF0-715B436AE884}" destId="{FC6386C8-1129-4A3A-B116-BCC461015442}" srcOrd="0" destOrd="0" presId="urn:microsoft.com/office/officeart/2005/8/layout/bList2#11"/>
    <dgm:cxn modelId="{09E5ABBC-1A2B-4EA3-89D4-DE660F43E328}" srcId="{DDB4B901-4192-4931-9CF0-715B436AE884}" destId="{57DE30EF-2A4D-4A5D-BF31-71AAE426F839}" srcOrd="2" destOrd="0" parTransId="{DDA01D32-C675-4BD2-90ED-E89718A42635}" sibTransId="{D01D6461-4748-454C-8EC6-A57DE03AE7B5}"/>
    <dgm:cxn modelId="{50437B55-C082-45E4-B324-B8E023477C8A}" type="presOf" srcId="{57DE30EF-2A4D-4A5D-BF31-71AAE426F839}" destId="{771AD4F3-13D3-468E-846D-FF240F2D1B38}" srcOrd="1" destOrd="0" presId="urn:microsoft.com/office/officeart/2005/8/layout/bList2#11"/>
    <dgm:cxn modelId="{C84F359E-4303-4A71-88E4-89C5145DEC47}" type="presOf" srcId="{57DE30EF-2A4D-4A5D-BF31-71AAE426F839}" destId="{6C39168A-F4E4-4582-8CE7-07252E7261ED}" srcOrd="0" destOrd="0" presId="urn:microsoft.com/office/officeart/2005/8/layout/bList2#11"/>
    <dgm:cxn modelId="{DD3D8125-7A05-4E36-A069-DA6F7475A9F5}" type="presParOf" srcId="{FC6386C8-1129-4A3A-B116-BCC461015442}" destId="{801A0B94-88A5-4FB8-B0E8-474DB94CD643}" srcOrd="0" destOrd="0" presId="urn:microsoft.com/office/officeart/2005/8/layout/bList2#11"/>
    <dgm:cxn modelId="{54C4446E-D9DE-478F-9DC6-3F903575A2EF}" type="presParOf" srcId="{801A0B94-88A5-4FB8-B0E8-474DB94CD643}" destId="{B249D3AB-6B0C-447F-B22F-2F3DE79FCDD0}" srcOrd="0" destOrd="0" presId="urn:microsoft.com/office/officeart/2005/8/layout/bList2#11"/>
    <dgm:cxn modelId="{C1FC4EEA-11D7-40C8-A179-30F30B061C76}" type="presParOf" srcId="{801A0B94-88A5-4FB8-B0E8-474DB94CD643}" destId="{AD29C1BB-EC70-40CE-ACF1-D244842A7A62}" srcOrd="1" destOrd="0" presId="urn:microsoft.com/office/officeart/2005/8/layout/bList2#11"/>
    <dgm:cxn modelId="{4A79DBDC-F110-4307-9E45-CD4F453030AB}" type="presParOf" srcId="{801A0B94-88A5-4FB8-B0E8-474DB94CD643}" destId="{02AA3B51-E71F-4C4C-A473-09B3113ABAB3}" srcOrd="2" destOrd="0" presId="urn:microsoft.com/office/officeart/2005/8/layout/bList2#11"/>
    <dgm:cxn modelId="{795B495B-E8E0-4FBF-9811-C02E1421DAC7}" type="presParOf" srcId="{801A0B94-88A5-4FB8-B0E8-474DB94CD643}" destId="{B4F1CF0B-CCBD-457C-9D0F-C05654853B90}" srcOrd="3" destOrd="0" presId="urn:microsoft.com/office/officeart/2005/8/layout/bList2#11"/>
    <dgm:cxn modelId="{78980AAF-8FA1-49D0-886D-2A449E38013C}" type="presParOf" srcId="{FC6386C8-1129-4A3A-B116-BCC461015442}" destId="{7040AF66-4D09-48C7-A9A6-C47AA4509183}" srcOrd="1" destOrd="0" presId="urn:microsoft.com/office/officeart/2005/8/layout/bList2#11"/>
    <dgm:cxn modelId="{27C13D44-255C-495D-B906-2A357D7BE46E}" type="presParOf" srcId="{FC6386C8-1129-4A3A-B116-BCC461015442}" destId="{407F778A-3BC9-4FA5-8FA6-0C07B5D2214B}" srcOrd="2" destOrd="0" presId="urn:microsoft.com/office/officeart/2005/8/layout/bList2#11"/>
    <dgm:cxn modelId="{A07AB213-1DDF-4799-9905-EF187878105B}" type="presParOf" srcId="{407F778A-3BC9-4FA5-8FA6-0C07B5D2214B}" destId="{3EA9F83F-A680-43F4-844D-816843C48327}" srcOrd="0" destOrd="0" presId="urn:microsoft.com/office/officeart/2005/8/layout/bList2#11"/>
    <dgm:cxn modelId="{3218AFCA-55E8-473A-AC74-6AF5F770D3B3}" type="presParOf" srcId="{407F778A-3BC9-4FA5-8FA6-0C07B5D2214B}" destId="{9E414259-37CC-4DC1-AFD8-71C25861FF03}" srcOrd="1" destOrd="0" presId="urn:microsoft.com/office/officeart/2005/8/layout/bList2#11"/>
    <dgm:cxn modelId="{834E44E8-8AA4-411F-8AD5-9B546DF17CF3}" type="presParOf" srcId="{407F778A-3BC9-4FA5-8FA6-0C07B5D2214B}" destId="{847A7AF4-1A9C-4231-9CBB-F4F2792EB2DC}" srcOrd="2" destOrd="0" presId="urn:microsoft.com/office/officeart/2005/8/layout/bList2#11"/>
    <dgm:cxn modelId="{C0B50A35-60FD-4543-ADFD-8981872083E1}" type="presParOf" srcId="{407F778A-3BC9-4FA5-8FA6-0C07B5D2214B}" destId="{FEE2BB4D-D73C-49F1-A131-202B0C69108B}" srcOrd="3" destOrd="0" presId="urn:microsoft.com/office/officeart/2005/8/layout/bList2#11"/>
    <dgm:cxn modelId="{3B1C0571-07A8-4BF5-BABF-E24993B1F5FF}" type="presParOf" srcId="{FC6386C8-1129-4A3A-B116-BCC461015442}" destId="{86A6CB54-23E7-45A6-BE77-009266431D36}" srcOrd="3" destOrd="0" presId="urn:microsoft.com/office/officeart/2005/8/layout/bList2#11"/>
    <dgm:cxn modelId="{E45138C6-8561-4C38-A33B-87725A22E71F}" type="presParOf" srcId="{FC6386C8-1129-4A3A-B116-BCC461015442}" destId="{9E2DBB63-7F2F-452A-8F7B-2A43A75659A3}" srcOrd="4" destOrd="0" presId="urn:microsoft.com/office/officeart/2005/8/layout/bList2#11"/>
    <dgm:cxn modelId="{1E032143-347F-4C60-ABE4-1B9895FF002E}" type="presParOf" srcId="{9E2DBB63-7F2F-452A-8F7B-2A43A75659A3}" destId="{C81F6FA8-E087-4E2F-809D-F658C846FCB5}" srcOrd="0" destOrd="0" presId="urn:microsoft.com/office/officeart/2005/8/layout/bList2#11"/>
    <dgm:cxn modelId="{B7399E14-777A-4D82-BF25-C271825E64C5}" type="presParOf" srcId="{9E2DBB63-7F2F-452A-8F7B-2A43A75659A3}" destId="{6C39168A-F4E4-4582-8CE7-07252E7261ED}" srcOrd="1" destOrd="0" presId="urn:microsoft.com/office/officeart/2005/8/layout/bList2#11"/>
    <dgm:cxn modelId="{35577751-4269-46C1-AF85-ECBBCB36EA4B}" type="presParOf" srcId="{9E2DBB63-7F2F-452A-8F7B-2A43A75659A3}" destId="{771AD4F3-13D3-468E-846D-FF240F2D1B38}" srcOrd="2" destOrd="0" presId="urn:microsoft.com/office/officeart/2005/8/layout/bList2#11"/>
    <dgm:cxn modelId="{0E0E47F9-E234-4F6C-ACE5-28BB503642C2}" type="presParOf" srcId="{9E2DBB63-7F2F-452A-8F7B-2A43A75659A3}" destId="{870C1A5D-44EC-4559-9774-2230545C3375}" srcOrd="3" destOrd="0" presId="urn:microsoft.com/office/officeart/2005/8/layout/bList2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4B901-4192-4931-9CF0-715B436AE884}" type="doc">
      <dgm:prSet loTypeId="urn:microsoft.com/office/officeart/2005/8/layout/bList2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C0880A-5A47-4688-8618-71C974F243AA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FOTOGRAFIE</a:t>
          </a:r>
          <a:endParaRPr lang="cs-CZ" sz="2000" b="1" dirty="0">
            <a:solidFill>
              <a:srgbClr val="FF0000"/>
            </a:solidFill>
          </a:endParaRPr>
        </a:p>
      </dgm:t>
    </dgm:pt>
    <dgm:pt modelId="{DA1210AC-1EFB-49F5-975B-78C5B5B30C25}" type="parTrans" cxnId="{149FBCA1-2854-4EDA-8CF0-487D63E362DC}">
      <dgm:prSet/>
      <dgm:spPr/>
      <dgm:t>
        <a:bodyPr/>
        <a:lstStyle/>
        <a:p>
          <a:endParaRPr lang="pl-PL"/>
        </a:p>
      </dgm:t>
    </dgm:pt>
    <dgm:pt modelId="{135163C2-96FE-4EE3-A613-3E3363E42EBD}" type="sibTrans" cxnId="{149FBCA1-2854-4EDA-8CF0-487D63E362DC}">
      <dgm:prSet/>
      <dgm:spPr/>
      <dgm:t>
        <a:bodyPr/>
        <a:lstStyle/>
        <a:p>
          <a:endParaRPr lang="pl-PL"/>
        </a:p>
      </dgm:t>
    </dgm:pt>
    <dgm:pt modelId="{BFB111E9-14C9-43EB-B9F3-11F97F78B444}">
      <dgm:prSet phldrT="[Tekst]" custT="1"/>
      <dgm:spPr/>
      <dgm:t>
        <a:bodyPr/>
        <a:lstStyle/>
        <a:p>
          <a:pPr algn="ctr"/>
          <a:endParaRPr lang="cs-CZ" sz="2000" b="1" dirty="0">
            <a:solidFill>
              <a:srgbClr val="FF0000"/>
            </a:solidFill>
          </a:endParaRPr>
        </a:p>
        <a:p>
          <a:pPr algn="ctr"/>
          <a:r>
            <a:rPr lang="pl-PL" sz="2000" b="1" dirty="0">
              <a:solidFill>
                <a:srgbClr val="FF0000"/>
              </a:solidFill>
            </a:rPr>
            <a:t>OBRÁZKY</a:t>
          </a:r>
          <a:endParaRPr lang="cs-CZ" sz="1800" dirty="0"/>
        </a:p>
      </dgm:t>
    </dgm:pt>
    <dgm:pt modelId="{8EB68BB9-F7CC-447C-8AD4-2785189503F5}" type="parTrans" cxnId="{838016DA-0177-4D74-8BB8-3B895515281C}">
      <dgm:prSet/>
      <dgm:spPr/>
      <dgm:t>
        <a:bodyPr/>
        <a:lstStyle/>
        <a:p>
          <a:endParaRPr lang="pl-PL"/>
        </a:p>
      </dgm:t>
    </dgm:pt>
    <dgm:pt modelId="{5A6745F8-2594-42BB-865B-6CC9C8C3110A}" type="sibTrans" cxnId="{838016DA-0177-4D74-8BB8-3B895515281C}">
      <dgm:prSet/>
      <dgm:spPr/>
      <dgm:t>
        <a:bodyPr/>
        <a:lstStyle/>
        <a:p>
          <a:endParaRPr lang="pl-PL"/>
        </a:p>
      </dgm:t>
    </dgm:pt>
    <dgm:pt modelId="{57DE30EF-2A4D-4A5D-BF31-71AAE426F839}">
      <dgm:prSet phldrT="[Tekst]" custT="1"/>
      <dgm:spPr/>
      <dgm:t>
        <a:bodyPr/>
        <a:lstStyle/>
        <a:p>
          <a:pPr algn="ctr"/>
          <a:r>
            <a:rPr lang="pl-PL" sz="2000" b="1" dirty="0">
              <a:solidFill>
                <a:srgbClr val="FF0000"/>
              </a:solidFill>
            </a:rPr>
            <a:t>INFORMACE</a:t>
          </a:r>
          <a:endParaRPr lang="cs-CZ" sz="2000" b="1" dirty="0">
            <a:solidFill>
              <a:srgbClr val="FF0000"/>
            </a:solidFill>
          </a:endParaRPr>
        </a:p>
      </dgm:t>
    </dgm:pt>
    <dgm:pt modelId="{DDA01D32-C675-4BD2-90ED-E89718A42635}" type="parTrans" cxnId="{09E5ABBC-1A2B-4EA3-89D4-DE660F43E328}">
      <dgm:prSet/>
      <dgm:spPr/>
      <dgm:t>
        <a:bodyPr/>
        <a:lstStyle/>
        <a:p>
          <a:endParaRPr lang="pl-PL"/>
        </a:p>
      </dgm:t>
    </dgm:pt>
    <dgm:pt modelId="{D01D6461-4748-454C-8EC6-A57DE03AE7B5}" type="sibTrans" cxnId="{09E5ABBC-1A2B-4EA3-89D4-DE660F43E328}">
      <dgm:prSet/>
      <dgm:spPr/>
      <dgm:t>
        <a:bodyPr/>
        <a:lstStyle/>
        <a:p>
          <a:endParaRPr lang="pl-PL"/>
        </a:p>
      </dgm:t>
    </dgm:pt>
    <dgm:pt modelId="{FC6386C8-1129-4A3A-B116-BCC461015442}" type="pres">
      <dgm:prSet presAssocID="{DDB4B901-4192-4931-9CF0-715B436AE88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1A0B94-88A5-4FB8-B0E8-474DB94CD643}" type="pres">
      <dgm:prSet presAssocID="{AFC0880A-5A47-4688-8618-71C974F243AA}" presName="compNode" presStyleCnt="0"/>
      <dgm:spPr/>
    </dgm:pt>
    <dgm:pt modelId="{B249D3AB-6B0C-447F-B22F-2F3DE79FCDD0}" type="pres">
      <dgm:prSet presAssocID="{AFC0880A-5A47-4688-8618-71C974F243AA}" presName="childRect" presStyleLbl="bgAcc1" presStyleIdx="0" presStyleCnt="3" custLinFactNeighborX="5312" custLinFactNeighborY="-25746">
        <dgm:presLayoutVars>
          <dgm:bulletEnabled val="1"/>
        </dgm:presLayoutVars>
      </dgm:prSet>
      <dgm:spPr/>
    </dgm:pt>
    <dgm:pt modelId="{AD29C1BB-EC70-40CE-ACF1-D244842A7A62}" type="pres">
      <dgm:prSet presAssocID="{AFC0880A-5A47-4688-8618-71C974F243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AA3B51-E71F-4C4C-A473-09B3113ABAB3}" type="pres">
      <dgm:prSet presAssocID="{AFC0880A-5A47-4688-8618-71C974F243AA}" presName="parentRect" presStyleLbl="alignNode1" presStyleIdx="0" presStyleCnt="3" custScaleX="189041" custScaleY="224984" custLinFactNeighborX="-374" custLinFactNeighborY="-46158"/>
      <dgm:spPr/>
      <dgm:t>
        <a:bodyPr/>
        <a:lstStyle/>
        <a:p>
          <a:endParaRPr lang="pl-PL"/>
        </a:p>
      </dgm:t>
    </dgm:pt>
    <dgm:pt modelId="{B4F1CF0B-CCBD-457C-9D0F-C05654853B90}" type="pres">
      <dgm:prSet presAssocID="{AFC0880A-5A47-4688-8618-71C974F243AA}" presName="adorn" presStyleLbl="fgAccFollowNode1" presStyleIdx="0" presStyleCnt="3" custScaleX="356731" custScaleY="274741" custLinFactY="-100000" custLinFactNeighborX="-99772" custLinFactNeighborY="-1261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40AF66-4D09-48C7-A9A6-C47AA4509183}" type="pres">
      <dgm:prSet presAssocID="{135163C2-96FE-4EE3-A613-3E3363E42EB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07F778A-3BC9-4FA5-8FA6-0C07B5D2214B}" type="pres">
      <dgm:prSet presAssocID="{BFB111E9-14C9-43EB-B9F3-11F97F78B444}" presName="compNode" presStyleCnt="0"/>
      <dgm:spPr/>
    </dgm:pt>
    <dgm:pt modelId="{3EA9F83F-A680-43F4-844D-816843C48327}" type="pres">
      <dgm:prSet presAssocID="{BFB111E9-14C9-43EB-B9F3-11F97F78B444}" presName="childRect" presStyleLbl="bgAcc1" presStyleIdx="1" presStyleCnt="3">
        <dgm:presLayoutVars>
          <dgm:bulletEnabled val="1"/>
        </dgm:presLayoutVars>
      </dgm:prSet>
      <dgm:spPr/>
    </dgm:pt>
    <dgm:pt modelId="{9E414259-37CC-4DC1-AFD8-71C25861FF03}" type="pres">
      <dgm:prSet presAssocID="{BFB111E9-14C9-43EB-B9F3-11F97F78B4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7A7AF4-1A9C-4231-9CBB-F4F2792EB2DC}" type="pres">
      <dgm:prSet presAssocID="{BFB111E9-14C9-43EB-B9F3-11F97F78B444}" presName="parentRect" presStyleLbl="alignNode1" presStyleIdx="1" presStyleCnt="3" custScaleX="161666" custScaleY="169603"/>
      <dgm:spPr/>
      <dgm:t>
        <a:bodyPr/>
        <a:lstStyle/>
        <a:p>
          <a:endParaRPr lang="pl-PL"/>
        </a:p>
      </dgm:t>
    </dgm:pt>
    <dgm:pt modelId="{FEE2BB4D-D73C-49F1-A131-202B0C69108B}" type="pres">
      <dgm:prSet presAssocID="{BFB111E9-14C9-43EB-B9F3-11F97F78B444}" presName="adorn" presStyleLbl="fgAccFollowNode1" presStyleIdx="1" presStyleCnt="3" custScaleX="279970" custScaleY="255260" custLinFactY="-75282" custLinFactNeighborX="-81107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6A6CB54-23E7-45A6-BE77-009266431D36}" type="pres">
      <dgm:prSet presAssocID="{5A6745F8-2594-42BB-865B-6CC9C8C3110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9E2DBB63-7F2F-452A-8F7B-2A43A75659A3}" type="pres">
      <dgm:prSet presAssocID="{57DE30EF-2A4D-4A5D-BF31-71AAE426F839}" presName="compNode" presStyleCnt="0"/>
      <dgm:spPr/>
    </dgm:pt>
    <dgm:pt modelId="{C81F6FA8-E087-4E2F-809D-F658C846FCB5}" type="pres">
      <dgm:prSet presAssocID="{57DE30EF-2A4D-4A5D-BF31-71AAE426F839}" presName="childRect" presStyleLbl="bgAcc1" presStyleIdx="2" presStyleCnt="3">
        <dgm:presLayoutVars>
          <dgm:bulletEnabled val="1"/>
        </dgm:presLayoutVars>
      </dgm:prSet>
      <dgm:spPr/>
    </dgm:pt>
    <dgm:pt modelId="{6C39168A-F4E4-4582-8CE7-07252E7261ED}" type="pres">
      <dgm:prSet presAssocID="{57DE30EF-2A4D-4A5D-BF31-71AAE426F8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AD4F3-13D3-468E-846D-FF240F2D1B38}" type="pres">
      <dgm:prSet presAssocID="{57DE30EF-2A4D-4A5D-BF31-71AAE426F839}" presName="parentRect" presStyleLbl="alignNode1" presStyleIdx="2" presStyleCnt="3" custScaleX="230223" custScaleY="171910"/>
      <dgm:spPr/>
      <dgm:t>
        <a:bodyPr/>
        <a:lstStyle/>
        <a:p>
          <a:endParaRPr lang="pl-PL"/>
        </a:p>
      </dgm:t>
    </dgm:pt>
    <dgm:pt modelId="{870C1A5D-44EC-4559-9774-2230545C3375}" type="pres">
      <dgm:prSet presAssocID="{57DE30EF-2A4D-4A5D-BF31-71AAE426F839}" presName="adorn" presStyleLbl="fgAccFollowNode1" presStyleIdx="2" presStyleCnt="3" custScaleX="307190" custScaleY="243683" custLinFactY="-89769" custLinFactNeighborX="-91917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9E5ABBC-1A2B-4EA3-89D4-DE660F43E328}" srcId="{DDB4B901-4192-4931-9CF0-715B436AE884}" destId="{57DE30EF-2A4D-4A5D-BF31-71AAE426F839}" srcOrd="2" destOrd="0" parTransId="{DDA01D32-C675-4BD2-90ED-E89718A42635}" sibTransId="{D01D6461-4748-454C-8EC6-A57DE03AE7B5}"/>
    <dgm:cxn modelId="{149FBCA1-2854-4EDA-8CF0-487D63E362DC}" srcId="{DDB4B901-4192-4931-9CF0-715B436AE884}" destId="{AFC0880A-5A47-4688-8618-71C974F243AA}" srcOrd="0" destOrd="0" parTransId="{DA1210AC-1EFB-49F5-975B-78C5B5B30C25}" sibTransId="{135163C2-96FE-4EE3-A613-3E3363E42EBD}"/>
    <dgm:cxn modelId="{C2AF1E70-F3BB-4BA8-B0C0-EF17B5DF04BF}" type="presOf" srcId="{BFB111E9-14C9-43EB-B9F3-11F97F78B444}" destId="{9E414259-37CC-4DC1-AFD8-71C25861FF03}" srcOrd="0" destOrd="0" presId="urn:microsoft.com/office/officeart/2005/8/layout/bList2#12"/>
    <dgm:cxn modelId="{CE9268AE-240E-4B96-9CD3-0E3904B4D45E}" type="presOf" srcId="{57DE30EF-2A4D-4A5D-BF31-71AAE426F839}" destId="{6C39168A-F4E4-4582-8CE7-07252E7261ED}" srcOrd="0" destOrd="0" presId="urn:microsoft.com/office/officeart/2005/8/layout/bList2#12"/>
    <dgm:cxn modelId="{BBC468A8-9AF5-41A1-AB0B-3FC2ED3AD0A6}" type="presOf" srcId="{AFC0880A-5A47-4688-8618-71C974F243AA}" destId="{AD29C1BB-EC70-40CE-ACF1-D244842A7A62}" srcOrd="0" destOrd="0" presId="urn:microsoft.com/office/officeart/2005/8/layout/bList2#12"/>
    <dgm:cxn modelId="{838016DA-0177-4D74-8BB8-3B895515281C}" srcId="{DDB4B901-4192-4931-9CF0-715B436AE884}" destId="{BFB111E9-14C9-43EB-B9F3-11F97F78B444}" srcOrd="1" destOrd="0" parTransId="{8EB68BB9-F7CC-447C-8AD4-2785189503F5}" sibTransId="{5A6745F8-2594-42BB-865B-6CC9C8C3110A}"/>
    <dgm:cxn modelId="{44628FCF-56E5-4AA1-89A2-E8EAC921B691}" type="presOf" srcId="{135163C2-96FE-4EE3-A613-3E3363E42EBD}" destId="{7040AF66-4D09-48C7-A9A6-C47AA4509183}" srcOrd="0" destOrd="0" presId="urn:microsoft.com/office/officeart/2005/8/layout/bList2#12"/>
    <dgm:cxn modelId="{0444E16E-F230-4FAB-86E0-FEBE5B57DC3C}" type="presOf" srcId="{BFB111E9-14C9-43EB-B9F3-11F97F78B444}" destId="{847A7AF4-1A9C-4231-9CBB-F4F2792EB2DC}" srcOrd="1" destOrd="0" presId="urn:microsoft.com/office/officeart/2005/8/layout/bList2#12"/>
    <dgm:cxn modelId="{F5F1689F-FFAF-443F-8C92-5A80FBD68453}" type="presOf" srcId="{DDB4B901-4192-4931-9CF0-715B436AE884}" destId="{FC6386C8-1129-4A3A-B116-BCC461015442}" srcOrd="0" destOrd="0" presId="urn:microsoft.com/office/officeart/2005/8/layout/bList2#12"/>
    <dgm:cxn modelId="{B2933CAB-2B64-4997-93C3-16ECF9807B6F}" type="presOf" srcId="{AFC0880A-5A47-4688-8618-71C974F243AA}" destId="{02AA3B51-E71F-4C4C-A473-09B3113ABAB3}" srcOrd="1" destOrd="0" presId="urn:microsoft.com/office/officeart/2005/8/layout/bList2#12"/>
    <dgm:cxn modelId="{0DAF00A8-A715-4B12-86F7-39F130DBEA27}" type="presOf" srcId="{57DE30EF-2A4D-4A5D-BF31-71AAE426F839}" destId="{771AD4F3-13D3-468E-846D-FF240F2D1B38}" srcOrd="1" destOrd="0" presId="urn:microsoft.com/office/officeart/2005/8/layout/bList2#12"/>
    <dgm:cxn modelId="{AAED8142-0C53-4CEE-9EAC-7A9F7BAE3F7A}" type="presOf" srcId="{5A6745F8-2594-42BB-865B-6CC9C8C3110A}" destId="{86A6CB54-23E7-45A6-BE77-009266431D36}" srcOrd="0" destOrd="0" presId="urn:microsoft.com/office/officeart/2005/8/layout/bList2#12"/>
    <dgm:cxn modelId="{78DAC294-EE83-478B-B471-0619F981BB77}" type="presParOf" srcId="{FC6386C8-1129-4A3A-B116-BCC461015442}" destId="{801A0B94-88A5-4FB8-B0E8-474DB94CD643}" srcOrd="0" destOrd="0" presId="urn:microsoft.com/office/officeart/2005/8/layout/bList2#12"/>
    <dgm:cxn modelId="{8C205C3F-803E-468D-B8BF-11A07E691491}" type="presParOf" srcId="{801A0B94-88A5-4FB8-B0E8-474DB94CD643}" destId="{B249D3AB-6B0C-447F-B22F-2F3DE79FCDD0}" srcOrd="0" destOrd="0" presId="urn:microsoft.com/office/officeart/2005/8/layout/bList2#12"/>
    <dgm:cxn modelId="{D33EEFBA-41CA-4E65-8C2B-B3FC7AAB14A9}" type="presParOf" srcId="{801A0B94-88A5-4FB8-B0E8-474DB94CD643}" destId="{AD29C1BB-EC70-40CE-ACF1-D244842A7A62}" srcOrd="1" destOrd="0" presId="urn:microsoft.com/office/officeart/2005/8/layout/bList2#12"/>
    <dgm:cxn modelId="{192BB787-857F-4BDC-A43E-E388BA22B24A}" type="presParOf" srcId="{801A0B94-88A5-4FB8-B0E8-474DB94CD643}" destId="{02AA3B51-E71F-4C4C-A473-09B3113ABAB3}" srcOrd="2" destOrd="0" presId="urn:microsoft.com/office/officeart/2005/8/layout/bList2#12"/>
    <dgm:cxn modelId="{67F3EE69-B4B1-4F13-8232-9281F2A543DB}" type="presParOf" srcId="{801A0B94-88A5-4FB8-B0E8-474DB94CD643}" destId="{B4F1CF0B-CCBD-457C-9D0F-C05654853B90}" srcOrd="3" destOrd="0" presId="urn:microsoft.com/office/officeart/2005/8/layout/bList2#12"/>
    <dgm:cxn modelId="{99FACA96-5934-48D6-AD5F-ED0AE2B7C140}" type="presParOf" srcId="{FC6386C8-1129-4A3A-B116-BCC461015442}" destId="{7040AF66-4D09-48C7-A9A6-C47AA4509183}" srcOrd="1" destOrd="0" presId="urn:microsoft.com/office/officeart/2005/8/layout/bList2#12"/>
    <dgm:cxn modelId="{D2C00778-D083-4C84-A270-8A7353514439}" type="presParOf" srcId="{FC6386C8-1129-4A3A-B116-BCC461015442}" destId="{407F778A-3BC9-4FA5-8FA6-0C07B5D2214B}" srcOrd="2" destOrd="0" presId="urn:microsoft.com/office/officeart/2005/8/layout/bList2#12"/>
    <dgm:cxn modelId="{581E742F-CA2D-4419-9C47-97405DCCBA4E}" type="presParOf" srcId="{407F778A-3BC9-4FA5-8FA6-0C07B5D2214B}" destId="{3EA9F83F-A680-43F4-844D-816843C48327}" srcOrd="0" destOrd="0" presId="urn:microsoft.com/office/officeart/2005/8/layout/bList2#12"/>
    <dgm:cxn modelId="{E06CF870-25ED-4237-9F67-EA12E000A1EC}" type="presParOf" srcId="{407F778A-3BC9-4FA5-8FA6-0C07B5D2214B}" destId="{9E414259-37CC-4DC1-AFD8-71C25861FF03}" srcOrd="1" destOrd="0" presId="urn:microsoft.com/office/officeart/2005/8/layout/bList2#12"/>
    <dgm:cxn modelId="{6BF7E201-6937-426F-8090-CB96B2528BAD}" type="presParOf" srcId="{407F778A-3BC9-4FA5-8FA6-0C07B5D2214B}" destId="{847A7AF4-1A9C-4231-9CBB-F4F2792EB2DC}" srcOrd="2" destOrd="0" presId="urn:microsoft.com/office/officeart/2005/8/layout/bList2#12"/>
    <dgm:cxn modelId="{5CB59D99-E305-4C02-8544-F36263603214}" type="presParOf" srcId="{407F778A-3BC9-4FA5-8FA6-0C07B5D2214B}" destId="{FEE2BB4D-D73C-49F1-A131-202B0C69108B}" srcOrd="3" destOrd="0" presId="urn:microsoft.com/office/officeart/2005/8/layout/bList2#12"/>
    <dgm:cxn modelId="{F538F8FA-A693-4A71-A2E0-01225D21229E}" type="presParOf" srcId="{FC6386C8-1129-4A3A-B116-BCC461015442}" destId="{86A6CB54-23E7-45A6-BE77-009266431D36}" srcOrd="3" destOrd="0" presId="urn:microsoft.com/office/officeart/2005/8/layout/bList2#12"/>
    <dgm:cxn modelId="{A4F36B55-F65C-4C29-A05E-0ADD72F0DA4E}" type="presParOf" srcId="{FC6386C8-1129-4A3A-B116-BCC461015442}" destId="{9E2DBB63-7F2F-452A-8F7B-2A43A75659A3}" srcOrd="4" destOrd="0" presId="urn:microsoft.com/office/officeart/2005/8/layout/bList2#12"/>
    <dgm:cxn modelId="{2AD558CE-6C7F-4A31-97EE-B99B6BDB6766}" type="presParOf" srcId="{9E2DBB63-7F2F-452A-8F7B-2A43A75659A3}" destId="{C81F6FA8-E087-4E2F-809D-F658C846FCB5}" srcOrd="0" destOrd="0" presId="urn:microsoft.com/office/officeart/2005/8/layout/bList2#12"/>
    <dgm:cxn modelId="{1B10E8E6-6D45-42D6-AA1A-8FA897C46CDA}" type="presParOf" srcId="{9E2DBB63-7F2F-452A-8F7B-2A43A75659A3}" destId="{6C39168A-F4E4-4582-8CE7-07252E7261ED}" srcOrd="1" destOrd="0" presId="urn:microsoft.com/office/officeart/2005/8/layout/bList2#12"/>
    <dgm:cxn modelId="{F1217B2A-89F0-4905-9A8E-64A6FFB4A933}" type="presParOf" srcId="{9E2DBB63-7F2F-452A-8F7B-2A43A75659A3}" destId="{771AD4F3-13D3-468E-846D-FF240F2D1B38}" srcOrd="2" destOrd="0" presId="urn:microsoft.com/office/officeart/2005/8/layout/bList2#12"/>
    <dgm:cxn modelId="{60454677-B069-41CC-8233-95CA834E5291}" type="presParOf" srcId="{9E2DBB63-7F2F-452A-8F7B-2A43A75659A3}" destId="{870C1A5D-44EC-4559-9774-2230545C3375}" srcOrd="3" destOrd="0" presId="urn:microsoft.com/office/officeart/2005/8/layout/bList2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9D3AB-6B0C-447F-B22F-2F3DE79FCDD0}">
      <dsp:nvSpPr>
        <dsp:cNvPr id="0" name=""/>
        <dsp:cNvSpPr/>
      </dsp:nvSpPr>
      <dsp:spPr>
        <a:xfrm>
          <a:off x="543551" y="390356"/>
          <a:ext cx="1251633" cy="93431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A3B51-E71F-4C4C-A473-09B3113ABAB3}">
      <dsp:nvSpPr>
        <dsp:cNvPr id="0" name=""/>
        <dsp:cNvSpPr/>
      </dsp:nvSpPr>
      <dsp:spPr>
        <a:xfrm>
          <a:off x="223" y="1128714"/>
          <a:ext cx="2195953" cy="903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FF0000"/>
              </a:solidFill>
            </a:rPr>
            <a:t>FOTOGRAFIE</a:t>
          </a:r>
          <a:endParaRPr lang="cs-CZ" sz="2000" b="1" kern="1200" dirty="0">
            <a:solidFill>
              <a:srgbClr val="FF0000"/>
            </a:solidFill>
          </a:endParaRPr>
        </a:p>
      </dsp:txBody>
      <dsp:txXfrm>
        <a:off x="223" y="1128714"/>
        <a:ext cx="1546446" cy="903888"/>
      </dsp:txXfrm>
    </dsp:sp>
    <dsp:sp modelId="{B4F1CF0B-CCBD-457C-9D0F-C05654853B90}">
      <dsp:nvSpPr>
        <dsp:cNvPr id="0" name=""/>
        <dsp:cNvSpPr/>
      </dsp:nvSpPr>
      <dsp:spPr>
        <a:xfrm>
          <a:off x="394497" y="255738"/>
          <a:ext cx="1562737" cy="12035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9F83F-A680-43F4-844D-816843C48327}">
      <dsp:nvSpPr>
        <dsp:cNvPr id="0" name=""/>
        <dsp:cNvSpPr/>
      </dsp:nvSpPr>
      <dsp:spPr>
        <a:xfrm>
          <a:off x="2888754" y="652240"/>
          <a:ext cx="1251633" cy="93431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A7AF4-1A9C-4231-9CBB-F4F2792EB2DC}">
      <dsp:nvSpPr>
        <dsp:cNvPr id="0" name=""/>
        <dsp:cNvSpPr/>
      </dsp:nvSpPr>
      <dsp:spPr>
        <a:xfrm>
          <a:off x="2502838" y="1446741"/>
          <a:ext cx="2023466" cy="681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FF0000"/>
              </a:solidFill>
            </a:rPr>
            <a:t>OBRÁZKY</a:t>
          </a:r>
          <a:endParaRPr lang="cs-CZ" sz="1800" kern="1200" dirty="0"/>
        </a:p>
      </dsp:txBody>
      <dsp:txXfrm>
        <a:off x="2502838" y="1446741"/>
        <a:ext cx="1424976" cy="681391"/>
      </dsp:txXfrm>
    </dsp:sp>
    <dsp:sp modelId="{FEE2BB4D-D73C-49F1-A131-202B0C69108B}">
      <dsp:nvSpPr>
        <dsp:cNvPr id="0" name=""/>
        <dsp:cNvSpPr/>
      </dsp:nvSpPr>
      <dsp:spPr>
        <a:xfrm>
          <a:off x="3056087" y="542438"/>
          <a:ext cx="1226469" cy="11182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F6FA8-E087-4E2F-809D-F658C846FCB5}">
      <dsp:nvSpPr>
        <dsp:cNvPr id="0" name=""/>
        <dsp:cNvSpPr/>
      </dsp:nvSpPr>
      <dsp:spPr>
        <a:xfrm>
          <a:off x="5561350" y="664919"/>
          <a:ext cx="1251633" cy="93431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AD4F3-13D3-468E-846D-FF240F2D1B38}">
      <dsp:nvSpPr>
        <dsp:cNvPr id="0" name=""/>
        <dsp:cNvSpPr/>
      </dsp:nvSpPr>
      <dsp:spPr>
        <a:xfrm>
          <a:off x="4746393" y="1454786"/>
          <a:ext cx="2881548" cy="69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rgbClr val="FF0000"/>
              </a:solidFill>
            </a:rPr>
            <a:t>INFORMACE</a:t>
          </a:r>
          <a:endParaRPr lang="cs-CZ" sz="2000" b="1" kern="1200" dirty="0">
            <a:solidFill>
              <a:srgbClr val="FF0000"/>
            </a:solidFill>
          </a:endParaRPr>
        </a:p>
      </dsp:txBody>
      <dsp:txXfrm>
        <a:off x="4746393" y="1454786"/>
        <a:ext cx="2029259" cy="690660"/>
      </dsp:txXfrm>
    </dsp:sp>
    <dsp:sp modelId="{870C1A5D-44EC-4559-9774-2230545C3375}">
      <dsp:nvSpPr>
        <dsp:cNvPr id="0" name=""/>
        <dsp:cNvSpPr/>
      </dsp:nvSpPr>
      <dsp:spPr>
        <a:xfrm>
          <a:off x="5621706" y="517011"/>
          <a:ext cx="1345712" cy="10675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0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ntiskola.eu/cz/referaty/16336-dychaci-soustava" TargetMode="External"/><Relationship Id="rId3" Type="http://schemas.openxmlformats.org/officeDocument/2006/relationships/hyperlink" Target="https://cs.wikipedia.org/wiki/D%C3%BDchac%C3%AD_soustava" TargetMode="External"/><Relationship Id="rId7" Type="http://schemas.openxmlformats.org/officeDocument/2006/relationships/hyperlink" Target="http://antiskola.eu/cz/referaty/12169-dychaci-soustava-clovek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atomie-lidskeho-tela.kvalitne.cz/dychaci-soustava.html" TargetMode="External"/><Relationship Id="rId5" Type="http://schemas.openxmlformats.org/officeDocument/2006/relationships/hyperlink" Target="https://www.uzdravim.cz/dychaci-soustava-cloveka.html" TargetMode="External"/><Relationship Id="rId4" Type="http://schemas.openxmlformats.org/officeDocument/2006/relationships/hyperlink" Target="https://obrazky.seznam.cz/?q=D%C3%9DCHAC%C3%8D%20SOUSTAVA&amp;fulltext&amp;mm=2&amp;sourceid=web&amp;thru=hin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6480720" cy="648072"/>
          </a:xfrm>
        </p:spPr>
        <p:txBody>
          <a:bodyPr/>
          <a:lstStyle/>
          <a:p>
            <a:r>
              <a:rPr lang="cs-CZ" b="1" dirty="0"/>
              <a:t>DÝCHACÍ SOUSTAVA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95936" y="2852936"/>
            <a:ext cx="3744416" cy="336192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000000"/>
                </a:solidFill>
                <a:latin typeface="Comic Sans MS" pitchFamily="66"/>
              </a:rPr>
              <a:t>Web Quest je určen pro druhý stupeň základních škol.</a:t>
            </a:r>
          </a:p>
          <a:p>
            <a:r>
              <a:rPr lang="cs-CZ" b="1" dirty="0">
                <a:solidFill>
                  <a:srgbClr val="000000"/>
                </a:solidFill>
                <a:latin typeface="Comic Sans MS" pitchFamily="66"/>
              </a:rPr>
              <a:t>Jeho cílem je vzbudit zájem žáků o dýchací soustavu a získání nových informací na toto téma.</a:t>
            </a:r>
          </a:p>
          <a:p>
            <a:endParaRPr lang="cs-CZ" b="1" dirty="0">
              <a:solidFill>
                <a:srgbClr val="000000"/>
              </a:solidFill>
              <a:latin typeface="Comic Sans MS" pitchFamily="66"/>
            </a:endParaRPr>
          </a:p>
          <a:p>
            <a:endParaRPr lang="cs-CZ" b="1" dirty="0">
              <a:solidFill>
                <a:srgbClr val="000000"/>
              </a:solidFill>
              <a:latin typeface="Comic Sans MS" pitchFamily="66"/>
            </a:endParaRPr>
          </a:p>
          <a:p>
            <a:endParaRPr lang="cs-CZ" b="1" dirty="0">
              <a:solidFill>
                <a:srgbClr val="000000"/>
              </a:solidFill>
              <a:latin typeface="Comic Sans MS" pitchFamily="66"/>
            </a:endParaRPr>
          </a:p>
          <a:p>
            <a:r>
              <a:rPr dirty="0"/>
              <a:t/>
            </a:r>
            <a:br>
              <a:rPr dirty="0"/>
            </a:br>
            <a:r>
              <a:rPr lang="cs-CZ" b="1" dirty="0">
                <a:solidFill>
                  <a:srgbClr val="000000"/>
                </a:solidFill>
                <a:latin typeface="Comic Sans MS" pitchFamily="66"/>
              </a:rPr>
              <a:t>Autorem projektu je: Joanna Lemirowska - Wronka</a:t>
            </a:r>
            <a:endParaRPr lang="cs-CZ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9" y="3150452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1A27AB5-7723-4738-BECF-EB750AC4C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7902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0"/>
            <a:ext cx="2952328" cy="21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cs-CZ" dirty="0">
                <a:latin typeface="Century" panose="02040604050505020304" pitchFamily="18" charset="0"/>
              </a:rPr>
              <a:t>Rozdělte se do 3 skupin. Každá skupina bude mít za úkol vytvořit souhrn informací souvisejících s předmětem tohoto projektu.</a:t>
            </a:r>
          </a:p>
          <a:p>
            <a:pPr marL="0" lvl="0" indent="0">
              <a:buNone/>
            </a:pPr>
            <a:r>
              <a:rPr lang="cs-CZ" dirty="0">
                <a:latin typeface="Century" panose="02040604050505020304" pitchFamily="18" charset="0"/>
              </a:rPr>
              <a:t>SKUPINA I:</a:t>
            </a:r>
          </a:p>
          <a:p>
            <a:pPr marL="0" lvl="0" indent="0">
              <a:buNone/>
            </a:pPr>
            <a:r>
              <a:rPr lang="en-US" dirty="0">
                <a:latin typeface="Century" panose="02040604050505020304" pitchFamily="18" charset="0"/>
              </a:rPr>
              <a:t>	</a:t>
            </a:r>
            <a:r>
              <a:rPr lang="cs-CZ" dirty="0">
                <a:latin typeface="Century" panose="02040604050505020304" pitchFamily="18" charset="0"/>
              </a:rPr>
              <a:t>- stavba dýchací soustavy</a:t>
            </a:r>
          </a:p>
          <a:p>
            <a:pPr marL="0" lvl="0" indent="0">
              <a:buNone/>
            </a:pPr>
            <a:r>
              <a:rPr lang="cs-CZ" dirty="0">
                <a:latin typeface="Century" panose="02040604050505020304" pitchFamily="18" charset="0"/>
              </a:rPr>
              <a:t>SKUPINA II:</a:t>
            </a:r>
          </a:p>
          <a:p>
            <a:pPr marL="0" lvl="0" indent="0">
              <a:buNone/>
            </a:pPr>
            <a:r>
              <a:rPr lang="en-US" dirty="0">
                <a:latin typeface="Century" panose="02040604050505020304" pitchFamily="18" charset="0"/>
              </a:rPr>
              <a:t>	</a:t>
            </a:r>
            <a:r>
              <a:rPr lang="cs-CZ" dirty="0">
                <a:latin typeface="Century" panose="02040604050505020304" pitchFamily="18" charset="0"/>
              </a:rPr>
              <a:t>- kde probíhá a v čem spočívá plynová výměna </a:t>
            </a:r>
          </a:p>
          <a:p>
            <a:pPr marL="0" lvl="0" indent="0">
              <a:buNone/>
            </a:pPr>
            <a:r>
              <a:rPr lang="cs-CZ" dirty="0">
                <a:latin typeface="Century" panose="02040604050505020304" pitchFamily="18" charset="0"/>
              </a:rPr>
              <a:t>SKUPINA III:</a:t>
            </a:r>
          </a:p>
          <a:p>
            <a:pPr marL="0" lvl="0" indent="0">
              <a:buNone/>
            </a:pPr>
            <a:r>
              <a:rPr lang="en-US" dirty="0">
                <a:latin typeface="Century" panose="02040604050505020304" pitchFamily="18" charset="0"/>
              </a:rPr>
              <a:t>	</a:t>
            </a:r>
            <a:r>
              <a:rPr lang="cs-CZ" dirty="0">
                <a:latin typeface="Century" panose="02040604050505020304" pitchFamily="18" charset="0"/>
              </a:rPr>
              <a:t>- jaké jsou nemoci dýchací soustavy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	</a:t>
            </a:r>
            <a:r>
              <a:rPr lang="cs-CZ" dirty="0">
                <a:latin typeface="Century" panose="02040604050505020304" pitchFamily="18" charset="0"/>
              </a:rPr>
              <a:t>- jak pečovat o dýchací soustavu</a:t>
            </a:r>
          </a:p>
          <a:p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3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2592288" cy="189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64" y="4971877"/>
            <a:ext cx="2952328" cy="188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5903" y="1638135"/>
            <a:ext cx="8686800" cy="511519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cs-CZ" dirty="0">
                <a:latin typeface="Century" panose="02040604050505020304" pitchFamily="18" charset="0"/>
              </a:rPr>
              <a:t>SKUPINA I</a:t>
            </a:r>
          </a:p>
          <a:p>
            <a:pPr marL="0" lvl="0" indent="0" algn="ctr">
              <a:buNone/>
            </a:pPr>
            <a:r>
              <a:rPr lang="cs-CZ"/>
              <a:t>  </a:t>
            </a:r>
            <a:r>
              <a:rPr lang="cs-CZ" b="1" dirty="0">
                <a:latin typeface="Century" panose="02040604050505020304" pitchFamily="18" charset="0"/>
              </a:rPr>
              <a:t>stavba dýchací soustavy</a:t>
            </a:r>
          </a:p>
          <a:p>
            <a:pPr marL="0" lvl="0" indent="0">
              <a:buNone/>
            </a:pPr>
            <a:r>
              <a:rPr lang="cs-CZ" dirty="0">
                <a:latin typeface="Century" panose="02040604050505020304" pitchFamily="18" charset="0"/>
              </a:rPr>
              <a:t>(zde by měly být obsaženy informace, z jakých orgánů se skládá dýchací soustava, jak tyto orgány vypadají, čím se vyznačují, ve kterém místě lidského organismu se nacházejí, zvláštní pozornost věnovat: hrtanu a jeho dodatečným funkcím, plícím; co způsobuje čištění, zvlhčení a ohřev vydechovaného vzduchu)</a:t>
            </a:r>
          </a:p>
          <a:p>
            <a:pPr marL="0" lvl="0" indent="0">
              <a:buNone/>
            </a:pP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2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34" y="5477481"/>
            <a:ext cx="2300865" cy="13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82613"/>
            <a:ext cx="1705359" cy="12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504578"/>
            <a:ext cx="8928992" cy="523679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cs-CZ" dirty="0">
                <a:latin typeface="Century" panose="02040604050505020304" pitchFamily="18" charset="0"/>
              </a:rPr>
              <a:t>SKUPINA II</a:t>
            </a:r>
          </a:p>
          <a:p>
            <a:pPr marL="0" lvl="0" indent="0">
              <a:buNone/>
            </a:pPr>
            <a:r>
              <a:rPr lang="cs-CZ" dirty="0"/>
              <a:t> </a:t>
            </a:r>
            <a:r>
              <a:rPr lang="cs-CZ" b="1" dirty="0">
                <a:latin typeface="Century" panose="02040604050505020304" pitchFamily="18" charset="0"/>
              </a:rPr>
              <a:t>kde probíhá a v čem spočívá plynová výměna </a:t>
            </a:r>
          </a:p>
          <a:p>
            <a:pPr marL="0" lvl="0" indent="0">
              <a:buNone/>
            </a:pPr>
            <a:r>
              <a:rPr lang="cs-CZ" dirty="0">
                <a:latin typeface="Century" panose="02040604050505020304" pitchFamily="18" charset="0"/>
              </a:rPr>
              <a:t>(zde by měly být obsaženy informace o tom, co umožňuje plynovou výměnu, jakou roli v tomto procesu hraje krev; informace o mechanismu vdechu a výdech a o procentuálním složení vdechovaného a vydechovaného vzduchu)</a:t>
            </a:r>
          </a:p>
          <a:p>
            <a:pPr marL="0" indent="0">
              <a:buNone/>
            </a:pPr>
            <a:endParaRPr lang="cs-CZ" dirty="0">
              <a:latin typeface="Century" panose="02040604050505020304" pitchFamily="18" charset="0"/>
            </a:endParaRPr>
          </a:p>
          <a:p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1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77028"/>
            <a:ext cx="2304256" cy="14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4664"/>
            <a:ext cx="363640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>
                <a:latin typeface="Century" panose="02040604050505020304" pitchFamily="18" charset="0"/>
              </a:rPr>
              <a:t>SKUPINA III</a:t>
            </a:r>
            <a:r>
              <a:rPr lang="cs-CZ"/>
              <a:t> </a:t>
            </a:r>
            <a:endParaRPr lang="cs-CZ" dirty="0">
              <a:latin typeface="Century" panose="02040604050505020304" pitchFamily="18" charset="0"/>
            </a:endParaRPr>
          </a:p>
          <a:p>
            <a:r>
              <a:rPr lang="cs-CZ" b="1" dirty="0">
                <a:latin typeface="Century" panose="02040604050505020304" pitchFamily="18" charset="0"/>
              </a:rPr>
              <a:t>jaké jsou nemoci dýchací soustavy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(zde by měly být obsaženy informace o virových, bakteriálních onemocněních a alergiích)</a:t>
            </a:r>
          </a:p>
          <a:p>
            <a:r>
              <a:rPr lang="cs-CZ" b="1" dirty="0">
                <a:latin typeface="Century" panose="02040604050505020304" pitchFamily="18" charset="0"/>
              </a:rPr>
              <a:t>jak pečovat o dýchací soustavu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(zde by měly být obsaženy informace o tom, čemu zabránit, aby nebyla dýchací soustava vystavena nemocem, o způsobech zlepšení funkce dýchací soustavy, včetně ochrany životního prostředí)</a:t>
            </a:r>
          </a:p>
          <a:p>
            <a:pPr marL="0" indent="0">
              <a:buNone/>
            </a:pP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2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90597" cy="40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184576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Century" panose="02040604050505020304" pitchFamily="18" charset="0"/>
              </a:rPr>
              <a:t>Získané znalosti, informace, obrázky a fotografie umístěte na velké karty, aby informace, obrázky a fotografie byly výrazné a dobře viditelné. </a:t>
            </a:r>
          </a:p>
          <a:p>
            <a:r>
              <a:rPr lang="cs-CZ" dirty="0">
                <a:latin typeface="Century" panose="02040604050505020304" pitchFamily="18" charset="0"/>
              </a:rPr>
              <a:t>Na přípravu plakátů budete mít dva týdny - přinesete hotové práce na hodinu biologie</a:t>
            </a:r>
          </a:p>
          <a:p>
            <a:r>
              <a:rPr lang="cs-CZ" dirty="0">
                <a:latin typeface="Century" panose="02040604050505020304" pitchFamily="18" charset="0"/>
              </a:rPr>
              <a:t>Způsob provedení záleží na vás (může být namalovaný, vyrobený z různých druhů výtvarných materiálů).</a:t>
            </a:r>
          </a:p>
          <a:p>
            <a:r>
              <a:rPr lang="cs-CZ" dirty="0">
                <a:latin typeface="Century" panose="02040604050505020304" pitchFamily="18" charset="0"/>
              </a:rPr>
              <a:t>Na základě informací získaných během přípravy plakátů každá skupina představí sou práci, vysvětlí problematiku související s dýchací soustavou.</a:t>
            </a:r>
          </a:p>
          <a:p>
            <a:r>
              <a:rPr lang="cs-CZ" dirty="0">
                <a:latin typeface="Century" panose="02040604050505020304" pitchFamily="18" charset="0"/>
              </a:rPr>
              <a:t>Nakonec bude učitel klást otázky, aby si ověřil, kolik informací jste si zapamatovali.</a:t>
            </a:r>
          </a:p>
          <a:p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9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416824" cy="489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latin typeface="Century" panose="02040604050505020304" pitchFamily="18" charset="0"/>
              </a:rPr>
              <a:t>Informace nezbytné pro přípravu zadání hledejte na uvedených internetových stránkách, nebo na jiných, které znáte (uveďte adresu této stránky).</a:t>
            </a:r>
          </a:p>
          <a:p>
            <a:r>
              <a:rPr lang="cs-CZ" dirty="0">
                <a:latin typeface="Century" panose="02040604050505020304" pitchFamily="18" charset="0"/>
              </a:rPr>
              <a:t>Práce musí být estetická (hezky provedená),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     v zajímavé, vyčerpávající, různorodé formě.</a:t>
            </a:r>
          </a:p>
          <a:p>
            <a:r>
              <a:rPr lang="cs-CZ" dirty="0"/>
              <a:t> </a:t>
            </a:r>
            <a:r>
              <a:rPr lang="cs-CZ" u="sng" dirty="0">
                <a:latin typeface="Century" panose="02040604050505020304" pitchFamily="18" charset="0"/>
              </a:rPr>
              <a:t>Na každé práci musí být uvedeno: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1</a:t>
            </a:r>
            <a:r>
              <a:rPr lang="cs-CZ" b="1" dirty="0">
                <a:latin typeface="Century" panose="02040604050505020304" pitchFamily="18" charset="0"/>
              </a:rPr>
              <a:t>. Předmět</a:t>
            </a:r>
            <a:r>
              <a:rPr lang="cs-CZ" dirty="0">
                <a:latin typeface="Century" panose="02040604050505020304" pitchFamily="18" charset="0"/>
              </a:rPr>
              <a:t> (jiný pro každou skupinu).</a:t>
            </a:r>
          </a:p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2</a:t>
            </a:r>
            <a:r>
              <a:rPr lang="cs-CZ" b="1" dirty="0">
                <a:latin typeface="Century" panose="02040604050505020304" pitchFamily="18" charset="0"/>
              </a:rPr>
              <a:t>. Jména a příjmení žáků, kteří ji připravili.</a:t>
            </a:r>
          </a:p>
          <a:p>
            <a:r>
              <a:rPr lang="cs-CZ" dirty="0">
                <a:latin typeface="Century" panose="02040604050505020304" pitchFamily="18" charset="0"/>
              </a:rPr>
              <a:t>Zpracování zadání podle pokynů.</a:t>
            </a:r>
          </a:p>
          <a:p>
            <a:r>
              <a:rPr lang="cs-CZ" dirty="0">
                <a:latin typeface="Century" panose="02040604050505020304" pitchFamily="18" charset="0"/>
              </a:rPr>
              <a:t>Každá skupina prezentuje svou práci před celou třídou.</a:t>
            </a:r>
          </a:p>
          <a:p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"/>
            <a:ext cx="3262908" cy="162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</a:t>
            </a:r>
            <a:endParaRPr lang="cs-C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899759"/>
              </p:ext>
            </p:extLst>
          </p:nvPr>
        </p:nvGraphicFramePr>
        <p:xfrm>
          <a:off x="304800" y="1554163"/>
          <a:ext cx="8686800" cy="735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entury" panose="02040604050505020304" pitchFamily="18" charset="0"/>
                        </a:rPr>
                        <a:t>POČET BODŮ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entury" panose="02040604050505020304" pitchFamily="18" charset="0"/>
                        </a:rPr>
                        <a:t>1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entury" panose="02040604050505020304" pitchFamily="18" charset="0"/>
                        </a:rPr>
                        <a:t>2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Century" panose="02040604050505020304" pitchFamily="18" charset="0"/>
                        </a:rPr>
                        <a:t>3</a:t>
                      </a: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Century" panose="02040604050505020304" pitchFamily="18" charset="0"/>
                        </a:rPr>
                        <a:t>VĚCNÝ OBSAH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Shromážděné informace jsou neúplné, mnoho jich chybí, objevují se informace mimo téma. Slabé využití zdrojů.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Century" panose="02040604050505020304" pitchFamily="18" charset="0"/>
                        </a:rPr>
                        <a:t>Správné, pravdivé informace. Případné drobné chyby.</a:t>
                      </a:r>
                    </a:p>
                    <a:p>
                      <a:r>
                        <a:rPr lang="cs-CZ" sz="1400" baseline="0" dirty="0">
                          <a:latin typeface="Century" panose="02040604050505020304" pitchFamily="18" charset="0"/>
                        </a:rPr>
                        <a:t>Dobré využití zdrojů.</a:t>
                      </a:r>
                      <a:endParaRPr lang="cs-CZ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Správně zrealizovaný projekt, patřičné, vyčerpávající informace. Velmi dobré využití uvedených zdrojů, případně jiné zdroje a dodatečné znalosti mimo vzdělávací program.</a:t>
                      </a: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Century" panose="02040604050505020304" pitchFamily="18" charset="0"/>
                        </a:rPr>
                        <a:t>ESTETIKA PROVEDENÍ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Práce provedená nedbale, málo čitelná, nemá grafiku, ilustrace, chybí popisy. Špatné rozplánování informací na stránce.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Práce provedená pečlivě, čitelně. Dobré rozplánování informací na stránce. Má patřičnou grafiku.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Práce velmi estetická a kreativní, přehledná, vyzývající k seznámení s jejím obsahem. Správné rozvržení grafiky a textu. Práce zajímavá, barevná.</a:t>
                      </a: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Century" panose="02040604050505020304" pitchFamily="18" charset="0"/>
                        </a:rPr>
                        <a:t>ANGAŽOVANOST SKUPINY</a:t>
                      </a:r>
                    </a:p>
                    <a:p>
                      <a:r>
                        <a:rPr lang="cs-CZ" sz="1400" dirty="0">
                          <a:latin typeface="Century" panose="02040604050505020304" pitchFamily="18" charset="0"/>
                        </a:rPr>
                        <a:t>A SCHOPNOST SPOLUPRÁCE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Absence angažovanosti všech členů skupiny do kreativní spolupráce. 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Dobrá spolupráce ve skupině.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Plná angažovanost do práce všech členů skupiny, vzájemná motivace a pomoc při práci. Vysoká úroveň spolupráce ve skupině.</a:t>
                      </a: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Century" panose="02040604050505020304" pitchFamily="18" charset="0"/>
                        </a:rPr>
                        <a:t>PREZENTACE PRÁCE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Práce přečtená, nereferovaná. Bez odpovědí na kontrolní otázky od učitele.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Prezentace částečně referovaná, částečně přečtená. Obtíže při poskytování odpovědí na kontrolní otázky od učitele.</a:t>
                      </a: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latin typeface="Century" panose="02040604050505020304" pitchFamily="18" charset="0"/>
                        </a:rPr>
                        <a:t>Práce referovaná zajímavým způsobem, uspořádaně, správně. Prokázání pochopení prezentovaného obsahu. Správné odpovědi na kontrolní otázky od učitele.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latin typeface="Century" panose="02040604050505020304" pitchFamily="18" charset="0"/>
                      </a:endParaRPr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91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06388"/>
            <a:ext cx="3084561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</a:t>
            </a:r>
            <a:endParaRPr lang="cs-C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906675"/>
              </p:ext>
            </p:extLst>
          </p:nvPr>
        </p:nvGraphicFramePr>
        <p:xfrm>
          <a:off x="611560" y="2276872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5957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entury" panose="02040604050505020304" pitchFamily="18" charset="0"/>
                        </a:rP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Century" panose="02040604050505020304" pitchFamily="18" charset="0"/>
                        </a:rPr>
                        <a:t>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nevyhovující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vyhovující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uspokojivě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dobře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velmi dobře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56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Century" panose="02040604050505020304" pitchFamily="18" charset="0"/>
                        </a:rPr>
                        <a:t>výborně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9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"/>
            <a:ext cx="2987824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hlinkClick r:id="rId3"/>
              </a:rPr>
              <a:t>https://cs.wikipedia.org/wiki/D%C3%BDchac%C3%AD_soustava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https://obrazky.seznam.cz/?q=D%C3%9DCHAC%C3%8D%20SOUSTAVA&amp;fulltext&amp;mm=2&amp;sourceid=web&amp;thru=hint#utm_content=ncobrazky&amp;utm_term=D%C3%9DCHAC%C3%8D%20SOUSTAVA&amp;utm_medium=hint&amp;utm_source=search.seznam.cz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https://www.uzdravim.cz/dychaci-soustava-cloveka.html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http://anatomie-lidskeho-tela.kvalitne.cz/dychaci-soustava.html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http://antiskola.eu/cz/referaty/12169-dychaci-soustava-cloveka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http://antiskola.eu/cz/referaty/16336-dychaci-soustava</a:t>
            </a:r>
            <a:endParaRPr lang="pl-PL" dirty="0" smtClean="0"/>
          </a:p>
          <a:p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5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8784976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84576"/>
          </a:xfrm>
        </p:spPr>
        <p:txBody>
          <a:bodyPr>
            <a:normAutofit fontScale="77500" lnSpcReduction="20000"/>
          </a:bodyPr>
          <a:lstStyle/>
          <a:p>
            <a:pPr marL="68580" indent="0" algn="ctr">
              <a:buNone/>
            </a:pPr>
            <a:endParaRPr lang="cs-CZ" u="sng" dirty="0">
              <a:latin typeface="Century" panose="02040604050505020304" pitchFamily="18" charset="0"/>
            </a:endParaRPr>
          </a:p>
          <a:p>
            <a:pPr marL="68580" indent="0" algn="ctr">
              <a:buNone/>
            </a:pPr>
            <a:r>
              <a:rPr lang="cs-CZ" u="sng" dirty="0">
                <a:latin typeface="Century" panose="02040604050505020304" pitchFamily="18" charset="0"/>
              </a:rPr>
              <a:t>Přínosy během realizace projektu:</a:t>
            </a:r>
            <a:endParaRPr lang="cs-CZ" dirty="0">
              <a:latin typeface="Century" panose="02040604050505020304" pitchFamily="18" charset="0"/>
            </a:endParaRPr>
          </a:p>
          <a:p>
            <a:r>
              <a:rPr lang="cs-CZ" dirty="0">
                <a:latin typeface="Century" panose="02040604050505020304" pitchFamily="18" charset="0"/>
              </a:rPr>
              <a:t>Naučili jste se získávat a zpracovávat informace získané z internetu.</a:t>
            </a:r>
          </a:p>
          <a:p>
            <a:r>
              <a:rPr lang="cs-CZ" dirty="0">
                <a:latin typeface="Century" panose="02040604050505020304" pitchFamily="18" charset="0"/>
              </a:rPr>
              <a:t>Zdokonalili jste své schopnosti spolupráce ve skupině a celém kolektivu.</a:t>
            </a:r>
          </a:p>
          <a:p>
            <a:r>
              <a:rPr lang="cs-CZ" dirty="0">
                <a:latin typeface="Century" panose="02040604050505020304" pitchFamily="18" charset="0"/>
              </a:rPr>
              <a:t>Vaše individuální, skupinová a kolektivní práce přispěla ke vzniku krásných plakátů o dýchací soustavě člověka, které mohou posloužit jako podpora a usnadní osvojování znalostí na toto téma.</a:t>
            </a:r>
          </a:p>
          <a:p>
            <a:r>
              <a:rPr lang="cs-CZ" dirty="0">
                <a:latin typeface="Century" panose="02040604050505020304" pitchFamily="18" charset="0"/>
              </a:rPr>
              <a:t>Samostatné vyhledávání informací o jednotlivých součástech dýchací soustavy a jejích onemocněních přispělo k rozšíření znalostí o vlastním organismu. </a:t>
            </a:r>
          </a:p>
          <a:p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2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600200"/>
            <a:ext cx="5616624" cy="4525963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1. Úvod</a:t>
            </a:r>
          </a:p>
          <a:p>
            <a:pPr marL="0" indent="0">
              <a:buNone/>
            </a:pPr>
            <a:r>
              <a:rPr lang="cs-CZ"/>
              <a:t>2. Zadání</a:t>
            </a:r>
          </a:p>
          <a:p>
            <a:pPr marL="0" indent="0">
              <a:buNone/>
            </a:pPr>
            <a:r>
              <a:rPr lang="cs-CZ"/>
              <a:t>3. Proces</a:t>
            </a:r>
          </a:p>
          <a:p>
            <a:pPr marL="0" indent="0">
              <a:buNone/>
            </a:pPr>
            <a:r>
              <a:rPr lang="cs-CZ"/>
              <a:t>4. Zdroje</a:t>
            </a:r>
          </a:p>
          <a:p>
            <a:pPr marL="0" indent="0">
              <a:buNone/>
            </a:pPr>
            <a:r>
              <a:rPr lang="cs-CZ"/>
              <a:t>5. Hodnocení</a:t>
            </a:r>
          </a:p>
          <a:p>
            <a:pPr marL="0" indent="0">
              <a:buNone/>
            </a:pPr>
            <a:r>
              <a:rPr lang="cs-CZ"/>
              <a:t>6. Výsledky</a:t>
            </a:r>
          </a:p>
          <a:p>
            <a:pPr marL="0" indent="0">
              <a:buNone/>
            </a:pPr>
            <a:r>
              <a:rPr lang="cs-CZ"/>
              <a:t>7. Příručka pro učitele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25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012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VÝSLEDKY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cs-CZ" sz="3600" b="1" dirty="0">
                <a:latin typeface="Century" panose="02040604050505020304" pitchFamily="18" charset="0"/>
              </a:rPr>
              <a:t>Jaké přínosy má pro vás realizace tohoto projektu?</a:t>
            </a:r>
          </a:p>
          <a:p>
            <a:pPr marL="0" lvl="0" indent="0">
              <a:lnSpc>
                <a:spcPct val="80000"/>
              </a:lnSpc>
              <a:buNone/>
            </a:pPr>
            <a:endParaRPr lang="cs-CZ" b="1" dirty="0">
              <a:latin typeface="Century" panose="02040604050505020304" pitchFamily="18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Přesvědčili jste se, že získávání nových znalostí může být zajímavé a učit se můžete nejen ze sešitu a učebnice.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Dozvěděli jste se, co se skutečně skrývá pod pojmem </a:t>
            </a:r>
            <a:r>
              <a:rPr lang="cs-CZ" b="1" dirty="0">
                <a:latin typeface="Century" panose="02040604050505020304" pitchFamily="18" charset="0"/>
              </a:rPr>
              <a:t>dýchací soustava</a:t>
            </a:r>
            <a:r>
              <a:rPr lang="cs-CZ" dirty="0">
                <a:latin typeface="Century" panose="02040604050505020304" pitchFamily="18" charset="0"/>
              </a:rPr>
              <a:t>. </a:t>
            </a:r>
            <a:endParaRPr lang="cs-CZ" dirty="0">
              <a:latin typeface="Century" panose="020406040505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Víte již, jak je dýchání a dýchací soustava důležitá pro život. </a:t>
            </a:r>
            <a:endParaRPr lang="cs-CZ" dirty="0">
              <a:latin typeface="Century" panose="020406040505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Znáte stavbu a funkci dýchací soustavy.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Víte, jaké nemoci mohou ohrožovat správnou funkci dýchací soustavy a jak ni pečovat. </a:t>
            </a:r>
            <a:endParaRPr lang="cs-CZ" dirty="0">
              <a:latin typeface="Century" panose="020406040505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Naučili jste se používat internet jako zdroj informací.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Naučili jste se prakticky využívat informace z internetových stránek.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Učili jste se, jak se svými znalostmi podělit s ostatními.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Učili jste se spolupracovat ve skupině.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Zdokonalili jste své schopnosti spolupráce ve skupině a celém kolektivu.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cs-CZ" dirty="0">
                <a:latin typeface="Century" panose="02040604050505020304" pitchFamily="18" charset="0"/>
              </a:rPr>
              <a:t>Vaše individuální, skupinová a kolektivní práce přispěla ke vzniku krásných plakátů o dýchací soustavě. Tyto plakáty mohou posloužit i jiným žákům.</a:t>
            </a:r>
            <a:endParaRPr lang="cs-CZ" dirty="0">
              <a:latin typeface="Century" panose="02040604050505020304" pitchFamily="18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5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806" y="2366095"/>
            <a:ext cx="8686800" cy="838200"/>
          </a:xfrm>
        </p:spPr>
        <p:txBody>
          <a:bodyPr/>
          <a:lstStyle/>
          <a:p>
            <a:r>
              <a:rPr lang="cs-CZ" b="1" dirty="0"/>
              <a:t>PŘÍRUČKA PRO UČITELE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578041"/>
            <a:ext cx="8784976" cy="1791518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r>
              <a:rPr lang="cs-CZ" dirty="0"/>
              <a:t>1. Před zahájením projektu důkladně seznamte žáky s obsahem zadání, uzpůsobte způsob komunikace možnostem žáků. </a:t>
            </a:r>
          </a:p>
          <a:p>
            <a:pPr marL="68580" indent="0">
              <a:buNone/>
            </a:pPr>
            <a:r>
              <a:rPr lang="cs-CZ" dirty="0"/>
              <a:t>2. Seznamte žáky s pravidly bezpečného používání internetu. Učitel by měl s žáky prohlédnout internetové zdroje, pomoci jim v pochopení.</a:t>
            </a:r>
          </a:p>
          <a:p>
            <a:pPr marL="68580" indent="0">
              <a:buNone/>
            </a:pPr>
            <a:r>
              <a:rPr lang="cs-CZ" dirty="0"/>
              <a:t>3. Učitel by měl pro každou skupinu připravit kartičky s problematikou, kterou je nutné zpracovat, a pokyny souvisejícími s prací.</a:t>
            </a:r>
          </a:p>
          <a:p>
            <a:pPr marL="68580" indent="0">
              <a:buNone/>
            </a:pPr>
            <a:r>
              <a:rPr lang="cs-CZ" dirty="0"/>
              <a:t>4. Třídní kolektiv rozdělte do skupin takovým způsobem, aby byla práce uzpůsobena možnostem žáků a každý měl šanci se během trvání projektu plně realizovat. Žáky třetí skupiny lze rozdělit na menší skupinky, aby mohli část projektu realizovat i žáci, kteří mají potíže s učením.</a:t>
            </a:r>
          </a:p>
          <a:p>
            <a:pPr marL="68580" indent="0">
              <a:buNone/>
            </a:pPr>
            <a:r>
              <a:rPr lang="cs-CZ" dirty="0"/>
              <a:t>5. Na realizaci projektu můžete vyčlenit tři až čtyři hodiny - v závislosti na možnostech žáků.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82452AE-DB8B-4D11-9B54-751B917B4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70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09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7796"/>
            <a:ext cx="8786373" cy="540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8884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/>
              <a:t>Představ si, že se nacházíš v kouzelném lese, najednou stromy usychají, z křoví opadává listí, všechny rostliny mizí, objevuje se hustý, dusivý kouř, máš problém s dýchaním... Voláš o pomoc. Objeví se šedá postava, která říká: „Pomůžu, ale pod jednou podmínkou - vysvětlíš mi, proč chceš čistý vzduch...! Přesvědčíš mě, že ho skutečně potřebuješ!“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94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7381"/>
            <a:ext cx="8534524" cy="556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68760"/>
            <a:ext cx="8515672" cy="481136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/>
              <a:t>Chceš odpovědět šedé příšeře, otevíráš ústa ... a...  nevíš, co odpovědět...</a:t>
            </a:r>
          </a:p>
          <a:p>
            <a:r>
              <a:rPr lang="cs-CZ"/>
              <a:t>Naštěstí se probudíš a zjistíš, že to všechno byl jen špatný sen...  Ale obáváš se, že to může být pravda... Rozhodneš se, že zjistíš vše o dýchání a dýchací soustavě...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87" y="-30591"/>
            <a:ext cx="27622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Musíš zjistit několik věcí:</a:t>
            </a:r>
          </a:p>
          <a:p>
            <a:r>
              <a:rPr lang="cs-CZ" dirty="0">
                <a:latin typeface="Century" panose="02040604050505020304" pitchFamily="18" charset="0"/>
              </a:rPr>
              <a:t>Za co odpovídá dýchací soustava, čili k čemu slouží, proč ji člověk potřebuje.</a:t>
            </a:r>
          </a:p>
          <a:p>
            <a:endParaRPr lang="cs-CZ" dirty="0">
              <a:latin typeface="Century" panose="02040604050505020304" pitchFamily="18" charset="0"/>
            </a:endParaRPr>
          </a:p>
          <a:p>
            <a:r>
              <a:rPr lang="cs-CZ" dirty="0">
                <a:latin typeface="Century" panose="02040604050505020304" pitchFamily="18" charset="0"/>
              </a:rPr>
              <a:t>Jaká je cesta vdechovaného vzduchu? Jakými orgány tvého organismu musí projít?</a:t>
            </a:r>
          </a:p>
          <a:p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3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entury" panose="02040604050505020304" pitchFamily="18" charset="0"/>
              </a:rPr>
              <a:t>Jaké úkoly musí plnit dýchací cesty?</a:t>
            </a:r>
          </a:p>
          <a:p>
            <a:r>
              <a:rPr lang="cs-CZ" dirty="0">
                <a:latin typeface="Century" panose="02040604050505020304" pitchFamily="18" charset="0"/>
              </a:rPr>
              <a:t>Jak pečovat o dýchací soustavu?</a:t>
            </a:r>
          </a:p>
          <a:p>
            <a:endParaRPr lang="cs-CZ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latin typeface="Century" panose="02040604050505020304" pitchFamily="18" charset="0"/>
              </a:rPr>
              <a:t>Na všechny tato otázky nejdeš odpovědi díky spolupráci se spolužáky a samostatné práci.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79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71772" y="1916832"/>
            <a:ext cx="3240360" cy="190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187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Vaším úkolem je vytvořit tři plakáty ve formátu A3 (minimální velikost) nebo větším.</a:t>
            </a:r>
          </a:p>
          <a:p>
            <a:pPr marL="0" indent="0" algn="ctr">
              <a:buNone/>
            </a:pPr>
            <a:r>
              <a:rPr lang="cs-CZ"/>
              <a:t> </a:t>
            </a:r>
            <a:r>
              <a:rPr lang="cs-CZ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Na jednom z plátů budou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:</a:t>
            </a:r>
            <a:r>
              <a:rPr lang="cs-CZ"/>
              <a:t> 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popisující stavbu dýchací soustavy</a:t>
            </a:r>
            <a:endParaRPr lang="cs-CZ" b="1" dirty="0">
              <a:latin typeface="Century" panose="020406040505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6155447"/>
              </p:ext>
            </p:extLst>
          </p:nvPr>
        </p:nvGraphicFramePr>
        <p:xfrm>
          <a:off x="611560" y="3284984"/>
          <a:ext cx="7632847" cy="308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448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115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Na druhém z plátů budou: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vysvětlující, v čem spočívají procesy plynové výměny a buněčného dýchání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0752815"/>
              </p:ext>
            </p:extLst>
          </p:nvPr>
        </p:nvGraphicFramePr>
        <p:xfrm>
          <a:off x="467544" y="2132856"/>
          <a:ext cx="7632847" cy="308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6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/>
          <a:lstStyle/>
          <a:p>
            <a:r>
              <a:rPr lang="cs-CZ"/>
              <a:t>ZADÁNÍ</a:t>
            </a:r>
            <a:endParaRPr lang="cs-CZ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7260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Na třetím z plátů budou:</a:t>
            </a:r>
          </a:p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týkající se nemocí a způsobů péče o dýchací soustavu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. 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</a:rPr>
              <a:t>Nakonec budete prezentovat svou práci před celou třídou. Na vyhotovení máte 3 týdny (za použití uvedených zdrojů)</a:t>
            </a:r>
            <a:r>
              <a:rPr lang="cs-CZ" dirty="0">
                <a:latin typeface="Century" panose="02040604050505020304" pitchFamily="18" charset="0"/>
              </a:rPr>
              <a:t>.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3649372"/>
              </p:ext>
            </p:extLst>
          </p:nvPr>
        </p:nvGraphicFramePr>
        <p:xfrm>
          <a:off x="611560" y="1772816"/>
          <a:ext cx="7632847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369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2012</TotalTime>
  <Words>1333</Words>
  <Application>Microsoft Office PowerPoint</Application>
  <PresentationFormat>Pokaz na ekranie (4:3)</PresentationFormat>
  <Paragraphs>179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Century</vt:lpstr>
      <vt:lpstr>Comic Sans MS</vt:lpstr>
      <vt:lpstr>Ebrima</vt:lpstr>
      <vt:lpstr>Franklin Gothic Book</vt:lpstr>
      <vt:lpstr>Franklin Gothic Medium</vt:lpstr>
      <vt:lpstr>Wingdings 2</vt:lpstr>
      <vt:lpstr>Wędrówka</vt:lpstr>
      <vt:lpstr>DÝCHACÍ SOUSTAVA</vt:lpstr>
      <vt:lpstr>OBSAH</vt:lpstr>
      <vt:lpstr>ÚVOD</vt:lpstr>
      <vt:lpstr>ÚVOD</vt:lpstr>
      <vt:lpstr>ÚVOD</vt:lpstr>
      <vt:lpstr>ÚVOD</vt:lpstr>
      <vt:lpstr>ZADÁNÍ</vt:lpstr>
      <vt:lpstr>ZADÁNÍ</vt:lpstr>
      <vt:lpstr>ZADÁNÍ</vt:lpstr>
      <vt:lpstr>PROCES</vt:lpstr>
      <vt:lpstr>PROCES</vt:lpstr>
      <vt:lpstr>PROCES</vt:lpstr>
      <vt:lpstr>PROCES</vt:lpstr>
      <vt:lpstr>PROCES</vt:lpstr>
      <vt:lpstr>PROCES</vt:lpstr>
      <vt:lpstr>HODNOCENÍ</vt:lpstr>
      <vt:lpstr>HODNOCENÍ</vt:lpstr>
      <vt:lpstr>ZDROJE</vt:lpstr>
      <vt:lpstr>VÝSLEDKY</vt:lpstr>
      <vt:lpstr>VÝSLEDKY</vt:lpstr>
      <vt:lpstr>PŘÍRUČKA PRO UČITELE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ODDECHOWY</dc:title>
  <dc:creator>Joanna Wronka</dc:creator>
  <cp:lastModifiedBy>Anna Basta</cp:lastModifiedBy>
  <cp:revision>62</cp:revision>
  <dcterms:created xsi:type="dcterms:W3CDTF">2017-09-19T09:15:01Z</dcterms:created>
  <dcterms:modified xsi:type="dcterms:W3CDTF">2020-01-22T14:18:56Z</dcterms:modified>
</cp:coreProperties>
</file>