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59" r:id="rId7"/>
    <p:sldId id="262" r:id="rId8"/>
    <p:sldId id="261" r:id="rId9"/>
    <p:sldId id="260" r:id="rId10"/>
    <p:sldId id="263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33C"/>
    <a:srgbClr val="E6B886"/>
    <a:srgbClr val="FCF004"/>
    <a:srgbClr val="3FD9D5"/>
    <a:srgbClr val="50DCD9"/>
    <a:srgbClr val="72E3E0"/>
    <a:srgbClr val="8BE5E5"/>
    <a:srgbClr val="E3B179"/>
    <a:srgbClr val="3F2C5A"/>
    <a:srgbClr val="B8F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07" autoAdjust="0"/>
  </p:normalViewPr>
  <p:slideViewPr>
    <p:cSldViewPr>
      <p:cViewPr varScale="1">
        <p:scale>
          <a:sx n="84" d="100"/>
          <a:sy n="84" d="100"/>
        </p:scale>
        <p:origin x="132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5CA4-FDFB-4984-8EE6-FCA68F92C3D6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rpotravina.cz/clanky/potravinarske-prisady-clanek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ecka.zbynekmlcoch.cz/pojednani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kup.itesco.cz/groceries/" TargetMode="External"/><Relationship Id="rId5" Type="http://schemas.openxmlformats.org/officeDocument/2006/relationships/hyperlink" Target="https://www.drogeriezde.cz/potraviny-1/" TargetMode="External"/><Relationship Id="rId10" Type="http://schemas.openxmlformats.org/officeDocument/2006/relationships/hyperlink" Target="https://abecedazdravi.cz/zdrava-vyziva/chemikalie-v-potravinach-2-3" TargetMode="External"/><Relationship Id="rId4" Type="http://schemas.openxmlformats.org/officeDocument/2006/relationships/hyperlink" Target="https://aukro.cz/" TargetMode="External"/><Relationship Id="rId9" Type="http://schemas.openxmlformats.org/officeDocument/2006/relationships/hyperlink" Target="https://www.idnes.cz/ekonomika/test-a-spotrebitel/potravinove-prisady-nejsou-nebezpecne.A_981222_185002_test_r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916832"/>
            <a:ext cx="3448388" cy="193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81583" y="4309358"/>
            <a:ext cx="8964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Určený na hodiny biológie.</a:t>
            </a:r>
          </a:p>
          <a:p>
            <a:pPr algn="ctr"/>
            <a:r>
              <a:rPr lang="sk-SK" sz="2400" b="1" dirty="0"/>
              <a:t>Vďaka tomuto Web </a:t>
            </a:r>
            <a:r>
              <a:rPr lang="sk-SK" sz="2400" b="1" dirty="0" err="1"/>
              <a:t>Questu</a:t>
            </a:r>
            <a:r>
              <a:rPr lang="sk-SK" sz="2400" b="1" dirty="0"/>
              <a:t> sa budú vedieť žiaci vyhnúť chemickým prísadám v jedle.</a:t>
            </a:r>
          </a:p>
          <a:p>
            <a:endParaRPr lang="sk-SK" sz="1600" b="1" dirty="0"/>
          </a:p>
          <a:p>
            <a:r>
              <a:rPr lang="sk-SK" sz="1600" b="1" dirty="0"/>
              <a:t>PRIPRAVILA: Estera </a:t>
            </a:r>
            <a:r>
              <a:rPr lang="sk-SK" sz="1600" b="1" dirty="0" err="1"/>
              <a:t>Lysko</a:t>
            </a:r>
            <a:endParaRPr lang="sk-SK" sz="1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348776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s1.dmcdn net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95936" y="2708920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WEB QUEST</a:t>
            </a:r>
            <a:r>
              <a:rPr lang="pl-PL" sz="4000" b="1" dirty="0"/>
              <a:t> </a:t>
            </a:r>
          </a:p>
          <a:p>
            <a:r>
              <a:rPr lang="pl-PL" sz="4400" b="1" dirty="0" err="1"/>
              <a:t>Vím</a:t>
            </a:r>
            <a:r>
              <a:rPr lang="pl-PL" sz="4400" b="1" dirty="0"/>
              <a:t>, co </a:t>
            </a:r>
            <a:r>
              <a:rPr lang="pl-PL" sz="4400" b="1" dirty="0" err="1"/>
              <a:t>kupuji</a:t>
            </a:r>
            <a:endParaRPr lang="pl-PL" sz="44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2D47348-038E-4B70-8722-D98F90981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2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532" r="3907" b="1620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79512" y="75334"/>
            <a:ext cx="298782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solidFill>
                  <a:srgbClr val="FFC000"/>
                </a:solidFill>
              </a:rPr>
              <a:t>Záver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69269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Vďaka tomuto </a:t>
            </a:r>
            <a:r>
              <a:rPr lang="sk-SK" sz="2000" b="1" dirty="0" err="1">
                <a:solidFill>
                  <a:schemeClr val="bg1">
                    <a:lumMod val="95000"/>
                  </a:schemeClr>
                </a:solidFill>
              </a:rPr>
              <a:t>WebQuestu</a:t>
            </a:r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viete, ako robiť vedomé nákupy!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Spoznali ste chemické prísady, ktoré sa pridávajú do potravín a ich vplyv na zdravie.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Viete tiež, v akých jedlách sa môžu vyskytovať škodlivé látky. Snažte sa im vyhnúť!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Vďaka tomu budete mať viac energie na učenie sa a hru.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Podeľte sa svojimi vedomosťami s rodinou a známymi.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 Žite zdravo</a:t>
            </a:r>
            <a:r>
              <a:rPr lang="pl-PL" sz="2000" b="1" dirty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84168" y="6611779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sydenapoteket.no/</a:t>
            </a:r>
            <a:r>
              <a:rPr lang="pl-PL" sz="1000" dirty="0" err="1"/>
              <a:t>hjem</a:t>
            </a:r>
            <a:r>
              <a:rPr lang="pl-PL" sz="1000" dirty="0"/>
              <a:t>/happy/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teacher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5988" r="11180"/>
          <a:stretch>
            <a:fillRect/>
          </a:stretch>
        </p:blipFill>
        <p:spPr bwMode="auto">
          <a:xfrm>
            <a:off x="107504" y="2708920"/>
            <a:ext cx="2292014" cy="1719010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7A0E24A-B59F-400D-A964-BA75A402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0731" y="2852936"/>
            <a:ext cx="6234297" cy="3726408"/>
          </a:xfrm>
        </p:spPr>
        <p:txBody>
          <a:bodyPr>
            <a:noAutofit/>
          </a:bodyPr>
          <a:lstStyle/>
          <a:p>
            <a:pPr algn="just"/>
            <a:r>
              <a:rPr lang="sk-SK" sz="1500" dirty="0"/>
              <a:t>Čas realizácie </a:t>
            </a:r>
            <a:r>
              <a:rPr lang="sk-SK" sz="1500" dirty="0" err="1"/>
              <a:t>WebQuestu</a:t>
            </a:r>
            <a:r>
              <a:rPr lang="sk-SK" sz="1500" dirty="0"/>
              <a:t> by mal byť prispôsobený možnostiam žiakov.</a:t>
            </a:r>
          </a:p>
          <a:p>
            <a:pPr algn="just"/>
            <a:r>
              <a:rPr lang="sk-SK" sz="1500" dirty="0"/>
              <a:t>Domácou úlohou je doplniť do tabuľky informácie, ktoré nájdu žiaci na internete. Žiak môže urobiť túto časť spolu s rodičmi.</a:t>
            </a:r>
          </a:p>
          <a:p>
            <a:pPr algn="just"/>
            <a:r>
              <a:rPr lang="sk-SK" sz="1500" dirty="0"/>
              <a:t>Plagát môže byť pripravený ľubovoľnou výtvarnou technikou, napríklad: kresba, fotografia, počítačová grafika, zmiešaná technika. </a:t>
            </a:r>
          </a:p>
          <a:p>
            <a:pPr algn="just"/>
            <a:r>
              <a:rPr lang="sk-SK" sz="1500" dirty="0"/>
              <a:t>Po ukončení </a:t>
            </a:r>
            <a:r>
              <a:rPr lang="sk-SK" sz="1500" dirty="0" err="1"/>
              <a:t>WebQuestu</a:t>
            </a:r>
            <a:r>
              <a:rPr lang="sk-SK" sz="1500" dirty="0"/>
              <a:t>, budú plagáty prezentované v škole na nástenke.</a:t>
            </a:r>
          </a:p>
          <a:p>
            <a:pPr algn="just"/>
            <a:r>
              <a:rPr lang="sk-SK" sz="1500" dirty="0"/>
              <a:t>Učiteľ by mal priebežne monitorovať prácu skupiny, motivovať žiakov, poskytovať konzultácie a podporovať ich pri realizácií ďalších úloh.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347864" y="2132856"/>
            <a:ext cx="45720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POKYNY PRE UČITEĽA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351F2B9-1CB3-4C68-9C94-CABB79A91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1644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5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8864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ÚVOD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1520" y="2487573"/>
            <a:ext cx="44644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Myslíte si, nakupujete zdravé produkty? Všetko, čo jeme má veľmi veľký vplyv na to, či máme energiu na hru a učenie sa, či sme často chorí a ako vyzeráme. Najvhodnejšie sú pre nás prírodné nespracované produkty, bez chemických prísad.  Najhoršie sú tie produkty, ktoré obsahujú chemické prísady. Vďaka </a:t>
            </a:r>
            <a:r>
              <a:rPr lang="sk-SK" sz="2000" dirty="0" err="1">
                <a:solidFill>
                  <a:schemeClr val="bg1">
                    <a:lumMod val="85000"/>
                  </a:schemeClr>
                </a:solidFill>
              </a:rPr>
              <a:t>WebQuestu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 spoznáme rôzne prísady do jedál a ich vplyv na zdravie človeka. Dozvieme sa, akým škodlivým surovinám sa treba vyhýbať, aby sme mohli zdravo žiť.</a:t>
            </a:r>
          </a:p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3528" y="908720"/>
            <a:ext cx="4464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dirty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 nakupujete?</a:t>
            </a:r>
          </a:p>
        </p:txBody>
      </p:sp>
      <p:pic>
        <p:nvPicPr>
          <p:cNvPr id="8202" name="Picture 10" descr="Znalezione obrazy dla zapytania produkty spoÅ¼ywcze"/>
          <p:cNvPicPr>
            <a:picLocks noChangeAspect="1" noChangeArrowheads="1"/>
          </p:cNvPicPr>
          <p:nvPr/>
        </p:nvPicPr>
        <p:blipFill>
          <a:blip r:embed="rId2" cstate="print"/>
          <a:srcRect l="7695" r="9647"/>
          <a:stretch>
            <a:fillRect/>
          </a:stretch>
        </p:blipFill>
        <p:spPr bwMode="auto">
          <a:xfrm>
            <a:off x="4932040" y="404664"/>
            <a:ext cx="3863961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7452320" y="630932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http://filing.pl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nalezione obrazy dla zapytania E"/>
          <p:cNvPicPr>
            <a:picLocks noChangeAspect="1" noChangeArrowheads="1"/>
          </p:cNvPicPr>
          <p:nvPr/>
        </p:nvPicPr>
        <p:blipFill>
          <a:blip r:embed="rId2" cstate="print"/>
          <a:srcRect l="11048" t="13485" r="18455" b="11226"/>
          <a:stretch>
            <a:fillRect/>
          </a:stretch>
        </p:blipFill>
        <p:spPr bwMode="auto">
          <a:xfrm>
            <a:off x="4499992" y="1268760"/>
            <a:ext cx="4248472" cy="451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18864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rgbClr val="FFC000"/>
                </a:solidFill>
              </a:rPr>
              <a:t>Úvod</a:t>
            </a:r>
            <a:endParaRPr lang="pl-PL" sz="3200" dirty="0">
              <a:solidFill>
                <a:srgbClr val="FFC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2564904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čipsy, džemy, syry alebo ovocné šťavy majú na obale zoznam surovín.  Avšak najčastejšie sú namiesto názvov chemických látok na štítku len symboly, ktoré sa začínajú písmenom „E”, napr. „</a:t>
            </a:r>
            <a:r>
              <a:rPr lang="sk-SK" sz="2000" b="1" dirty="0">
                <a:solidFill>
                  <a:schemeClr val="bg1">
                    <a:lumMod val="85000"/>
                  </a:schemeClr>
                </a:solidFill>
              </a:rPr>
              <a:t>E123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”.  Vďaka tomuto </a:t>
            </a:r>
            <a:r>
              <a:rPr lang="sk-SK" sz="2000" dirty="0" err="1">
                <a:solidFill>
                  <a:schemeClr val="bg1">
                    <a:lumMod val="85000"/>
                  </a:schemeClr>
                </a:solidFill>
              </a:rPr>
              <a:t>WebQuestu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 sa naučíme rozpoznávať škodlivé prísady a zistiť, či sa nenachádzajú v tom, čo jeme a pijem každý deň</a:t>
            </a:r>
            <a:r>
              <a:rPr lang="pl-PL" sz="20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908720"/>
            <a:ext cx="4608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dirty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Produkty, ktoré kupujeme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40152" y="530120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>
                    <a:lumMod val="65000"/>
                  </a:schemeClr>
                </a:solidFill>
              </a:rPr>
              <a:t>www.canstockphoto.de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Darek\Desktop\Projekt Erasmus\E\good-vs-bad-food-unhealthy-junk-iStock_000058524328_Medium.jpg"/>
          <p:cNvPicPr>
            <a:picLocks noChangeAspect="1" noChangeArrowheads="1"/>
          </p:cNvPicPr>
          <p:nvPr/>
        </p:nvPicPr>
        <p:blipFill>
          <a:blip r:embed="rId2" cstate="print"/>
          <a:srcRect l="5282" r="5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3D018A0-7A88-4577-BA51-7B2BD03A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20882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dirty="0">
                <a:solidFill>
                  <a:schemeClr val="bg1"/>
                </a:solidFill>
              </a:rPr>
              <a:t>Rozdeľte sa do dvojčlenných skupín. Vašou úlohou bude pripraviť plagát. Na plagáte by sa mali nachádzať produkty, ktoré obsahuje nezdravé látky a zdravé produkty, bez škodlivých prísad. Na konci projektu budete prezentovať výsledky svojej práce vaším kamarátom z ostatných skupín.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260648"/>
            <a:ext cx="284380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FFC000"/>
                </a:solidFill>
              </a:rPr>
              <a:t>Úloha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164288" y="661177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www.health.harvard.edu</a:t>
            </a:r>
          </a:p>
        </p:txBody>
      </p:sp>
    </p:spTree>
    <p:extLst>
      <p:ext uri="{BB962C8B-B14F-4D97-AF65-F5344CB8AC3E}">
        <p14:creationId xmlns:p14="http://schemas.microsoft.com/office/powerpoint/2010/main" val="25741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nalezione obrazy dla zapytania health food"/>
          <p:cNvPicPr>
            <a:picLocks noChangeAspect="1" noChangeArrowheads="1"/>
          </p:cNvPicPr>
          <p:nvPr/>
        </p:nvPicPr>
        <p:blipFill>
          <a:blip r:embed="rId3" cstate="print"/>
          <a:srcRect t="262"/>
          <a:stretch>
            <a:fillRect/>
          </a:stretch>
        </p:blipFill>
        <p:spPr bwMode="auto">
          <a:xfrm>
            <a:off x="-24000" y="0"/>
            <a:ext cx="916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C562D54-FDEB-4179-9DEB-2A990BF8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368152"/>
          </a:xfrm>
        </p:spPr>
        <p:txBody>
          <a:bodyPr>
            <a:normAutofit/>
          </a:bodyPr>
          <a:lstStyle/>
          <a:p>
            <a:pPr marL="0" indent="0"/>
            <a:r>
              <a:rPr lang="sk-SK" sz="2400" dirty="0"/>
              <a:t>Nakreslite podobnú tabuľku, alebo ju vytlačte. V príslušných riadkoch uveďte názov látky, jej výskyt a účinky na organizmus. Zoznam škodlivých látok nájdete na internete.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15B44937-5B6C-4A7F-8D58-D48E6AD63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45232"/>
              </p:ext>
            </p:extLst>
          </p:nvPr>
        </p:nvGraphicFramePr>
        <p:xfrm>
          <a:off x="971600" y="3212976"/>
          <a:ext cx="698477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xmlns="" val="3988892722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1248714805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xmlns="" val="1261569854"/>
                    </a:ext>
                  </a:extLst>
                </a:gridCol>
              </a:tblGrid>
              <a:tr h="454307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Názov látky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Výskyt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Účinky na organizmus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5711775"/>
                  </a:ext>
                </a:extLst>
              </a:tr>
              <a:tr h="623287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Príklad : E 102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Práškové</a:t>
                      </a:r>
                      <a:r>
                        <a:rPr lang="sk-SK" baseline="0" noProof="0" dirty="0">
                          <a:latin typeface="Times New Roman" pitchFamily="18" charset="0"/>
                          <a:cs typeface="Times New Roman" pitchFamily="18" charset="0"/>
                        </a:rPr>
                        <a:t> nápoje</a:t>
                      </a:r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, umelý med, horčica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vyrážky, nervozita, problémy s dýchaním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058275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091502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2.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4885528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3.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202622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4.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852028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24328" y="65253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pl.depositphotos.com</a:t>
            </a:r>
          </a:p>
        </p:txBody>
      </p:sp>
    </p:spTree>
    <p:extLst>
      <p:ext uri="{BB962C8B-B14F-4D97-AF65-F5344CB8AC3E}">
        <p14:creationId xmlns:p14="http://schemas.microsoft.com/office/powerpoint/2010/main" val="310993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health food"/>
          <p:cNvPicPr>
            <a:picLocks noChangeAspect="1" noChangeArrowheads="1"/>
          </p:cNvPicPr>
          <p:nvPr/>
        </p:nvPicPr>
        <p:blipFill>
          <a:blip r:embed="rId2" cstate="print"/>
          <a:srcRect t="262"/>
          <a:stretch>
            <a:fillRect/>
          </a:stretch>
        </p:blipFill>
        <p:spPr bwMode="auto">
          <a:xfrm>
            <a:off x="-24000" y="0"/>
            <a:ext cx="9168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27584" y="1412776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900" dirty="0"/>
              <a:t> </a:t>
            </a:r>
            <a:r>
              <a:rPr lang="sk-SK" sz="2000" dirty="0"/>
              <a:t>V internetovom obchode vyhľadajte produkty, ktoré máte radi.</a:t>
            </a:r>
          </a:p>
          <a:p>
            <a:r>
              <a:rPr lang="sk-SK" sz="2000" dirty="0"/>
              <a:t>   Vyberte ich niekoľko.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Prečítajte si štítok. Pozrite sa, z čoho sa produkt skladá. Zistite, či produkt obsahuje škodlivé látky. Využite informácie, ktoré ste predtým uviedli v tabuľke.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Každá osoba si vyberie jeden produkt, ktorý má podľa neho najhoršie zloženie.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Na plagát nakreslite škodlivé produkty a uveďte, aké nezdravé látky obsahujú.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V skupine sa zamyslite nad tým, akým produktom by ste mohli nahradiť ten nezdravý.  Nakreslite ho na plagáte.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Plagát by mal obsahovať štyri nezdravé a štyri zdravé plagáty.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Predstavte svoj plagát a porozprávajte sa o ňom s vašimi kamarátmi zo zvyšných skupín.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24328" y="65253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pl.depositphotos.com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181370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2627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ZDROJE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124744"/>
            <a:ext cx="64807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POTRAVINOVÉ INTERNETOVÉ PREDAJNE:</a:t>
            </a:r>
          </a:p>
          <a:p>
            <a:endParaRPr lang="pl-PL" b="1" dirty="0"/>
          </a:p>
          <a:p>
            <a:r>
              <a:rPr lang="pl-PL" dirty="0" smtClean="0">
                <a:hlinkClick r:id="rId4"/>
              </a:rPr>
              <a:t>https://aukro.cz/ 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https://www.drogeriezde.cz/potraviny-1/ 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</a:t>
            </a:r>
            <a:r>
              <a:rPr lang="pl-PL" smtClean="0">
                <a:hlinkClick r:id="rId6"/>
              </a:rPr>
              <a:t>nakup.itesco.cz/groceries/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b="1" dirty="0"/>
              <a:t>ZOZNAM SUROVÍN V POTRAVINÁCH:</a:t>
            </a:r>
          </a:p>
          <a:p>
            <a:endParaRPr lang="pl-PL" dirty="0"/>
          </a:p>
          <a:p>
            <a:r>
              <a:rPr lang="pl-PL" dirty="0" smtClean="0">
                <a:hlinkClick r:id="rId7"/>
              </a:rPr>
              <a:t>https://ecka.zbynekmlcoch.cz/pojednani.htm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8"/>
              </a:rPr>
              <a:t>https://www.ferpotravina.cz/clanky/potravinarske-prisady-clanek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9"/>
              </a:rPr>
              <a:t>https://www.idnes.cz/ekonomika/test-a-spotrebitel/potravinove-prisady-nejsou-nebezpecne.A_981222_185002_test_rom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10"/>
              </a:rPr>
              <a:t>https://abecedazdravi.cz/zdrava-vyziva/chemikalie-v-potravinach-2-3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51920" y="260648"/>
            <a:ext cx="529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jdc11b20158.blogspot.com/2015/11/resena-historica-de-la-world-wide-web_19.html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8.alamy.com/comp/E7DAT7/huge-collage-of-various-healthy-fruit-and-vegetables-E7DAT7.jpg"/>
          <p:cNvPicPr>
            <a:picLocks noChangeAspect="1" noChangeArrowheads="1"/>
          </p:cNvPicPr>
          <p:nvPr/>
        </p:nvPicPr>
        <p:blipFill>
          <a:blip r:embed="rId2" cstate="print"/>
          <a:srcRect t="15148" b="14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291581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graphicFrame>
        <p:nvGraphicFramePr>
          <p:cNvPr id="3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26689"/>
              </p:ext>
            </p:extLst>
          </p:nvPr>
        </p:nvGraphicFramePr>
        <p:xfrm>
          <a:off x="539552" y="1556792"/>
          <a:ext cx="8280920" cy="4714270"/>
        </p:xfrm>
        <a:graphic>
          <a:graphicData uri="http://schemas.openxmlformats.org/drawingml/2006/table">
            <a:tbl>
              <a:tblPr/>
              <a:tblGrid>
                <a:gridCol w="2354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3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6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6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noProof="0" dirty="0">
                          <a:latin typeface="Verdana"/>
                        </a:rPr>
                        <a:t>Počet bodov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KRITÉRIA</a:t>
                      </a:r>
                      <a:r>
                        <a:rPr lang="pl-PL" sz="1600" b="1" baseline="0" dirty="0">
                          <a:latin typeface="Verdana"/>
                        </a:rPr>
                        <a:t> HODNOTENIA</a:t>
                      </a:r>
                      <a:endParaRPr lang="pl-PL" sz="1600" b="1" dirty="0">
                        <a:latin typeface="Verdana"/>
                      </a:endParaRPr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0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1-2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3-4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119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Spolupráca</a:t>
                      </a:r>
                      <a:r>
                        <a:rPr lang="sk-SK" sz="1600" b="1" baseline="0" noProof="0" dirty="0">
                          <a:latin typeface="Verdana"/>
                        </a:rPr>
                        <a:t> v skupinách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Chýbajúca spolupráca a diskusia,</a:t>
                      </a:r>
                      <a:r>
                        <a:rPr lang="sk-SK" sz="1200" baseline="0" noProof="0" dirty="0">
                          <a:latin typeface="Verdana"/>
                        </a:rPr>
                        <a:t> nedorozumenia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Dobrá spolupráca, diskusia</a:t>
                      </a:r>
                      <a:r>
                        <a:rPr lang="sk-SK" sz="1200" baseline="0" noProof="0" dirty="0">
                          <a:latin typeface="Verdana"/>
                        </a:rPr>
                        <a:t> na uvedenú tému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Vzorová spolupráca a konštruktívna diskusia na</a:t>
                      </a:r>
                      <a:r>
                        <a:rPr lang="sk-SK" sz="1200" baseline="0" noProof="0" dirty="0">
                          <a:latin typeface="Verdana"/>
                        </a:rPr>
                        <a:t> uvedenú tému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7680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Obsahová stránka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Nebol pripravený plagát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Priemerný obsah, informácie neúplné, nedostatočné množstvo</a:t>
                      </a:r>
                      <a:r>
                        <a:rPr lang="sk-SK" sz="1200" baseline="0" noProof="0" dirty="0">
                          <a:latin typeface="Verdana"/>
                        </a:rPr>
                        <a:t> produktov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Veľmi dobrý obsah, úplné informácie</a:t>
                      </a:r>
                      <a:r>
                        <a:rPr lang="sk-SK" sz="1200" baseline="0" noProof="0" dirty="0">
                          <a:latin typeface="Verdana"/>
                        </a:rPr>
                        <a:t> o nezdravých produktoch, požadovaný počet produktov na plagáte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0351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Estetický dojem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Nebol pripravený plagát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Plagát nečitateľný a neestetický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Plagát estetický</a:t>
                      </a:r>
                      <a:r>
                        <a:rPr lang="sk-SK" sz="1200" baseline="0" noProof="0" dirty="0">
                          <a:latin typeface="Verdana"/>
                        </a:rPr>
                        <a:t>, pekný a čitateľný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131840" y="63093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c8.alamy.com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 l="3363" r="1019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42839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:a16="http://schemas.microsoft.com/office/drawing/2014/main" xmlns="" id="{05C7DBC9-F798-4E2B-8D27-5776288BD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919691"/>
              </p:ext>
            </p:extLst>
          </p:nvPr>
        </p:nvGraphicFramePr>
        <p:xfrm>
          <a:off x="2051720" y="1700808"/>
          <a:ext cx="4968552" cy="382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xmlns="" val="1676626479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xmlns="" val="3023211500"/>
                    </a:ext>
                  </a:extLst>
                </a:gridCol>
              </a:tblGrid>
              <a:tr h="440519">
                <a:tc>
                  <a:txBody>
                    <a:bodyPr/>
                    <a:lstStyle/>
                    <a:p>
                      <a:pPr algn="ctr"/>
                      <a:r>
                        <a:rPr lang="sk-SK" sz="2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BODY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HODNOTENIE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66682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0 - 4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nedostatočný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198261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4-5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prípustný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4985485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6-7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dostatočný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361299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8-9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dobrý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1470042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10-11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Veľmi dobrý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818010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výborný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8877750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76256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dreamcatcherbody.wordpress.com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726</Words>
  <Application>Microsoft Office PowerPoint</Application>
  <PresentationFormat>Pokaz na ekranie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Darek</dc:creator>
  <cp:lastModifiedBy>Anna Basta</cp:lastModifiedBy>
  <cp:revision>137</cp:revision>
  <dcterms:created xsi:type="dcterms:W3CDTF">2018-05-22T19:31:12Z</dcterms:created>
  <dcterms:modified xsi:type="dcterms:W3CDTF">2020-01-20T14:25:59Z</dcterms:modified>
</cp:coreProperties>
</file>