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1" r:id="rId6"/>
    <p:sldId id="262" r:id="rId7"/>
    <p:sldId id="276" r:id="rId8"/>
    <p:sldId id="291" r:id="rId9"/>
    <p:sldId id="266" r:id="rId10"/>
    <p:sldId id="267" r:id="rId11"/>
    <p:sldId id="268" r:id="rId12"/>
    <p:sldId id="272" r:id="rId13"/>
    <p:sldId id="273" r:id="rId14"/>
    <p:sldId id="293" r:id="rId15"/>
    <p:sldId id="275" r:id="rId16"/>
    <p:sldId id="283" r:id="rId17"/>
    <p:sldId id="292" r:id="rId18"/>
    <p:sldId id="285" r:id="rId19"/>
    <p:sldId id="287" r:id="rId20"/>
    <p:sldId id="288" r:id="rId21"/>
    <p:sldId id="290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3C79B6-0223-41A9-A102-5FA703CE625A}" type="doc">
      <dgm:prSet loTypeId="urn:microsoft.com/office/officeart/2005/8/layout/hierarchy5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A639FD9-A2C1-4586-8466-C80AC22CD906}">
      <dgm:prSet phldrT="[Tekst]"/>
      <dgm:spPr/>
      <dgm:t>
        <a:bodyPr/>
        <a:lstStyle/>
        <a:p>
          <a:r>
            <a:rPr lang="sk-SK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Vyhľadať informácie k danej téme z:</a:t>
          </a:r>
        </a:p>
      </dgm:t>
    </dgm:pt>
    <dgm:pt modelId="{E6309990-8AC4-4C98-AACA-3FBD967987E1}" type="parTrans" cxnId="{8395A6F7-54AF-465E-BC0D-A62555D4B80E}">
      <dgm:prSet/>
      <dgm:spPr/>
      <dgm:t>
        <a:bodyPr/>
        <a:lstStyle/>
        <a:p>
          <a:endParaRPr lang="pl-PL"/>
        </a:p>
      </dgm:t>
    </dgm:pt>
    <dgm:pt modelId="{D50D5EB4-1923-414D-8F86-FDD8702D88CE}" type="sibTrans" cxnId="{8395A6F7-54AF-465E-BC0D-A62555D4B80E}">
      <dgm:prSet/>
      <dgm:spPr/>
      <dgm:t>
        <a:bodyPr/>
        <a:lstStyle/>
        <a:p>
          <a:endParaRPr lang="pl-PL"/>
        </a:p>
      </dgm:t>
    </dgm:pt>
    <dgm:pt modelId="{7CDD5192-D72A-4E8C-8D91-0A216C5F4676}">
      <dgm:prSet phldrT="[Teks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sk-SK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BIBLIE</a:t>
          </a:r>
        </a:p>
      </dgm:t>
    </dgm:pt>
    <dgm:pt modelId="{3CA953B8-CD06-491E-AF25-988F6C03FD68}" type="parTrans" cxnId="{5018D0E1-1ACC-458F-B75E-8096EB2F8CC1}">
      <dgm:prSet/>
      <dgm:spPr/>
      <dgm:t>
        <a:bodyPr/>
        <a:lstStyle/>
        <a:p>
          <a:endParaRPr lang="pl-PL"/>
        </a:p>
      </dgm:t>
    </dgm:pt>
    <dgm:pt modelId="{340CCC69-F936-431E-9B46-CAFBC4E6B7CB}" type="sibTrans" cxnId="{5018D0E1-1ACC-458F-B75E-8096EB2F8CC1}">
      <dgm:prSet/>
      <dgm:spPr/>
      <dgm:t>
        <a:bodyPr/>
        <a:lstStyle/>
        <a:p>
          <a:endParaRPr lang="pl-PL"/>
        </a:p>
      </dgm:t>
    </dgm:pt>
    <dgm:pt modelId="{92879AF1-42A5-4A36-9DF7-47A9DF3B45DD}">
      <dgm:prSet phldrT="[Tekst]"/>
      <dgm:spPr/>
      <dgm:t>
        <a:bodyPr/>
        <a:lstStyle/>
        <a:p>
          <a:r>
            <a:rPr lang="sk-SK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Vyhľadajte príbeh, ktorý hovorí o narodení Ježiša</a:t>
          </a:r>
        </a:p>
      </dgm:t>
    </dgm:pt>
    <dgm:pt modelId="{D20BC36E-81D1-4CFC-AC45-A47474A33DCB}" type="parTrans" cxnId="{8C054A6F-5DE0-42B4-93CD-A4A0B65CACC5}">
      <dgm:prSet/>
      <dgm:spPr/>
      <dgm:t>
        <a:bodyPr/>
        <a:lstStyle/>
        <a:p>
          <a:endParaRPr lang="pl-PL"/>
        </a:p>
      </dgm:t>
    </dgm:pt>
    <dgm:pt modelId="{349EFF60-E549-4DD8-B740-0B72AF853B66}" type="sibTrans" cxnId="{8C054A6F-5DE0-42B4-93CD-A4A0B65CACC5}">
      <dgm:prSet/>
      <dgm:spPr/>
      <dgm:t>
        <a:bodyPr/>
        <a:lstStyle/>
        <a:p>
          <a:endParaRPr lang="pl-PL"/>
        </a:p>
      </dgm:t>
    </dgm:pt>
    <dgm:pt modelId="{60A7A64B-5836-4AE8-B7FC-53909513D85D}">
      <dgm:prSet phldrT="[Tekst]"/>
      <dgm:spPr/>
      <dgm:t>
        <a:bodyPr/>
        <a:lstStyle/>
        <a:p>
          <a:r>
            <a:rPr lang="sk-SK" noProof="0">
              <a:latin typeface="Times New Roman" panose="02020603050405020304" pitchFamily="18" charset="0"/>
              <a:cs typeface="Times New Roman" panose="02020603050405020304" pitchFamily="18" charset="0"/>
            </a:rPr>
            <a:t>Vyhľadajte čo najviac informácií súvisiacich s narodením Ježiša</a:t>
          </a:r>
          <a:endParaRPr lang="sk-SK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15F4F7-3A4F-4293-8A0E-D719BF41D056}" type="parTrans" cxnId="{46535DEC-2FC9-4CEA-B317-A46F37312429}">
      <dgm:prSet/>
      <dgm:spPr/>
      <dgm:t>
        <a:bodyPr/>
        <a:lstStyle/>
        <a:p>
          <a:endParaRPr lang="pl-PL"/>
        </a:p>
      </dgm:t>
    </dgm:pt>
    <dgm:pt modelId="{B966E4EE-322B-4920-96F3-E055BD3BE140}" type="sibTrans" cxnId="{46535DEC-2FC9-4CEA-B317-A46F37312429}">
      <dgm:prSet/>
      <dgm:spPr/>
      <dgm:t>
        <a:bodyPr/>
        <a:lstStyle/>
        <a:p>
          <a:endParaRPr lang="pl-PL"/>
        </a:p>
      </dgm:t>
    </dgm:pt>
    <dgm:pt modelId="{AA286C0A-C654-417C-8EBA-8D7666C9D982}">
      <dgm:prSet/>
      <dgm:spPr/>
      <dgm:t>
        <a:bodyPr/>
        <a:lstStyle/>
        <a:p>
          <a:r>
            <a:rPr lang="sk-SK" noProof="0">
              <a:latin typeface="Times New Roman" panose="02020603050405020304" pitchFamily="18" charset="0"/>
              <a:cs typeface="Times New Roman" panose="02020603050405020304" pitchFamily="18" charset="0"/>
            </a:rPr>
            <a:t>Dramatizácia príbehu</a:t>
          </a:r>
        </a:p>
        <a:p>
          <a:r>
            <a:rPr lang="sk-SK" noProof="0">
              <a:latin typeface="Times New Roman" panose="02020603050405020304" pitchFamily="18" charset="0"/>
              <a:cs typeface="Times New Roman" panose="02020603050405020304" pitchFamily="18" charset="0"/>
            </a:rPr>
            <a:t>Fotodokumentácia</a:t>
          </a:r>
        </a:p>
        <a:p>
          <a:r>
            <a:rPr lang="sk-SK" noProof="0">
              <a:latin typeface="Times New Roman" panose="02020603050405020304" pitchFamily="18" charset="0"/>
              <a:cs typeface="Times New Roman" panose="02020603050405020304" pitchFamily="18" charset="0"/>
            </a:rPr>
            <a:t>PWP prezentácia</a:t>
          </a:r>
          <a:endParaRPr lang="sk-SK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BA17CC-802F-428B-9C42-69F1F46A85D5}" type="parTrans" cxnId="{30104DEB-6E9E-47E3-96E5-D1A7966361C7}">
      <dgm:prSet/>
      <dgm:spPr/>
      <dgm:t>
        <a:bodyPr/>
        <a:lstStyle/>
        <a:p>
          <a:endParaRPr lang="pl-PL"/>
        </a:p>
      </dgm:t>
    </dgm:pt>
    <dgm:pt modelId="{A3965A27-D1EA-4644-A336-E166CAAC8A0A}" type="sibTrans" cxnId="{30104DEB-6E9E-47E3-96E5-D1A7966361C7}">
      <dgm:prSet/>
      <dgm:spPr/>
      <dgm:t>
        <a:bodyPr/>
        <a:lstStyle/>
        <a:p>
          <a:endParaRPr lang="pl-PL"/>
        </a:p>
      </dgm:t>
    </dgm:pt>
    <dgm:pt modelId="{7E400A43-AC53-4330-A364-59CE834E95D9}">
      <dgm:prSet phldrT="[Tekst]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r>
            <a:rPr lang="sk-SK" noProof="0" dirty="0"/>
            <a:t>INTERNETU</a:t>
          </a:r>
        </a:p>
      </dgm:t>
    </dgm:pt>
    <dgm:pt modelId="{379D3B47-2AEB-443F-AB06-0B738EB096AD}" type="sibTrans" cxnId="{07B07A0E-3497-4761-B1B8-4DD0A975EB2A}">
      <dgm:prSet/>
      <dgm:spPr/>
      <dgm:t>
        <a:bodyPr/>
        <a:lstStyle/>
        <a:p>
          <a:endParaRPr lang="pl-PL"/>
        </a:p>
      </dgm:t>
    </dgm:pt>
    <dgm:pt modelId="{0C2A9459-E256-43FF-9231-F200E53FCB75}" type="parTrans" cxnId="{07B07A0E-3497-4761-B1B8-4DD0A975EB2A}">
      <dgm:prSet/>
      <dgm:spPr/>
      <dgm:t>
        <a:bodyPr/>
        <a:lstStyle/>
        <a:p>
          <a:endParaRPr lang="pl-PL"/>
        </a:p>
      </dgm:t>
    </dgm:pt>
    <dgm:pt modelId="{4D8273C7-E8AF-48D3-A4DD-443953822FD2}" type="pres">
      <dgm:prSet presAssocID="{7A3C79B6-0223-41A9-A102-5FA703CE625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CD44382-4B41-4C27-9CFD-AE686D6BA26D}" type="pres">
      <dgm:prSet presAssocID="{7A3C79B6-0223-41A9-A102-5FA703CE625A}" presName="hierFlow" presStyleCnt="0"/>
      <dgm:spPr/>
    </dgm:pt>
    <dgm:pt modelId="{39F701C6-3EE3-4A07-B02E-D3ED1DE97B9C}" type="pres">
      <dgm:prSet presAssocID="{7A3C79B6-0223-41A9-A102-5FA703CE625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E4AD19D-2E16-4098-BE8F-CC9861624BB5}" type="pres">
      <dgm:prSet presAssocID="{9A639FD9-A2C1-4586-8466-C80AC22CD906}" presName="Name17" presStyleCnt="0"/>
      <dgm:spPr/>
    </dgm:pt>
    <dgm:pt modelId="{3AD43710-43C9-4AF5-8804-9D8396B44AD8}" type="pres">
      <dgm:prSet presAssocID="{9A639FD9-A2C1-4586-8466-C80AC22CD906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9B8A0C2-7A7E-4F4C-8A15-CFF33723641D}" type="pres">
      <dgm:prSet presAssocID="{9A639FD9-A2C1-4586-8466-C80AC22CD906}" presName="hierChild2" presStyleCnt="0"/>
      <dgm:spPr/>
    </dgm:pt>
    <dgm:pt modelId="{8B6FC1A2-38A0-47CF-BB39-2F5B5D85EFC5}" type="pres">
      <dgm:prSet presAssocID="{3CA953B8-CD06-491E-AF25-988F6C03FD68}" presName="Name25" presStyleLbl="parChTrans1D2" presStyleIdx="0" presStyleCnt="2"/>
      <dgm:spPr/>
      <dgm:t>
        <a:bodyPr/>
        <a:lstStyle/>
        <a:p>
          <a:endParaRPr lang="pl-PL"/>
        </a:p>
      </dgm:t>
    </dgm:pt>
    <dgm:pt modelId="{E371400E-083B-4645-80FB-0792DC7DBF95}" type="pres">
      <dgm:prSet presAssocID="{3CA953B8-CD06-491E-AF25-988F6C03FD68}" presName="connTx" presStyleLbl="parChTrans1D2" presStyleIdx="0" presStyleCnt="2"/>
      <dgm:spPr/>
      <dgm:t>
        <a:bodyPr/>
        <a:lstStyle/>
        <a:p>
          <a:endParaRPr lang="pl-PL"/>
        </a:p>
      </dgm:t>
    </dgm:pt>
    <dgm:pt modelId="{FFF11264-9D2B-4D94-A60D-A2675C5792B4}" type="pres">
      <dgm:prSet presAssocID="{7CDD5192-D72A-4E8C-8D91-0A216C5F4676}" presName="Name30" presStyleCnt="0"/>
      <dgm:spPr/>
    </dgm:pt>
    <dgm:pt modelId="{69289EE0-71D0-4311-8811-3359A559A005}" type="pres">
      <dgm:prSet presAssocID="{7CDD5192-D72A-4E8C-8D91-0A216C5F4676}" presName="level2Shape" presStyleLbl="node2" presStyleIdx="0" presStyleCnt="2"/>
      <dgm:spPr/>
      <dgm:t>
        <a:bodyPr/>
        <a:lstStyle/>
        <a:p>
          <a:endParaRPr lang="pl-PL"/>
        </a:p>
      </dgm:t>
    </dgm:pt>
    <dgm:pt modelId="{97D3B2E8-B438-4F10-AEFD-88A0BF4AC935}" type="pres">
      <dgm:prSet presAssocID="{7CDD5192-D72A-4E8C-8D91-0A216C5F4676}" presName="hierChild3" presStyleCnt="0"/>
      <dgm:spPr/>
    </dgm:pt>
    <dgm:pt modelId="{433F835C-7565-4B8E-A6F1-AE9BF28BBA4E}" type="pres">
      <dgm:prSet presAssocID="{D20BC36E-81D1-4CFC-AC45-A47474A33DCB}" presName="Name25" presStyleLbl="parChTrans1D3" presStyleIdx="0" presStyleCnt="3"/>
      <dgm:spPr/>
      <dgm:t>
        <a:bodyPr/>
        <a:lstStyle/>
        <a:p>
          <a:endParaRPr lang="pl-PL"/>
        </a:p>
      </dgm:t>
    </dgm:pt>
    <dgm:pt modelId="{1CDAD2FD-FDDB-4C7D-9B71-660FD8011AD9}" type="pres">
      <dgm:prSet presAssocID="{D20BC36E-81D1-4CFC-AC45-A47474A33DCB}" presName="connTx" presStyleLbl="parChTrans1D3" presStyleIdx="0" presStyleCnt="3"/>
      <dgm:spPr/>
      <dgm:t>
        <a:bodyPr/>
        <a:lstStyle/>
        <a:p>
          <a:endParaRPr lang="pl-PL"/>
        </a:p>
      </dgm:t>
    </dgm:pt>
    <dgm:pt modelId="{B6C00BF3-0DA9-4DAD-8487-04F09266B36B}" type="pres">
      <dgm:prSet presAssocID="{92879AF1-42A5-4A36-9DF7-47A9DF3B45DD}" presName="Name30" presStyleCnt="0"/>
      <dgm:spPr/>
    </dgm:pt>
    <dgm:pt modelId="{0E1FEBA7-E028-445F-8DB0-FEE47B1BE2C3}" type="pres">
      <dgm:prSet presAssocID="{92879AF1-42A5-4A36-9DF7-47A9DF3B45DD}" presName="level2Shape" presStyleLbl="node3" presStyleIdx="0" presStyleCnt="3"/>
      <dgm:spPr/>
      <dgm:t>
        <a:bodyPr/>
        <a:lstStyle/>
        <a:p>
          <a:endParaRPr lang="pl-PL"/>
        </a:p>
      </dgm:t>
    </dgm:pt>
    <dgm:pt modelId="{E9C2D384-FE70-4C67-BBE3-B46AE708CE63}" type="pres">
      <dgm:prSet presAssocID="{92879AF1-42A5-4A36-9DF7-47A9DF3B45DD}" presName="hierChild3" presStyleCnt="0"/>
      <dgm:spPr/>
    </dgm:pt>
    <dgm:pt modelId="{AA049BF1-A577-4E01-B3BE-C30F3D89B087}" type="pres">
      <dgm:prSet presAssocID="{E5BA17CC-802F-428B-9C42-69F1F46A85D5}" presName="Name25" presStyleLbl="parChTrans1D3" presStyleIdx="1" presStyleCnt="3"/>
      <dgm:spPr/>
      <dgm:t>
        <a:bodyPr/>
        <a:lstStyle/>
        <a:p>
          <a:endParaRPr lang="pl-PL"/>
        </a:p>
      </dgm:t>
    </dgm:pt>
    <dgm:pt modelId="{360A3D9A-036E-4A1B-8845-5A341746651F}" type="pres">
      <dgm:prSet presAssocID="{E5BA17CC-802F-428B-9C42-69F1F46A85D5}" presName="connTx" presStyleLbl="parChTrans1D3" presStyleIdx="1" presStyleCnt="3"/>
      <dgm:spPr/>
      <dgm:t>
        <a:bodyPr/>
        <a:lstStyle/>
        <a:p>
          <a:endParaRPr lang="pl-PL"/>
        </a:p>
      </dgm:t>
    </dgm:pt>
    <dgm:pt modelId="{0592AB2E-C248-4C23-8ED7-70C795D7726E}" type="pres">
      <dgm:prSet presAssocID="{AA286C0A-C654-417C-8EBA-8D7666C9D982}" presName="Name30" presStyleCnt="0"/>
      <dgm:spPr/>
    </dgm:pt>
    <dgm:pt modelId="{C26B0515-22C1-4628-A0A6-92A0946DDDFB}" type="pres">
      <dgm:prSet presAssocID="{AA286C0A-C654-417C-8EBA-8D7666C9D982}" presName="level2Shape" presStyleLbl="node3" presStyleIdx="1" presStyleCnt="3"/>
      <dgm:spPr/>
      <dgm:t>
        <a:bodyPr/>
        <a:lstStyle/>
        <a:p>
          <a:endParaRPr lang="pl-PL"/>
        </a:p>
      </dgm:t>
    </dgm:pt>
    <dgm:pt modelId="{2BB1F144-1434-4C8D-9CCE-669741B8364C}" type="pres">
      <dgm:prSet presAssocID="{AA286C0A-C654-417C-8EBA-8D7666C9D982}" presName="hierChild3" presStyleCnt="0"/>
      <dgm:spPr/>
    </dgm:pt>
    <dgm:pt modelId="{901F502D-FB52-4220-BF86-0814AD554178}" type="pres">
      <dgm:prSet presAssocID="{0C2A9459-E256-43FF-9231-F200E53FCB75}" presName="Name25" presStyleLbl="parChTrans1D2" presStyleIdx="1" presStyleCnt="2"/>
      <dgm:spPr/>
      <dgm:t>
        <a:bodyPr/>
        <a:lstStyle/>
        <a:p>
          <a:endParaRPr lang="pl-PL"/>
        </a:p>
      </dgm:t>
    </dgm:pt>
    <dgm:pt modelId="{67847992-0A35-4669-A3B7-C0EB572BBBEC}" type="pres">
      <dgm:prSet presAssocID="{0C2A9459-E256-43FF-9231-F200E53FCB75}" presName="connTx" presStyleLbl="parChTrans1D2" presStyleIdx="1" presStyleCnt="2"/>
      <dgm:spPr/>
      <dgm:t>
        <a:bodyPr/>
        <a:lstStyle/>
        <a:p>
          <a:endParaRPr lang="pl-PL"/>
        </a:p>
      </dgm:t>
    </dgm:pt>
    <dgm:pt modelId="{2A3A5676-0E0F-4C6D-8B98-B0917A2D8BAB}" type="pres">
      <dgm:prSet presAssocID="{7E400A43-AC53-4330-A364-59CE834E95D9}" presName="Name30" presStyleCnt="0"/>
      <dgm:spPr/>
    </dgm:pt>
    <dgm:pt modelId="{93CDC2A1-8115-451E-B616-86787AAF7582}" type="pres">
      <dgm:prSet presAssocID="{7E400A43-AC53-4330-A364-59CE834E95D9}" presName="level2Shape" presStyleLbl="node2" presStyleIdx="1" presStyleCnt="2"/>
      <dgm:spPr/>
      <dgm:t>
        <a:bodyPr/>
        <a:lstStyle/>
        <a:p>
          <a:endParaRPr lang="pl-PL"/>
        </a:p>
      </dgm:t>
    </dgm:pt>
    <dgm:pt modelId="{30D2B05C-4C48-46BB-BE1D-D44EDB8FA905}" type="pres">
      <dgm:prSet presAssocID="{7E400A43-AC53-4330-A364-59CE834E95D9}" presName="hierChild3" presStyleCnt="0"/>
      <dgm:spPr/>
    </dgm:pt>
    <dgm:pt modelId="{9B3553F7-8609-4D95-83F9-D5C2AFBD446F}" type="pres">
      <dgm:prSet presAssocID="{8015F4F7-3A4F-4293-8A0E-D719BF41D056}" presName="Name25" presStyleLbl="parChTrans1D3" presStyleIdx="2" presStyleCnt="3"/>
      <dgm:spPr/>
      <dgm:t>
        <a:bodyPr/>
        <a:lstStyle/>
        <a:p>
          <a:endParaRPr lang="pl-PL"/>
        </a:p>
      </dgm:t>
    </dgm:pt>
    <dgm:pt modelId="{C4CCBED4-6E12-4225-8EEC-887FA554F637}" type="pres">
      <dgm:prSet presAssocID="{8015F4F7-3A4F-4293-8A0E-D719BF41D056}" presName="connTx" presStyleLbl="parChTrans1D3" presStyleIdx="2" presStyleCnt="3"/>
      <dgm:spPr/>
      <dgm:t>
        <a:bodyPr/>
        <a:lstStyle/>
        <a:p>
          <a:endParaRPr lang="pl-PL"/>
        </a:p>
      </dgm:t>
    </dgm:pt>
    <dgm:pt modelId="{170E711D-A457-448F-92A1-2671D74E746E}" type="pres">
      <dgm:prSet presAssocID="{60A7A64B-5836-4AE8-B7FC-53909513D85D}" presName="Name30" presStyleCnt="0"/>
      <dgm:spPr/>
    </dgm:pt>
    <dgm:pt modelId="{B6063E51-7185-49FA-9910-DFFD64D873F8}" type="pres">
      <dgm:prSet presAssocID="{60A7A64B-5836-4AE8-B7FC-53909513D85D}" presName="level2Shape" presStyleLbl="node3" presStyleIdx="2" presStyleCnt="3"/>
      <dgm:spPr/>
      <dgm:t>
        <a:bodyPr/>
        <a:lstStyle/>
        <a:p>
          <a:endParaRPr lang="pl-PL"/>
        </a:p>
      </dgm:t>
    </dgm:pt>
    <dgm:pt modelId="{C751CFF7-9406-4CFA-BE47-D18C3A0898F6}" type="pres">
      <dgm:prSet presAssocID="{60A7A64B-5836-4AE8-B7FC-53909513D85D}" presName="hierChild3" presStyleCnt="0"/>
      <dgm:spPr/>
    </dgm:pt>
    <dgm:pt modelId="{3269714A-6AF4-4111-A47C-F8B1CAF60DD5}" type="pres">
      <dgm:prSet presAssocID="{7A3C79B6-0223-41A9-A102-5FA703CE625A}" presName="bgShapesFlow" presStyleCnt="0"/>
      <dgm:spPr/>
    </dgm:pt>
  </dgm:ptLst>
  <dgm:cxnLst>
    <dgm:cxn modelId="{753F2285-2C43-41E1-A1FC-D6C6C73D5391}" type="presOf" srcId="{3CA953B8-CD06-491E-AF25-988F6C03FD68}" destId="{E371400E-083B-4645-80FB-0792DC7DBF95}" srcOrd="1" destOrd="0" presId="urn:microsoft.com/office/officeart/2005/8/layout/hierarchy5"/>
    <dgm:cxn modelId="{53F0561B-E9FF-4D66-864A-7EAC3F8DBD2D}" type="presOf" srcId="{E5BA17CC-802F-428B-9C42-69F1F46A85D5}" destId="{360A3D9A-036E-4A1B-8845-5A341746651F}" srcOrd="1" destOrd="0" presId="urn:microsoft.com/office/officeart/2005/8/layout/hierarchy5"/>
    <dgm:cxn modelId="{62AD652F-1996-47FB-918D-3EE70FC5484F}" type="presOf" srcId="{7E400A43-AC53-4330-A364-59CE834E95D9}" destId="{93CDC2A1-8115-451E-B616-86787AAF7582}" srcOrd="0" destOrd="0" presId="urn:microsoft.com/office/officeart/2005/8/layout/hierarchy5"/>
    <dgm:cxn modelId="{30104DEB-6E9E-47E3-96E5-D1A7966361C7}" srcId="{7CDD5192-D72A-4E8C-8D91-0A216C5F4676}" destId="{AA286C0A-C654-417C-8EBA-8D7666C9D982}" srcOrd="1" destOrd="0" parTransId="{E5BA17CC-802F-428B-9C42-69F1F46A85D5}" sibTransId="{A3965A27-D1EA-4644-A336-E166CAAC8A0A}"/>
    <dgm:cxn modelId="{474FBDFF-5D3E-4D88-976E-8C33131674CD}" type="presOf" srcId="{AA286C0A-C654-417C-8EBA-8D7666C9D982}" destId="{C26B0515-22C1-4628-A0A6-92A0946DDDFB}" srcOrd="0" destOrd="0" presId="urn:microsoft.com/office/officeart/2005/8/layout/hierarchy5"/>
    <dgm:cxn modelId="{FAE59E51-E8D9-4A12-B2D6-D22CA0FEEDA2}" type="presOf" srcId="{92879AF1-42A5-4A36-9DF7-47A9DF3B45DD}" destId="{0E1FEBA7-E028-445F-8DB0-FEE47B1BE2C3}" srcOrd="0" destOrd="0" presId="urn:microsoft.com/office/officeart/2005/8/layout/hierarchy5"/>
    <dgm:cxn modelId="{46535DEC-2FC9-4CEA-B317-A46F37312429}" srcId="{7E400A43-AC53-4330-A364-59CE834E95D9}" destId="{60A7A64B-5836-4AE8-B7FC-53909513D85D}" srcOrd="0" destOrd="0" parTransId="{8015F4F7-3A4F-4293-8A0E-D719BF41D056}" sibTransId="{B966E4EE-322B-4920-96F3-E055BD3BE140}"/>
    <dgm:cxn modelId="{8C054A6F-5DE0-42B4-93CD-A4A0B65CACC5}" srcId="{7CDD5192-D72A-4E8C-8D91-0A216C5F4676}" destId="{92879AF1-42A5-4A36-9DF7-47A9DF3B45DD}" srcOrd="0" destOrd="0" parTransId="{D20BC36E-81D1-4CFC-AC45-A47474A33DCB}" sibTransId="{349EFF60-E549-4DD8-B740-0B72AF853B66}"/>
    <dgm:cxn modelId="{3497796D-6BA5-421B-9970-5C8EFF26C3BB}" type="presOf" srcId="{7A3C79B6-0223-41A9-A102-5FA703CE625A}" destId="{4D8273C7-E8AF-48D3-A4DD-443953822FD2}" srcOrd="0" destOrd="0" presId="urn:microsoft.com/office/officeart/2005/8/layout/hierarchy5"/>
    <dgm:cxn modelId="{5018D0E1-1ACC-458F-B75E-8096EB2F8CC1}" srcId="{9A639FD9-A2C1-4586-8466-C80AC22CD906}" destId="{7CDD5192-D72A-4E8C-8D91-0A216C5F4676}" srcOrd="0" destOrd="0" parTransId="{3CA953B8-CD06-491E-AF25-988F6C03FD68}" sibTransId="{340CCC69-F936-431E-9B46-CAFBC4E6B7CB}"/>
    <dgm:cxn modelId="{DC6A0940-4F4D-44EA-97DA-C1009B7D4B0C}" type="presOf" srcId="{3CA953B8-CD06-491E-AF25-988F6C03FD68}" destId="{8B6FC1A2-38A0-47CF-BB39-2F5B5D85EFC5}" srcOrd="0" destOrd="0" presId="urn:microsoft.com/office/officeart/2005/8/layout/hierarchy5"/>
    <dgm:cxn modelId="{43B781EC-BF4A-46D4-BA41-1594AF91C1DC}" type="presOf" srcId="{0C2A9459-E256-43FF-9231-F200E53FCB75}" destId="{901F502D-FB52-4220-BF86-0814AD554178}" srcOrd="0" destOrd="0" presId="urn:microsoft.com/office/officeart/2005/8/layout/hierarchy5"/>
    <dgm:cxn modelId="{FA5B9E45-D543-426A-9C1F-B52F3E676378}" type="presOf" srcId="{9A639FD9-A2C1-4586-8466-C80AC22CD906}" destId="{3AD43710-43C9-4AF5-8804-9D8396B44AD8}" srcOrd="0" destOrd="0" presId="urn:microsoft.com/office/officeart/2005/8/layout/hierarchy5"/>
    <dgm:cxn modelId="{B443F077-3DF2-45AB-B578-769B399EFFFA}" type="presOf" srcId="{E5BA17CC-802F-428B-9C42-69F1F46A85D5}" destId="{AA049BF1-A577-4E01-B3BE-C30F3D89B087}" srcOrd="0" destOrd="0" presId="urn:microsoft.com/office/officeart/2005/8/layout/hierarchy5"/>
    <dgm:cxn modelId="{6F8EFFE9-84D9-4942-9081-3DEF0B49A55D}" type="presOf" srcId="{0C2A9459-E256-43FF-9231-F200E53FCB75}" destId="{67847992-0A35-4669-A3B7-C0EB572BBBEC}" srcOrd="1" destOrd="0" presId="urn:microsoft.com/office/officeart/2005/8/layout/hierarchy5"/>
    <dgm:cxn modelId="{07B07A0E-3497-4761-B1B8-4DD0A975EB2A}" srcId="{9A639FD9-A2C1-4586-8466-C80AC22CD906}" destId="{7E400A43-AC53-4330-A364-59CE834E95D9}" srcOrd="1" destOrd="0" parTransId="{0C2A9459-E256-43FF-9231-F200E53FCB75}" sibTransId="{379D3B47-2AEB-443F-AB06-0B738EB096AD}"/>
    <dgm:cxn modelId="{3D6FA4D4-7E72-4E95-84A3-FF85282C5D17}" type="presOf" srcId="{D20BC36E-81D1-4CFC-AC45-A47474A33DCB}" destId="{433F835C-7565-4B8E-A6F1-AE9BF28BBA4E}" srcOrd="0" destOrd="0" presId="urn:microsoft.com/office/officeart/2005/8/layout/hierarchy5"/>
    <dgm:cxn modelId="{8F887028-0EF1-4811-AD0D-27412B35558E}" type="presOf" srcId="{8015F4F7-3A4F-4293-8A0E-D719BF41D056}" destId="{C4CCBED4-6E12-4225-8EEC-887FA554F637}" srcOrd="1" destOrd="0" presId="urn:microsoft.com/office/officeart/2005/8/layout/hierarchy5"/>
    <dgm:cxn modelId="{AB23FDFC-C3B6-42BE-BBEB-98537861944A}" type="presOf" srcId="{8015F4F7-3A4F-4293-8A0E-D719BF41D056}" destId="{9B3553F7-8609-4D95-83F9-D5C2AFBD446F}" srcOrd="0" destOrd="0" presId="urn:microsoft.com/office/officeart/2005/8/layout/hierarchy5"/>
    <dgm:cxn modelId="{56BB93F1-2804-4A3B-A43C-A87EA18AE471}" type="presOf" srcId="{D20BC36E-81D1-4CFC-AC45-A47474A33DCB}" destId="{1CDAD2FD-FDDB-4C7D-9B71-660FD8011AD9}" srcOrd="1" destOrd="0" presId="urn:microsoft.com/office/officeart/2005/8/layout/hierarchy5"/>
    <dgm:cxn modelId="{8395A6F7-54AF-465E-BC0D-A62555D4B80E}" srcId="{7A3C79B6-0223-41A9-A102-5FA703CE625A}" destId="{9A639FD9-A2C1-4586-8466-C80AC22CD906}" srcOrd="0" destOrd="0" parTransId="{E6309990-8AC4-4C98-AACA-3FBD967987E1}" sibTransId="{D50D5EB4-1923-414D-8F86-FDD8702D88CE}"/>
    <dgm:cxn modelId="{A1AFB154-D38A-458D-9A92-76A1B7EB4588}" type="presOf" srcId="{7CDD5192-D72A-4E8C-8D91-0A216C5F4676}" destId="{69289EE0-71D0-4311-8811-3359A559A005}" srcOrd="0" destOrd="0" presId="urn:microsoft.com/office/officeart/2005/8/layout/hierarchy5"/>
    <dgm:cxn modelId="{21B59BB2-FBB5-400A-A9A5-D47C0DC741E6}" type="presOf" srcId="{60A7A64B-5836-4AE8-B7FC-53909513D85D}" destId="{B6063E51-7185-49FA-9910-DFFD64D873F8}" srcOrd="0" destOrd="0" presId="urn:microsoft.com/office/officeart/2005/8/layout/hierarchy5"/>
    <dgm:cxn modelId="{2FB91D0D-B79C-42E7-8893-BC8AA48A8FFD}" type="presParOf" srcId="{4D8273C7-E8AF-48D3-A4DD-443953822FD2}" destId="{1CD44382-4B41-4C27-9CFD-AE686D6BA26D}" srcOrd="0" destOrd="0" presId="urn:microsoft.com/office/officeart/2005/8/layout/hierarchy5"/>
    <dgm:cxn modelId="{66E65380-1F5A-4A8F-8285-743E987190CD}" type="presParOf" srcId="{1CD44382-4B41-4C27-9CFD-AE686D6BA26D}" destId="{39F701C6-3EE3-4A07-B02E-D3ED1DE97B9C}" srcOrd="0" destOrd="0" presId="urn:microsoft.com/office/officeart/2005/8/layout/hierarchy5"/>
    <dgm:cxn modelId="{31784AED-D046-4B02-B0E8-A16D41473B5C}" type="presParOf" srcId="{39F701C6-3EE3-4A07-B02E-D3ED1DE97B9C}" destId="{6E4AD19D-2E16-4098-BE8F-CC9861624BB5}" srcOrd="0" destOrd="0" presId="urn:microsoft.com/office/officeart/2005/8/layout/hierarchy5"/>
    <dgm:cxn modelId="{226CED17-F81B-450F-8918-F7980035D5D6}" type="presParOf" srcId="{6E4AD19D-2E16-4098-BE8F-CC9861624BB5}" destId="{3AD43710-43C9-4AF5-8804-9D8396B44AD8}" srcOrd="0" destOrd="0" presId="urn:microsoft.com/office/officeart/2005/8/layout/hierarchy5"/>
    <dgm:cxn modelId="{E9844AD8-6A9F-4CA5-9876-100F0B7A35F3}" type="presParOf" srcId="{6E4AD19D-2E16-4098-BE8F-CC9861624BB5}" destId="{09B8A0C2-7A7E-4F4C-8A15-CFF33723641D}" srcOrd="1" destOrd="0" presId="urn:microsoft.com/office/officeart/2005/8/layout/hierarchy5"/>
    <dgm:cxn modelId="{0047A92B-B8EB-4CA4-B630-7FE7B83240D4}" type="presParOf" srcId="{09B8A0C2-7A7E-4F4C-8A15-CFF33723641D}" destId="{8B6FC1A2-38A0-47CF-BB39-2F5B5D85EFC5}" srcOrd="0" destOrd="0" presId="urn:microsoft.com/office/officeart/2005/8/layout/hierarchy5"/>
    <dgm:cxn modelId="{ACD4A0EE-F222-477D-BE63-05CCB56F8C6F}" type="presParOf" srcId="{8B6FC1A2-38A0-47CF-BB39-2F5B5D85EFC5}" destId="{E371400E-083B-4645-80FB-0792DC7DBF95}" srcOrd="0" destOrd="0" presId="urn:microsoft.com/office/officeart/2005/8/layout/hierarchy5"/>
    <dgm:cxn modelId="{BA7AD3B2-5FFD-445C-9989-1447BFF859F9}" type="presParOf" srcId="{09B8A0C2-7A7E-4F4C-8A15-CFF33723641D}" destId="{FFF11264-9D2B-4D94-A60D-A2675C5792B4}" srcOrd="1" destOrd="0" presId="urn:microsoft.com/office/officeart/2005/8/layout/hierarchy5"/>
    <dgm:cxn modelId="{13A57D47-8959-45F3-B3D9-4DB4A4FDC639}" type="presParOf" srcId="{FFF11264-9D2B-4D94-A60D-A2675C5792B4}" destId="{69289EE0-71D0-4311-8811-3359A559A005}" srcOrd="0" destOrd="0" presId="urn:microsoft.com/office/officeart/2005/8/layout/hierarchy5"/>
    <dgm:cxn modelId="{FF76CA1B-8A03-4D08-88B8-805517F239AE}" type="presParOf" srcId="{FFF11264-9D2B-4D94-A60D-A2675C5792B4}" destId="{97D3B2E8-B438-4F10-AEFD-88A0BF4AC935}" srcOrd="1" destOrd="0" presId="urn:microsoft.com/office/officeart/2005/8/layout/hierarchy5"/>
    <dgm:cxn modelId="{8AE771D8-1CAF-4372-AB4F-73B565285380}" type="presParOf" srcId="{97D3B2E8-B438-4F10-AEFD-88A0BF4AC935}" destId="{433F835C-7565-4B8E-A6F1-AE9BF28BBA4E}" srcOrd="0" destOrd="0" presId="urn:microsoft.com/office/officeart/2005/8/layout/hierarchy5"/>
    <dgm:cxn modelId="{2C5B64CE-F5C5-4428-A5D6-1F8E9496FE44}" type="presParOf" srcId="{433F835C-7565-4B8E-A6F1-AE9BF28BBA4E}" destId="{1CDAD2FD-FDDB-4C7D-9B71-660FD8011AD9}" srcOrd="0" destOrd="0" presId="urn:microsoft.com/office/officeart/2005/8/layout/hierarchy5"/>
    <dgm:cxn modelId="{046D1764-1521-47A7-9109-6D8D518BF4D9}" type="presParOf" srcId="{97D3B2E8-B438-4F10-AEFD-88A0BF4AC935}" destId="{B6C00BF3-0DA9-4DAD-8487-04F09266B36B}" srcOrd="1" destOrd="0" presId="urn:microsoft.com/office/officeart/2005/8/layout/hierarchy5"/>
    <dgm:cxn modelId="{D0FD244D-A625-49ED-A603-392B4DF5964B}" type="presParOf" srcId="{B6C00BF3-0DA9-4DAD-8487-04F09266B36B}" destId="{0E1FEBA7-E028-445F-8DB0-FEE47B1BE2C3}" srcOrd="0" destOrd="0" presId="urn:microsoft.com/office/officeart/2005/8/layout/hierarchy5"/>
    <dgm:cxn modelId="{7BF4D5C9-3A27-4C47-95E6-971C97852626}" type="presParOf" srcId="{B6C00BF3-0DA9-4DAD-8487-04F09266B36B}" destId="{E9C2D384-FE70-4C67-BBE3-B46AE708CE63}" srcOrd="1" destOrd="0" presId="urn:microsoft.com/office/officeart/2005/8/layout/hierarchy5"/>
    <dgm:cxn modelId="{50329FA7-A950-4109-893A-F2AA80A9D80B}" type="presParOf" srcId="{97D3B2E8-B438-4F10-AEFD-88A0BF4AC935}" destId="{AA049BF1-A577-4E01-B3BE-C30F3D89B087}" srcOrd="2" destOrd="0" presId="urn:microsoft.com/office/officeart/2005/8/layout/hierarchy5"/>
    <dgm:cxn modelId="{C36FDE6D-3F2B-4770-BE74-E2F6DDA34496}" type="presParOf" srcId="{AA049BF1-A577-4E01-B3BE-C30F3D89B087}" destId="{360A3D9A-036E-4A1B-8845-5A341746651F}" srcOrd="0" destOrd="0" presId="urn:microsoft.com/office/officeart/2005/8/layout/hierarchy5"/>
    <dgm:cxn modelId="{9FB67418-649D-4189-923E-CECDDAA30A0F}" type="presParOf" srcId="{97D3B2E8-B438-4F10-AEFD-88A0BF4AC935}" destId="{0592AB2E-C248-4C23-8ED7-70C795D7726E}" srcOrd="3" destOrd="0" presId="urn:microsoft.com/office/officeart/2005/8/layout/hierarchy5"/>
    <dgm:cxn modelId="{31725D77-51EA-45AC-AB16-D8D2517EB0BE}" type="presParOf" srcId="{0592AB2E-C248-4C23-8ED7-70C795D7726E}" destId="{C26B0515-22C1-4628-A0A6-92A0946DDDFB}" srcOrd="0" destOrd="0" presId="urn:microsoft.com/office/officeart/2005/8/layout/hierarchy5"/>
    <dgm:cxn modelId="{9B732D8F-3565-4DD3-A545-B67F0B3ECD29}" type="presParOf" srcId="{0592AB2E-C248-4C23-8ED7-70C795D7726E}" destId="{2BB1F144-1434-4C8D-9CCE-669741B8364C}" srcOrd="1" destOrd="0" presId="urn:microsoft.com/office/officeart/2005/8/layout/hierarchy5"/>
    <dgm:cxn modelId="{9BD04E95-2163-44E4-8983-98DEAB6F0474}" type="presParOf" srcId="{09B8A0C2-7A7E-4F4C-8A15-CFF33723641D}" destId="{901F502D-FB52-4220-BF86-0814AD554178}" srcOrd="2" destOrd="0" presId="urn:microsoft.com/office/officeart/2005/8/layout/hierarchy5"/>
    <dgm:cxn modelId="{35E2B42F-4938-481B-BD07-E6027D62A7EA}" type="presParOf" srcId="{901F502D-FB52-4220-BF86-0814AD554178}" destId="{67847992-0A35-4669-A3B7-C0EB572BBBEC}" srcOrd="0" destOrd="0" presId="urn:microsoft.com/office/officeart/2005/8/layout/hierarchy5"/>
    <dgm:cxn modelId="{7FE73FD0-8BA4-404E-B07A-2C0BCEEAF092}" type="presParOf" srcId="{09B8A0C2-7A7E-4F4C-8A15-CFF33723641D}" destId="{2A3A5676-0E0F-4C6D-8B98-B0917A2D8BAB}" srcOrd="3" destOrd="0" presId="urn:microsoft.com/office/officeart/2005/8/layout/hierarchy5"/>
    <dgm:cxn modelId="{7975424F-95EF-443A-9AE2-C210A63A12B1}" type="presParOf" srcId="{2A3A5676-0E0F-4C6D-8B98-B0917A2D8BAB}" destId="{93CDC2A1-8115-451E-B616-86787AAF7582}" srcOrd="0" destOrd="0" presId="urn:microsoft.com/office/officeart/2005/8/layout/hierarchy5"/>
    <dgm:cxn modelId="{45588A5D-37B3-4D31-A50D-17C0BE4315E4}" type="presParOf" srcId="{2A3A5676-0E0F-4C6D-8B98-B0917A2D8BAB}" destId="{30D2B05C-4C48-46BB-BE1D-D44EDB8FA905}" srcOrd="1" destOrd="0" presId="urn:microsoft.com/office/officeart/2005/8/layout/hierarchy5"/>
    <dgm:cxn modelId="{3630317B-64D9-448C-83A6-084B49D50EF2}" type="presParOf" srcId="{30D2B05C-4C48-46BB-BE1D-D44EDB8FA905}" destId="{9B3553F7-8609-4D95-83F9-D5C2AFBD446F}" srcOrd="0" destOrd="0" presId="urn:microsoft.com/office/officeart/2005/8/layout/hierarchy5"/>
    <dgm:cxn modelId="{6E155BD1-F49C-41D4-BFC8-A734F59EDAC1}" type="presParOf" srcId="{9B3553F7-8609-4D95-83F9-D5C2AFBD446F}" destId="{C4CCBED4-6E12-4225-8EEC-887FA554F637}" srcOrd="0" destOrd="0" presId="urn:microsoft.com/office/officeart/2005/8/layout/hierarchy5"/>
    <dgm:cxn modelId="{AD38F1B4-1515-4AEB-A40B-5FD34B8BE86F}" type="presParOf" srcId="{30D2B05C-4C48-46BB-BE1D-D44EDB8FA905}" destId="{170E711D-A457-448F-92A1-2671D74E746E}" srcOrd="1" destOrd="0" presId="urn:microsoft.com/office/officeart/2005/8/layout/hierarchy5"/>
    <dgm:cxn modelId="{4F83FDF1-B461-411D-81EC-D026E19D032D}" type="presParOf" srcId="{170E711D-A457-448F-92A1-2671D74E746E}" destId="{B6063E51-7185-49FA-9910-DFFD64D873F8}" srcOrd="0" destOrd="0" presId="urn:microsoft.com/office/officeart/2005/8/layout/hierarchy5"/>
    <dgm:cxn modelId="{37D4D57F-DFAF-44B0-827F-3711B35C97AE}" type="presParOf" srcId="{170E711D-A457-448F-92A1-2671D74E746E}" destId="{C751CFF7-9406-4CFA-BE47-D18C3A0898F6}" srcOrd="1" destOrd="0" presId="urn:microsoft.com/office/officeart/2005/8/layout/hierarchy5"/>
    <dgm:cxn modelId="{F9310B66-107F-4C7B-8AEB-9981A305F8C1}" type="presParOf" srcId="{4D8273C7-E8AF-48D3-A4DD-443953822FD2}" destId="{3269714A-6AF4-4111-A47C-F8B1CAF60DD5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C9673B-7FDB-4C38-B873-899C52194A38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FFFD4C8-CA72-4566-9DD6-36D65AF1D2DA}">
      <dgm:prSet phldrT="[Tekst]" custT="1"/>
      <dgm:spPr/>
      <dgm:t>
        <a:bodyPr/>
        <a:lstStyle/>
        <a:p>
          <a:r>
            <a:rPr lang="sk-SK" sz="2700" baseline="0" noProof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1.skupina</a:t>
          </a:r>
        </a:p>
      </dgm:t>
    </dgm:pt>
    <dgm:pt modelId="{51C2CBF9-66DC-4D48-9C98-6617AA708B70}" type="parTrans" cxnId="{982D5964-ADBB-41E5-9E8D-761C8B0FB6B0}">
      <dgm:prSet/>
      <dgm:spPr/>
      <dgm:t>
        <a:bodyPr/>
        <a:lstStyle/>
        <a:p>
          <a:endParaRPr lang="pl-PL"/>
        </a:p>
      </dgm:t>
    </dgm:pt>
    <dgm:pt modelId="{59BF50BB-6DEC-4C06-B8E1-361BD86F4EF2}" type="sibTrans" cxnId="{982D5964-ADBB-41E5-9E8D-761C8B0FB6B0}">
      <dgm:prSet custT="1"/>
      <dgm:spPr/>
      <dgm:t>
        <a:bodyPr/>
        <a:lstStyle/>
        <a:p>
          <a:r>
            <a:rPr lang="sk-SK" sz="2800" baseline="0" noProof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2.skupina</a:t>
          </a:r>
        </a:p>
      </dgm:t>
    </dgm:pt>
    <dgm:pt modelId="{D9FAC44F-C7EA-4F1B-ABF1-CD377946A035}">
      <dgm:prSet phldrT="[Tekst]"/>
      <dgm:spPr/>
      <dgm:t>
        <a:bodyPr/>
        <a:lstStyle/>
        <a:p>
          <a:endParaRPr lang="pl-PL" dirty="0"/>
        </a:p>
        <a:p>
          <a:endParaRPr lang="pl-PL" dirty="0"/>
        </a:p>
        <a:p>
          <a:endParaRPr lang="pl-PL" dirty="0"/>
        </a:p>
        <a:p>
          <a:endParaRPr lang="pl-PL" dirty="0"/>
        </a:p>
      </dgm:t>
    </dgm:pt>
    <dgm:pt modelId="{8AF55F46-91F5-4EEF-8F06-6295CE951444}" type="parTrans" cxnId="{0D01F7DC-55FF-4B79-BD31-BCD19461D354}">
      <dgm:prSet/>
      <dgm:spPr/>
      <dgm:t>
        <a:bodyPr/>
        <a:lstStyle/>
        <a:p>
          <a:endParaRPr lang="pl-PL"/>
        </a:p>
      </dgm:t>
    </dgm:pt>
    <dgm:pt modelId="{51137175-3EBB-4411-92A5-68CD3ED78B0A}" type="sibTrans" cxnId="{0D01F7DC-55FF-4B79-BD31-BCD19461D354}">
      <dgm:prSet/>
      <dgm:spPr/>
      <dgm:t>
        <a:bodyPr/>
        <a:lstStyle/>
        <a:p>
          <a:endParaRPr lang="pl-PL"/>
        </a:p>
      </dgm:t>
    </dgm:pt>
    <dgm:pt modelId="{76489CF8-AA9E-4E36-BA72-80732C6C9E7E}" type="pres">
      <dgm:prSet presAssocID="{17C9673B-7FDB-4C38-B873-899C52194A38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6F583CD1-BC84-4543-8A13-3DC57DFDF503}" type="pres">
      <dgm:prSet presAssocID="{1FFFD4C8-CA72-4566-9DD6-36D65AF1D2DA}" presName="composite" presStyleCnt="0"/>
      <dgm:spPr/>
    </dgm:pt>
    <dgm:pt modelId="{82C0E4CA-0A8F-434C-8DFA-88FBAE4D12C3}" type="pres">
      <dgm:prSet presAssocID="{1FFFD4C8-CA72-4566-9DD6-36D65AF1D2DA}" presName="Parent1" presStyleLbl="node1" presStyleIdx="0" presStyleCnt="2" custAng="0" custScaleX="190244" custScaleY="104317" custLinFactNeighborX="-1653" custLinFactNeighborY="-4555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3BF759-77F8-4665-8219-6C7BA6A2E70C}" type="pres">
      <dgm:prSet presAssocID="{1FFFD4C8-CA72-4566-9DD6-36D65AF1D2DA}" presName="Childtext1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E987A46-09BC-4D1D-B717-C17EB3E9F26F}" type="pres">
      <dgm:prSet presAssocID="{1FFFD4C8-CA72-4566-9DD6-36D65AF1D2DA}" presName="BalanceSpacing" presStyleCnt="0"/>
      <dgm:spPr/>
    </dgm:pt>
    <dgm:pt modelId="{6626494F-D00B-4B6F-A886-B22D99B99A31}" type="pres">
      <dgm:prSet presAssocID="{1FFFD4C8-CA72-4566-9DD6-36D65AF1D2DA}" presName="BalanceSpacing1" presStyleCnt="0"/>
      <dgm:spPr/>
    </dgm:pt>
    <dgm:pt modelId="{F8213893-F56D-463C-840A-52087ED3570E}" type="pres">
      <dgm:prSet presAssocID="{59BF50BB-6DEC-4C06-B8E1-361BD86F4EF2}" presName="Accent1Text" presStyleLbl="node1" presStyleIdx="1" presStyleCnt="2" custScaleX="151517" custScaleY="117320" custLinFactNeighborX="-44641" custLinFactNeighborY="55105"/>
      <dgm:spPr/>
      <dgm:t>
        <a:bodyPr/>
        <a:lstStyle/>
        <a:p>
          <a:endParaRPr lang="pl-PL"/>
        </a:p>
      </dgm:t>
    </dgm:pt>
  </dgm:ptLst>
  <dgm:cxnLst>
    <dgm:cxn modelId="{B6334A0E-DDFD-4AC8-AF18-0637B1478B4E}" type="presOf" srcId="{17C9673B-7FDB-4C38-B873-899C52194A38}" destId="{76489CF8-AA9E-4E36-BA72-80732C6C9E7E}" srcOrd="0" destOrd="0" presId="urn:microsoft.com/office/officeart/2008/layout/AlternatingHexagons"/>
    <dgm:cxn modelId="{FC2BEFA6-5C35-4734-BD27-A3C8A6014BBD}" type="presOf" srcId="{D9FAC44F-C7EA-4F1B-ABF1-CD377946A035}" destId="{3D3BF759-77F8-4665-8219-6C7BA6A2E70C}" srcOrd="0" destOrd="0" presId="urn:microsoft.com/office/officeart/2008/layout/AlternatingHexagons"/>
    <dgm:cxn modelId="{FDA18CD2-57C4-4390-997E-C7C3BEF9E951}" type="presOf" srcId="{59BF50BB-6DEC-4C06-B8E1-361BD86F4EF2}" destId="{F8213893-F56D-463C-840A-52087ED3570E}" srcOrd="0" destOrd="0" presId="urn:microsoft.com/office/officeart/2008/layout/AlternatingHexagons"/>
    <dgm:cxn modelId="{982D5964-ADBB-41E5-9E8D-761C8B0FB6B0}" srcId="{17C9673B-7FDB-4C38-B873-899C52194A38}" destId="{1FFFD4C8-CA72-4566-9DD6-36D65AF1D2DA}" srcOrd="0" destOrd="0" parTransId="{51C2CBF9-66DC-4D48-9C98-6617AA708B70}" sibTransId="{59BF50BB-6DEC-4C06-B8E1-361BD86F4EF2}"/>
    <dgm:cxn modelId="{1CBDE761-A709-4466-B78D-14F7454FCF1A}" type="presOf" srcId="{1FFFD4C8-CA72-4566-9DD6-36D65AF1D2DA}" destId="{82C0E4CA-0A8F-434C-8DFA-88FBAE4D12C3}" srcOrd="0" destOrd="0" presId="urn:microsoft.com/office/officeart/2008/layout/AlternatingHexagons"/>
    <dgm:cxn modelId="{0D01F7DC-55FF-4B79-BD31-BCD19461D354}" srcId="{1FFFD4C8-CA72-4566-9DD6-36D65AF1D2DA}" destId="{D9FAC44F-C7EA-4F1B-ABF1-CD377946A035}" srcOrd="0" destOrd="0" parTransId="{8AF55F46-91F5-4EEF-8F06-6295CE951444}" sibTransId="{51137175-3EBB-4411-92A5-68CD3ED78B0A}"/>
    <dgm:cxn modelId="{F699A75C-AC5A-47EB-9987-35932AD7B259}" type="presParOf" srcId="{76489CF8-AA9E-4E36-BA72-80732C6C9E7E}" destId="{6F583CD1-BC84-4543-8A13-3DC57DFDF503}" srcOrd="0" destOrd="0" presId="urn:microsoft.com/office/officeart/2008/layout/AlternatingHexagons"/>
    <dgm:cxn modelId="{547E9D60-4518-4898-96BD-EAB1C93021D1}" type="presParOf" srcId="{6F583CD1-BC84-4543-8A13-3DC57DFDF503}" destId="{82C0E4CA-0A8F-434C-8DFA-88FBAE4D12C3}" srcOrd="0" destOrd="0" presId="urn:microsoft.com/office/officeart/2008/layout/AlternatingHexagons"/>
    <dgm:cxn modelId="{26329DCF-2617-4DEE-B205-51F142CE581B}" type="presParOf" srcId="{6F583CD1-BC84-4543-8A13-3DC57DFDF503}" destId="{3D3BF759-77F8-4665-8219-6C7BA6A2E70C}" srcOrd="1" destOrd="0" presId="urn:microsoft.com/office/officeart/2008/layout/AlternatingHexagons"/>
    <dgm:cxn modelId="{BF2E1671-E439-4D7A-8D3A-F10837516B09}" type="presParOf" srcId="{6F583CD1-BC84-4543-8A13-3DC57DFDF503}" destId="{DE987A46-09BC-4D1D-B717-C17EB3E9F26F}" srcOrd="2" destOrd="0" presId="urn:microsoft.com/office/officeart/2008/layout/AlternatingHexagons"/>
    <dgm:cxn modelId="{61BB1785-E492-4AB6-A695-E26A446129DE}" type="presParOf" srcId="{6F583CD1-BC84-4543-8A13-3DC57DFDF503}" destId="{6626494F-D00B-4B6F-A886-B22D99B99A31}" srcOrd="3" destOrd="0" presId="urn:microsoft.com/office/officeart/2008/layout/AlternatingHexagons"/>
    <dgm:cxn modelId="{37C5132B-6663-4E1C-85BC-F197298D7A45}" type="presParOf" srcId="{6F583CD1-BC84-4543-8A13-3DC57DFDF503}" destId="{F8213893-F56D-463C-840A-52087ED3570E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D43710-43C9-4AF5-8804-9D8396B44AD8}">
      <dsp:nvSpPr>
        <dsp:cNvPr id="0" name=""/>
        <dsp:cNvSpPr/>
      </dsp:nvSpPr>
      <dsp:spPr>
        <a:xfrm>
          <a:off x="2967" y="2199015"/>
          <a:ext cx="2007082" cy="10035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Vyhľadať informácie k danej téme z:</a:t>
          </a:r>
        </a:p>
      </dsp:txBody>
      <dsp:txXfrm>
        <a:off x="32360" y="2228408"/>
        <a:ext cx="1948296" cy="944755"/>
      </dsp:txXfrm>
    </dsp:sp>
    <dsp:sp modelId="{8B6FC1A2-38A0-47CF-BB39-2F5B5D85EFC5}">
      <dsp:nvSpPr>
        <dsp:cNvPr id="0" name=""/>
        <dsp:cNvSpPr/>
      </dsp:nvSpPr>
      <dsp:spPr>
        <a:xfrm rot="18770822">
          <a:off x="1821185" y="2249288"/>
          <a:ext cx="1180561" cy="37441"/>
        </a:xfrm>
        <a:custGeom>
          <a:avLst/>
          <a:gdLst/>
          <a:ahLst/>
          <a:cxnLst/>
          <a:rect l="0" t="0" r="0" b="0"/>
          <a:pathLst>
            <a:path>
              <a:moveTo>
                <a:pt x="0" y="18720"/>
              </a:moveTo>
              <a:lnTo>
                <a:pt x="1180561" y="18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381952" y="2238494"/>
        <a:ext cx="59028" cy="59028"/>
      </dsp:txXfrm>
    </dsp:sp>
    <dsp:sp modelId="{69289EE0-71D0-4311-8811-3359A559A005}">
      <dsp:nvSpPr>
        <dsp:cNvPr id="0" name=""/>
        <dsp:cNvSpPr/>
      </dsp:nvSpPr>
      <dsp:spPr>
        <a:xfrm>
          <a:off x="2812882" y="1333461"/>
          <a:ext cx="2007082" cy="10035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BIBLIE</a:t>
          </a:r>
        </a:p>
      </dsp:txBody>
      <dsp:txXfrm>
        <a:off x="2842275" y="1362854"/>
        <a:ext cx="1948296" cy="944755"/>
      </dsp:txXfrm>
    </dsp:sp>
    <dsp:sp modelId="{433F835C-7565-4B8E-A6F1-AE9BF28BBA4E}">
      <dsp:nvSpPr>
        <dsp:cNvPr id="0" name=""/>
        <dsp:cNvSpPr/>
      </dsp:nvSpPr>
      <dsp:spPr>
        <a:xfrm rot="19457599">
          <a:off x="4727035" y="1527993"/>
          <a:ext cx="988691" cy="37441"/>
        </a:xfrm>
        <a:custGeom>
          <a:avLst/>
          <a:gdLst/>
          <a:ahLst/>
          <a:cxnLst/>
          <a:rect l="0" t="0" r="0" b="0"/>
          <a:pathLst>
            <a:path>
              <a:moveTo>
                <a:pt x="0" y="18720"/>
              </a:moveTo>
              <a:lnTo>
                <a:pt x="988691" y="18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196664" y="1521996"/>
        <a:ext cx="49434" cy="49434"/>
      </dsp:txXfrm>
    </dsp:sp>
    <dsp:sp modelId="{0E1FEBA7-E028-445F-8DB0-FEE47B1BE2C3}">
      <dsp:nvSpPr>
        <dsp:cNvPr id="0" name=""/>
        <dsp:cNvSpPr/>
      </dsp:nvSpPr>
      <dsp:spPr>
        <a:xfrm>
          <a:off x="5622798" y="756425"/>
          <a:ext cx="2007082" cy="10035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Vyhľadajte príbeh, ktorý hovorí o narodení Ježiša</a:t>
          </a:r>
        </a:p>
      </dsp:txBody>
      <dsp:txXfrm>
        <a:off x="5652191" y="785818"/>
        <a:ext cx="1948296" cy="944755"/>
      </dsp:txXfrm>
    </dsp:sp>
    <dsp:sp modelId="{AA049BF1-A577-4E01-B3BE-C30F3D89B087}">
      <dsp:nvSpPr>
        <dsp:cNvPr id="0" name=""/>
        <dsp:cNvSpPr/>
      </dsp:nvSpPr>
      <dsp:spPr>
        <a:xfrm rot="2142401">
          <a:off x="4727035" y="2105029"/>
          <a:ext cx="988691" cy="37441"/>
        </a:xfrm>
        <a:custGeom>
          <a:avLst/>
          <a:gdLst/>
          <a:ahLst/>
          <a:cxnLst/>
          <a:rect l="0" t="0" r="0" b="0"/>
          <a:pathLst>
            <a:path>
              <a:moveTo>
                <a:pt x="0" y="18720"/>
              </a:moveTo>
              <a:lnTo>
                <a:pt x="988691" y="18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196664" y="2099032"/>
        <a:ext cx="49434" cy="49434"/>
      </dsp:txXfrm>
    </dsp:sp>
    <dsp:sp modelId="{C26B0515-22C1-4628-A0A6-92A0946DDDFB}">
      <dsp:nvSpPr>
        <dsp:cNvPr id="0" name=""/>
        <dsp:cNvSpPr/>
      </dsp:nvSpPr>
      <dsp:spPr>
        <a:xfrm>
          <a:off x="5622798" y="1910497"/>
          <a:ext cx="2007082" cy="10035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kern="1200" noProof="0">
              <a:latin typeface="Times New Roman" panose="02020603050405020304" pitchFamily="18" charset="0"/>
              <a:cs typeface="Times New Roman" panose="02020603050405020304" pitchFamily="18" charset="0"/>
            </a:rPr>
            <a:t>Dramatizácia príbehu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kern="1200" noProof="0">
              <a:latin typeface="Times New Roman" panose="02020603050405020304" pitchFamily="18" charset="0"/>
              <a:cs typeface="Times New Roman" panose="02020603050405020304" pitchFamily="18" charset="0"/>
            </a:rPr>
            <a:t>Fotodokumentácia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kern="1200" noProof="0">
              <a:latin typeface="Times New Roman" panose="02020603050405020304" pitchFamily="18" charset="0"/>
              <a:cs typeface="Times New Roman" panose="02020603050405020304" pitchFamily="18" charset="0"/>
            </a:rPr>
            <a:t>PWP prezentácia</a:t>
          </a:r>
          <a:endParaRPr lang="sk-SK" sz="17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52191" y="1939890"/>
        <a:ext cx="1948296" cy="944755"/>
      </dsp:txXfrm>
    </dsp:sp>
    <dsp:sp modelId="{901F502D-FB52-4220-BF86-0814AD554178}">
      <dsp:nvSpPr>
        <dsp:cNvPr id="0" name=""/>
        <dsp:cNvSpPr/>
      </dsp:nvSpPr>
      <dsp:spPr>
        <a:xfrm rot="2829178">
          <a:off x="1821185" y="3114842"/>
          <a:ext cx="1180561" cy="37441"/>
        </a:xfrm>
        <a:custGeom>
          <a:avLst/>
          <a:gdLst/>
          <a:ahLst/>
          <a:cxnLst/>
          <a:rect l="0" t="0" r="0" b="0"/>
          <a:pathLst>
            <a:path>
              <a:moveTo>
                <a:pt x="0" y="18720"/>
              </a:moveTo>
              <a:lnTo>
                <a:pt x="1180561" y="18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381952" y="3104049"/>
        <a:ext cx="59028" cy="59028"/>
      </dsp:txXfrm>
    </dsp:sp>
    <dsp:sp modelId="{93CDC2A1-8115-451E-B616-86787AAF7582}">
      <dsp:nvSpPr>
        <dsp:cNvPr id="0" name=""/>
        <dsp:cNvSpPr/>
      </dsp:nvSpPr>
      <dsp:spPr>
        <a:xfrm>
          <a:off x="2812882" y="3064569"/>
          <a:ext cx="2007082" cy="10035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kern="1200" noProof="0" dirty="0"/>
            <a:t>INTERNETU</a:t>
          </a:r>
        </a:p>
      </dsp:txBody>
      <dsp:txXfrm>
        <a:off x="2842275" y="3093962"/>
        <a:ext cx="1948296" cy="944755"/>
      </dsp:txXfrm>
    </dsp:sp>
    <dsp:sp modelId="{9B3553F7-8609-4D95-83F9-D5C2AFBD446F}">
      <dsp:nvSpPr>
        <dsp:cNvPr id="0" name=""/>
        <dsp:cNvSpPr/>
      </dsp:nvSpPr>
      <dsp:spPr>
        <a:xfrm>
          <a:off x="4819965" y="3547619"/>
          <a:ext cx="802832" cy="37441"/>
        </a:xfrm>
        <a:custGeom>
          <a:avLst/>
          <a:gdLst/>
          <a:ahLst/>
          <a:cxnLst/>
          <a:rect l="0" t="0" r="0" b="0"/>
          <a:pathLst>
            <a:path>
              <a:moveTo>
                <a:pt x="0" y="18720"/>
              </a:moveTo>
              <a:lnTo>
                <a:pt x="802832" y="18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201310" y="3546269"/>
        <a:ext cx="40141" cy="40141"/>
      </dsp:txXfrm>
    </dsp:sp>
    <dsp:sp modelId="{B6063E51-7185-49FA-9910-DFFD64D873F8}">
      <dsp:nvSpPr>
        <dsp:cNvPr id="0" name=""/>
        <dsp:cNvSpPr/>
      </dsp:nvSpPr>
      <dsp:spPr>
        <a:xfrm>
          <a:off x="5622798" y="3064569"/>
          <a:ext cx="2007082" cy="10035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kern="1200" noProof="0">
              <a:latin typeface="Times New Roman" panose="02020603050405020304" pitchFamily="18" charset="0"/>
              <a:cs typeface="Times New Roman" panose="02020603050405020304" pitchFamily="18" charset="0"/>
            </a:rPr>
            <a:t>Vyhľadajte čo najviac informácií súvisiacich s narodením Ježiša</a:t>
          </a:r>
          <a:endParaRPr lang="sk-SK" sz="17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52191" y="3093962"/>
        <a:ext cx="1948296" cy="9447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C0E4CA-0A8F-434C-8DFA-88FBAE4D12C3}">
      <dsp:nvSpPr>
        <dsp:cNvPr id="0" name=""/>
        <dsp:cNvSpPr/>
      </dsp:nvSpPr>
      <dsp:spPr>
        <a:xfrm rot="5400000">
          <a:off x="2874790" y="-446293"/>
          <a:ext cx="2014853" cy="319682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700" kern="1200" baseline="0" noProof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1.skupina</a:t>
          </a:r>
        </a:p>
      </dsp:txBody>
      <dsp:txXfrm rot="-5400000">
        <a:off x="2816609" y="480501"/>
        <a:ext cx="2131215" cy="1343235"/>
      </dsp:txXfrm>
    </dsp:sp>
    <dsp:sp modelId="{3D3BF759-77F8-4665-8219-6C7BA6A2E70C}">
      <dsp:nvSpPr>
        <dsp:cNvPr id="0" name=""/>
        <dsp:cNvSpPr/>
      </dsp:nvSpPr>
      <dsp:spPr>
        <a:xfrm>
          <a:off x="4801174" y="1452558"/>
          <a:ext cx="2155522" cy="1158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 dirty="0"/>
        </a:p>
      </dsp:txBody>
      <dsp:txXfrm>
        <a:off x="4801174" y="1452558"/>
        <a:ext cx="2155522" cy="1158883"/>
      </dsp:txXfrm>
    </dsp:sp>
    <dsp:sp modelId="{F8213893-F56D-463C-840A-52087ED3570E}">
      <dsp:nvSpPr>
        <dsp:cNvPr id="0" name=""/>
        <dsp:cNvSpPr/>
      </dsp:nvSpPr>
      <dsp:spPr>
        <a:xfrm rot="5400000">
          <a:off x="212042" y="1657967"/>
          <a:ext cx="2266002" cy="254606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800" kern="1200" baseline="0" noProof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2.skupina</a:t>
          </a:r>
        </a:p>
      </dsp:txBody>
      <dsp:txXfrm rot="-5400000">
        <a:off x="496356" y="2175664"/>
        <a:ext cx="1697374" cy="1510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050D3-F61D-4737-98B7-6796BAFAB1BB}" type="datetimeFigureOut">
              <a:rPr lang="sk-SK" smtClean="0"/>
              <a:pPr/>
              <a:t>22. 1. 2020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D513B-9624-4D87-9B4C-F22130A06F9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053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C962C-50B9-47BC-81DA-53F37E54C34A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049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158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271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880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6749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966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1402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354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917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5270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987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441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728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antiskola.eu/cz/referaty/14320-bible" TargetMode="External"/><Relationship Id="rId7" Type="http://schemas.openxmlformats.org/officeDocument/2006/relationships/image" Target="../media/image11.jpeg"/><Relationship Id="rId2" Type="http://schemas.openxmlformats.org/officeDocument/2006/relationships/hyperlink" Target="https://cs.wikipedia.org/wiki/Bib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Nov%C3%BD_z%C3%A1kon" TargetMode="External"/><Relationship Id="rId5" Type="http://schemas.openxmlformats.org/officeDocument/2006/relationships/hyperlink" Target="https://cs.wikipedia.org/wiki/Star%C3%BD_z%C3%A1kon" TargetMode="External"/><Relationship Id="rId4" Type="http://schemas.openxmlformats.org/officeDocument/2006/relationships/hyperlink" Target="https://cs.wikipedia.org/wiki/K%C5%99i%C5%BE%C3%A1ck%C3%A1_bibl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ntiskola.eu/cz/referaty/14319-bible" TargetMode="External"/><Relationship Id="rId2" Type="http://schemas.openxmlformats.org/officeDocument/2006/relationships/hyperlink" Target="http://antiskola.eu/cz/referaty/14320-bibl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s://cs.wikipedia.org/wiki/%C4%8Cesk%C3%A9_p%C5%99eklady_bible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b="1" dirty="0" err="1"/>
              <a:t>Čtená</a:t>
            </a:r>
            <a:r>
              <a:rPr lang="pl-PL" b="1" dirty="0"/>
              <a:t> noc v </a:t>
            </a:r>
            <a:r>
              <a:rPr lang="pl-PL" b="1" dirty="0" err="1"/>
              <a:t>Bibli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3545632"/>
            <a:ext cx="4248472" cy="331236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l-PL" sz="3600" b="1" dirty="0">
                <a:solidFill>
                  <a:srgbClr val="000000"/>
                </a:solidFill>
                <a:effectLst>
                  <a:outerShdw dist="17961" dir="2700000">
                    <a:scrgbClr r="0" g="0" b="0"/>
                  </a:outerShdw>
                </a:effectLst>
              </a:rPr>
              <a:t/>
            </a:r>
            <a:br>
              <a:rPr lang="pl-PL" sz="3600" b="1" dirty="0">
                <a:solidFill>
                  <a:srgbClr val="000000"/>
                </a:solidFill>
                <a:effectLst>
                  <a:outerShdw dist="17961" dir="2700000">
                    <a:scrgbClr r="0" g="0" b="0"/>
                  </a:outerShdw>
                </a:effectLst>
              </a:rPr>
            </a:br>
            <a:r>
              <a:rPr lang="pl-PL" sz="2000" dirty="0">
                <a:solidFill>
                  <a:srgbClr val="000000"/>
                </a:solidFill>
              </a:rPr>
              <a:t/>
            </a:r>
            <a:br>
              <a:rPr lang="pl-PL" sz="2000" dirty="0">
                <a:solidFill>
                  <a:srgbClr val="000000"/>
                </a:solidFill>
              </a:rPr>
            </a:br>
            <a:r>
              <a:rPr lang="sk-SK" dirty="0">
                <a:solidFill>
                  <a:srgbClr val="000000"/>
                </a:solidFill>
              </a:rPr>
              <a:t> </a:t>
            </a:r>
            <a:r>
              <a:rPr lang="sk-SK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</a:t>
            </a:r>
            <a:r>
              <a:rPr lang="sk-SK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</a:t>
            </a:r>
            <a:r>
              <a:rPr lang="sk-SK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určený žiakom druhého stupňa  základnej školy.</a:t>
            </a:r>
          </a:p>
          <a:p>
            <a:pPr algn="ctr"/>
            <a:endParaRPr lang="sk-SK" sz="2800" b="1" dirty="0">
              <a:solidFill>
                <a:srgbClr val="000000"/>
              </a:solidFill>
            </a:endParaRPr>
          </a:p>
          <a:p>
            <a:pPr algn="ctr"/>
            <a:r>
              <a:rPr lang="sk-SK" sz="2800" b="1" dirty="0">
                <a:solidFill>
                  <a:srgbClr val="000000"/>
                </a:solidFill>
              </a:rPr>
              <a:t/>
            </a:r>
            <a:br>
              <a:rPr lang="sk-SK" sz="2800" b="1" dirty="0">
                <a:solidFill>
                  <a:srgbClr val="000000"/>
                </a:solidFill>
              </a:rPr>
            </a:br>
            <a:r>
              <a:rPr lang="sk-SK" sz="2800" b="1" dirty="0">
                <a:solidFill>
                  <a:srgbClr val="000000"/>
                </a:solidFill>
                <a:latin typeface="Comic Sans MS" pitchFamily="66"/>
              </a:rPr>
              <a:t/>
            </a:r>
            <a:br>
              <a:rPr lang="sk-SK" sz="2800" b="1" dirty="0">
                <a:solidFill>
                  <a:srgbClr val="000000"/>
                </a:solidFill>
                <a:latin typeface="Comic Sans MS" pitchFamily="66"/>
              </a:rPr>
            </a:br>
            <a:endParaRPr lang="sk-SK" sz="2800" dirty="0"/>
          </a:p>
          <a:p>
            <a:endParaRPr lang="sk-SK" dirty="0"/>
          </a:p>
        </p:txBody>
      </p:sp>
      <p:pic>
        <p:nvPicPr>
          <p:cNvPr id="1028" name="Picture 4" descr="SÃºvisiaci obrÃ¡zo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858505"/>
            <a:ext cx="2862938" cy="1790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60DC3434-E9E0-4D5B-AF79-4E75BD06DE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230" y="6298956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8219259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DRUHÝ TÝŽDEŇ</a:t>
            </a:r>
          </a:p>
          <a:p>
            <a:pPr marL="0" indent="0" algn="ctr">
              <a:buNone/>
            </a:pPr>
            <a:endParaRPr lang="pl-P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skupina sa venuje nácviku dramatizácie príbehu</a:t>
            </a:r>
          </a:p>
          <a:p>
            <a:pPr marL="0" indent="0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skupina pripravuje kostýmy a zhotovuje rekvizity</a:t>
            </a:r>
          </a:p>
        </p:txBody>
      </p:sp>
      <p:pic>
        <p:nvPicPr>
          <p:cNvPr id="3074" name="Picture 2" descr="VÃ½sledok vyhÄ¾adÃ¡vania obrÃ¡zkov pre dopyt dramatizÃ¡cia narodenie jeÅ¾iÅ¡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182" y="4138935"/>
            <a:ext cx="3255636" cy="2038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955530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TRETÍ TÝŽDEŇ:</a:t>
            </a:r>
          </a:p>
          <a:p>
            <a:pPr marL="0" indent="0" algn="ctr">
              <a:buNone/>
            </a:pPr>
            <a:endParaRPr lang="pl-P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Prezentovanie biblického príbehu na Vianočnej besiedke pre všetkých žiakov školy</a:t>
            </a:r>
          </a:p>
          <a:p>
            <a:pPr>
              <a:buFontTx/>
              <a:buChar char="-"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Počas vystúpenia poverení žiaci fotia a robia videozáznam</a:t>
            </a:r>
          </a:p>
          <a:p>
            <a:pPr>
              <a:buFontTx/>
              <a:buChar char="-"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záver projektu žiaci pripravia prezentáciu zo získaných fotografií a videozáznamu.</a:t>
            </a:r>
          </a:p>
        </p:txBody>
      </p:sp>
      <p:pic>
        <p:nvPicPr>
          <p:cNvPr id="4100" name="Picture 4" descr="VÃ½sledok vyhÄ¾adÃ¡vania obrÃ¡zkov pre dopyt rekvizity narodenie jeÅ¾iÅ¡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76672"/>
            <a:ext cx="2224703" cy="222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703160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2688851"/>
            <a:ext cx="7125112" cy="4051437"/>
          </a:xfrm>
        </p:spPr>
        <p:txBody>
          <a:bodyPr/>
          <a:lstStyle/>
          <a:p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Knižné zdroje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Biblia</a:t>
            </a:r>
          </a:p>
          <a:p>
            <a:pPr marL="0" indent="0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149080"/>
            <a:ext cx="2844785" cy="189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0452997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Internetové zdroje</a:t>
            </a:r>
          </a:p>
          <a:p>
            <a:pPr marL="0" indent="0">
              <a:buNone/>
            </a:pPr>
            <a:r>
              <a:rPr lang="pl-PL" dirty="0" smtClean="0">
                <a:hlinkClick r:id="rId2"/>
              </a:rPr>
              <a:t>https</a:t>
            </a:r>
            <a:r>
              <a:rPr lang="pl-PL" dirty="0" smtClean="0">
                <a:hlinkClick r:id="rId2"/>
              </a:rPr>
              <a:t>://cs.wikipedia.org/wiki/Bible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>
                <a:hlinkClick r:id="rId3"/>
              </a:rPr>
              <a:t>http://</a:t>
            </a:r>
            <a:r>
              <a:rPr lang="pl-PL" dirty="0" smtClean="0">
                <a:hlinkClick r:id="rId3"/>
              </a:rPr>
              <a:t>antiskola.eu/cz/referaty/14320-bible</a:t>
            </a:r>
            <a:endParaRPr lang="pl-PL" dirty="0" smtClean="0"/>
          </a:p>
          <a:p>
            <a:pPr marL="0" indent="0">
              <a:buNone/>
            </a:pPr>
            <a:r>
              <a:rPr lang="pl-PL" dirty="0">
                <a:hlinkClick r:id="rId4"/>
              </a:rPr>
              <a:t>https://</a:t>
            </a:r>
            <a:r>
              <a:rPr lang="pl-PL" dirty="0" smtClean="0">
                <a:hlinkClick r:id="rId4"/>
              </a:rPr>
              <a:t>cs.wikipedia.org/wiki/K%C5%99i%C5%BE%C3%A1ck%C3%A1_bible</a:t>
            </a:r>
            <a:endParaRPr lang="pl-PL" dirty="0" smtClean="0"/>
          </a:p>
          <a:p>
            <a:pPr marL="0" indent="0">
              <a:buNone/>
            </a:pPr>
            <a:r>
              <a:rPr lang="pl-PL" dirty="0">
                <a:hlinkClick r:id="rId5"/>
              </a:rPr>
              <a:t>https://</a:t>
            </a:r>
            <a:r>
              <a:rPr lang="pl-PL" dirty="0" smtClean="0">
                <a:hlinkClick r:id="rId5"/>
              </a:rPr>
              <a:t>cs.wikipedia.org/wiki/Star%C3%BD_z%C3%A1kon</a:t>
            </a:r>
            <a:endParaRPr lang="pl-PL" dirty="0" smtClean="0"/>
          </a:p>
          <a:p>
            <a:pPr marL="0" indent="0">
              <a:buNone/>
            </a:pPr>
            <a:r>
              <a:rPr lang="pl-PL" dirty="0">
                <a:hlinkClick r:id="rId6"/>
              </a:rPr>
              <a:t>https://cs.wikipedia.org/wiki/Nov%C3%BD_z%C3%A1kon</a:t>
            </a:r>
            <a:endParaRPr lang="pl-PL" dirty="0" smtClean="0"/>
          </a:p>
          <a:p>
            <a:pPr marL="0" indent="0">
              <a:buNone/>
            </a:pP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VÃ½sledok vyhÄ¾adÃ¡vania obrÃ¡zkov pre dopyt interne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787" y="1666281"/>
            <a:ext cx="2366163" cy="147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037075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>
                <a:hlinkClick r:id="rId2"/>
              </a:rPr>
              <a:t>http</a:t>
            </a:r>
            <a:r>
              <a:rPr lang="pl-PL" dirty="0" smtClean="0">
                <a:hlinkClick r:id="rId2"/>
              </a:rPr>
              <a:t>://antiskola.eu/cz/referaty/14320-bible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 smtClean="0">
                <a:hlinkClick r:id="rId3"/>
              </a:rPr>
              <a:t>http</a:t>
            </a:r>
            <a:r>
              <a:rPr lang="pl-PL" dirty="0" smtClean="0">
                <a:hlinkClick r:id="rId3"/>
              </a:rPr>
              <a:t>://antiskola.eu/cz/referaty/14319-bible</a:t>
            </a:r>
            <a:endParaRPr lang="pl-PL" dirty="0" smtClean="0"/>
          </a:p>
          <a:p>
            <a:pPr marL="0" indent="0">
              <a:buNone/>
            </a:pPr>
            <a:r>
              <a:rPr lang="pl-PL" dirty="0">
                <a:hlinkClick r:id="rId4"/>
              </a:rPr>
              <a:t>https://cs.wikipedia.org/wiki/%C4%8Cesk%C3%A9_p%C5%99eklady_bible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941168"/>
            <a:ext cx="259080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537833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HODNOTENIE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756245"/>
              </p:ext>
            </p:extLst>
          </p:nvPr>
        </p:nvGraphicFramePr>
        <p:xfrm>
          <a:off x="467544" y="1497385"/>
          <a:ext cx="8291264" cy="5264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0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85682">
                <a:tc>
                  <a:txBody>
                    <a:bodyPr/>
                    <a:lstStyle/>
                    <a:p>
                      <a:pPr algn="ctr"/>
                      <a:endParaRPr lang="pl-PL" sz="1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6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POČET</a:t>
                      </a:r>
                      <a:r>
                        <a:rPr lang="pl-PL" sz="1600" b="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BODOV</a:t>
                      </a:r>
                    </a:p>
                    <a:p>
                      <a:pPr algn="ctr"/>
                      <a:r>
                        <a:rPr lang="pl-PL" sz="1600" b="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Príprava dramatizácie,</a:t>
                      </a:r>
                    </a:p>
                    <a:p>
                      <a:pPr algn="ctr"/>
                      <a:r>
                        <a:rPr lang="pl-PL" sz="16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kostýmov a rekvizít</a:t>
                      </a:r>
                    </a:p>
                    <a:p>
                      <a:pPr algn="ctr"/>
                      <a:endParaRPr lang="pl-PL" sz="1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6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6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6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35008">
                <a:tc>
                  <a:txBody>
                    <a:bodyPr/>
                    <a:lstStyle/>
                    <a:p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OBSAHOVÁ</a:t>
                      </a:r>
                      <a:r>
                        <a:rPr lang="pl-PL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STRÁNKA 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sk-SK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Dramatizácia málo tvorivá, neúplné stvárnenie príbehu</a:t>
                      </a:r>
                      <a:r>
                        <a:rPr lang="sk-SK" sz="12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je tam veľa chýb, informácie, ktoré nesúvisia s témou. Slabé využitie zdrojov.</a:t>
                      </a:r>
                    </a:p>
                    <a:p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sk-SK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Správne stvárnené informácie. Prípadne malé chyby</a:t>
                      </a:r>
                      <a:r>
                        <a:rPr lang="sk-SK" sz="12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sk-SK" sz="12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Dobré využitie zdrojov.</a:t>
                      </a:r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Dobre spracovaná téma, správne, vyčerpávajúce stvárnenie príbehu. Veľmi dobre využitie uvedených zdrojov, prípadne </a:t>
                      </a:r>
                      <a:r>
                        <a:rPr lang="sk-SK" sz="12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ďalšie informácie, ktoré presahujú náučný program.</a:t>
                      </a:r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19237">
                <a:tc>
                  <a:txBody>
                    <a:bodyPr/>
                    <a:lstStyle/>
                    <a:p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ESTETICKÁ STRÁNKA</a:t>
                      </a:r>
                      <a:r>
                        <a:rPr lang="pl-PL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Málo tvorivá, nedbalá práca, neobsahuje vhodne zvolené prvky.</a:t>
                      </a:r>
                      <a:r>
                        <a:rPr lang="sk-SK" sz="12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Zle využitie informácii pri tvorbe kostýmov a rekvizít. </a:t>
                      </a:r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Dobre a esteticky pripravené</a:t>
                      </a:r>
                      <a:r>
                        <a:rPr lang="sk-SK" sz="12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kostýmy a rekvizity</a:t>
                      </a:r>
                      <a:r>
                        <a:rPr lang="sk-SK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Vhodne využité informácie pri tvorení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Veľmi estetická a kreatívna práca.</a:t>
                      </a:r>
                      <a:r>
                        <a:rPr lang="sk-SK" sz="12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Správne využitie materiálov. Práca zaujímavá, originálna.</a:t>
                      </a:r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926501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125113" cy="924475"/>
          </a:xfrm>
        </p:spPr>
        <p:txBody>
          <a:bodyPr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HODNOTENIE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221724"/>
              </p:ext>
            </p:extLst>
          </p:nvPr>
        </p:nvGraphicFramePr>
        <p:xfrm>
          <a:off x="539552" y="1556793"/>
          <a:ext cx="8291264" cy="4907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0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08339">
                <a:tc>
                  <a:txBody>
                    <a:bodyPr/>
                    <a:lstStyle/>
                    <a:p>
                      <a:pPr algn="ctr"/>
                      <a:endParaRPr lang="pl-PL" sz="1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6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POČET BODOV</a:t>
                      </a:r>
                    </a:p>
                    <a:p>
                      <a:pPr algn="ctr"/>
                      <a:r>
                        <a:rPr lang="pl-PL" sz="16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VÝROBA PREZENTÁCIE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l-PL" sz="1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6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l-PL" sz="1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6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l-PL" sz="1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6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69293">
                <a:tc>
                  <a:txBody>
                    <a:bodyPr/>
                    <a:lstStyle/>
                    <a:p>
                      <a:pPr algn="ctr"/>
                      <a:endParaRPr lang="sk-SK" sz="1600" b="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sk-SK" sz="1200" b="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sk-SK" sz="1200" b="0" noProof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PRACOVNÉ ZAANGAŽOVANIE SKUPINY A SCHOPNOSŤ SPOLUPRÁCE</a:t>
                      </a:r>
                    </a:p>
                    <a:p>
                      <a:pPr algn="ctr"/>
                      <a:endParaRPr lang="sk-SK" sz="1600" b="0" noProof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200" b="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sk-SK" sz="1200" b="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sk-SK" sz="1200" b="0" noProof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Chýbajúce</a:t>
                      </a:r>
                      <a:r>
                        <a:rPr lang="sk-SK" sz="1200" b="0" baseline="0" noProof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zaangažovanie všetkých členov skupiny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Nezhody pri plánovaní obsahu prezentácie.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200" b="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sk-SK" sz="1200" b="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sk-SK" sz="1200" b="0" noProof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Dobrá spolupráca so všetkými členmi skupiny</a:t>
                      </a:r>
                      <a:r>
                        <a:rPr lang="sk-SK" sz="1200" b="0" baseline="0" noProof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Schopnosť spolupráce na uspokojivej úrovni. </a:t>
                      </a:r>
                      <a:endParaRPr lang="sk-SK" sz="1200" b="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200" b="0" noProof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Úplné zaangažovanie všetkých členov skupiny</a:t>
                      </a:r>
                      <a:r>
                        <a:rPr lang="sk-SK" sz="1200" b="0" baseline="0" noProof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vzájomná motivácia a pomoc pri práci. Vysoká úroveň spolupráce v skupine.</a:t>
                      </a:r>
                      <a:endParaRPr lang="sk-SK" sz="1200" b="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46903">
                <a:tc>
                  <a:txBody>
                    <a:bodyPr/>
                    <a:lstStyle/>
                    <a:p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OBSAHOVÁ</a:t>
                      </a:r>
                      <a:r>
                        <a:rPr lang="pl-PL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STRÁNKA 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sk-SK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Nedbalo pripravená</a:t>
                      </a:r>
                      <a:r>
                        <a:rPr lang="sk-SK" sz="12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prezentácia,</a:t>
                      </a:r>
                      <a:r>
                        <a:rPr lang="sk-SK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nie je v súlade</a:t>
                      </a:r>
                      <a:r>
                        <a:rPr lang="sk-SK" sz="12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 obsahom úlohy. Málo čitateľná, neobsahuje všetky prvky.</a:t>
                      </a:r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sk-SK" sz="1200" baseline="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sk-SK" sz="12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Drobné nedokonalosti.</a:t>
                      </a:r>
                    </a:p>
                    <a:p>
                      <a:r>
                        <a:rPr lang="sk-SK" sz="12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Obsah v súlade s úlohou, drobné chyby.</a:t>
                      </a:r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Veľmi zaujímavá</a:t>
                      </a:r>
                      <a:r>
                        <a:rPr lang="sk-SK" sz="12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prezentácia</a:t>
                      </a:r>
                      <a:r>
                        <a:rPr lang="sk-SK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 využitím</a:t>
                      </a:r>
                      <a:r>
                        <a:rPr lang="sk-SK" sz="12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rôznorodých materiálov.</a:t>
                      </a:r>
                      <a:r>
                        <a:rPr lang="sk-SK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Veľká kreativita žiakov. </a:t>
                      </a:r>
                      <a:endParaRPr lang="sk-SK" sz="1200" baseline="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sk-SK" sz="1200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Obsah v súlade s odporúčaniami.</a:t>
                      </a:r>
                      <a:endParaRPr lang="sk-SK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266809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4339767" y="-2675470"/>
            <a:ext cx="1256555" cy="8136904"/>
          </a:xfrm>
        </p:spPr>
        <p:txBody>
          <a:bodyPr vert="vert270">
            <a:normAutofit/>
          </a:bodyPr>
          <a:lstStyle/>
          <a:p>
            <a:pPr algn="ctr"/>
            <a:r>
              <a:rPr lang="sk-SK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VYHODNOTENIE</a:t>
            </a:r>
            <a:r>
              <a:rPr lang="sk-SK" sz="3300" b="1" dirty="0"/>
              <a:t> </a:t>
            </a:r>
            <a:endParaRPr lang="sk-SK" sz="3300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143BD4D9-CC9D-4065-AF86-808246C55E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52513"/>
              </p:ext>
            </p:extLst>
          </p:nvPr>
        </p:nvGraphicFramePr>
        <p:xfrm>
          <a:off x="1619672" y="2420888"/>
          <a:ext cx="5889866" cy="199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4933">
                  <a:extLst>
                    <a:ext uri="{9D8B030D-6E8A-4147-A177-3AD203B41FA5}">
                      <a16:colId xmlns:a16="http://schemas.microsoft.com/office/drawing/2014/main" xmlns="" val="1564429277"/>
                    </a:ext>
                  </a:extLst>
                </a:gridCol>
                <a:gridCol w="2944933">
                  <a:extLst>
                    <a:ext uri="{9D8B030D-6E8A-4147-A177-3AD203B41FA5}">
                      <a16:colId xmlns:a16="http://schemas.microsoft.com/office/drawing/2014/main" xmlns="" val="2392417203"/>
                    </a:ext>
                  </a:extLst>
                </a:gridCol>
              </a:tblGrid>
              <a:tr h="279180">
                <a:tc>
                  <a:txBody>
                    <a:bodyPr/>
                    <a:lstStyle/>
                    <a:p>
                      <a:pPr algn="ctr"/>
                      <a:r>
                        <a:rPr lang="sk-SK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BODY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HODNOTENIE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272447009"/>
                  </a:ext>
                </a:extLst>
              </a:tr>
              <a:tr h="339543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12-11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b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výborný</a:t>
                      </a:r>
                      <a:endParaRPr lang="pl-PL" sz="1800" b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554154144"/>
                  </a:ext>
                </a:extLst>
              </a:tr>
              <a:tr h="339543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veľmi</a:t>
                      </a:r>
                      <a:r>
                        <a:rPr lang="pl-PL" sz="1800" b="0" baseline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dobrý</a:t>
                      </a:r>
                      <a:endParaRPr lang="pl-PL" sz="1800" b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2972999248"/>
                  </a:ext>
                </a:extLst>
              </a:tr>
              <a:tr h="339543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8-7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dobrý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2910261835"/>
                  </a:ext>
                </a:extLst>
              </a:tr>
              <a:tr h="339543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dostatočný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77143449"/>
                  </a:ext>
                </a:extLst>
              </a:tr>
              <a:tr h="339543">
                <a:tc>
                  <a:txBody>
                    <a:bodyPr/>
                    <a:lstStyle/>
                    <a:p>
                      <a:pPr algn="ctr"/>
                      <a:r>
                        <a:rPr lang="pl-PL" sz="1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‹4</a:t>
                      </a:r>
                      <a:endParaRPr lang="pl-PL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nedostatočný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225737966"/>
                  </a:ext>
                </a:extLst>
              </a:tr>
            </a:tbl>
          </a:graphicData>
        </a:graphic>
      </p:graphicFrame>
      <p:pic>
        <p:nvPicPr>
          <p:cNvPr id="2050" name="Picture 2" descr="VÃ½sledok vyhÄ¾adÃ¡vania obrÃ¡zkov pre dopyt hodnoteni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816956"/>
            <a:ext cx="4454594" cy="1897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106236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HODNOTENIE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01289" y="1619305"/>
            <a:ext cx="7125112" cy="405143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sk-SK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sk-SK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Čo Vám priniesla realizácia tohto projektu?</a:t>
            </a:r>
          </a:p>
          <a:p>
            <a:pPr marL="0" indent="0">
              <a:lnSpc>
                <a:spcPct val="120000"/>
              </a:lnSpc>
              <a:buNone/>
            </a:pPr>
            <a:endParaRPr lang="sk-SK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AutoNum type="arabicPeriod"/>
            </a:pPr>
            <a:r>
              <a:rPr lang="sk-SK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Zistili ste, že príbeh nemusíte len čítať, ale môžete ho aj zahrať.</a:t>
            </a:r>
          </a:p>
          <a:p>
            <a:pPr>
              <a:lnSpc>
                <a:spcPct val="120000"/>
              </a:lnSpc>
              <a:buAutoNum type="arabicPeriod"/>
            </a:pPr>
            <a:r>
              <a:rPr lang="sk-SK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Spoznali ste ako sa ľudia v minulosti odievali.</a:t>
            </a:r>
          </a:p>
          <a:p>
            <a:pPr>
              <a:lnSpc>
                <a:spcPct val="120000"/>
              </a:lnSpc>
              <a:buAutoNum type="arabicPeriod"/>
            </a:pPr>
            <a:r>
              <a:rPr lang="sk-SK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Dozvedeli ste sa o okolnostiach súvisiacich s narodením Ježiša. </a:t>
            </a:r>
          </a:p>
          <a:p>
            <a:pPr>
              <a:lnSpc>
                <a:spcPct val="120000"/>
              </a:lnSpc>
              <a:buAutoNum type="arabicPeriod"/>
            </a:pPr>
            <a:r>
              <a:rPr lang="sk-SK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Naučili ste sa spolupracovať, rešpektovať a navzájom sa tolerovať.</a:t>
            </a:r>
          </a:p>
          <a:p>
            <a:pPr>
              <a:lnSpc>
                <a:spcPct val="120000"/>
              </a:lnSpc>
              <a:buAutoNum type="arabicPeriod"/>
            </a:pPr>
            <a:r>
              <a:rPr lang="sk-SK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Svojim úsilím ste potešili a spríjemnili predvianočný čas všetkým prítomným.</a:t>
            </a:r>
          </a:p>
          <a:p>
            <a:pPr>
              <a:lnSpc>
                <a:spcPct val="120000"/>
              </a:lnSpc>
              <a:buAutoNum type="arabicPeriod"/>
            </a:pPr>
            <a:r>
              <a:rPr lang="sk-SK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Peknou spomienkou ostane vytvorená prezentácia a fotografie.</a:t>
            </a:r>
          </a:p>
        </p:txBody>
      </p:sp>
    </p:spTree>
    <p:extLst>
      <p:ext uri="{BB962C8B-B14F-4D97-AF65-F5344CB8AC3E}">
        <p14:creationId xmlns:p14="http://schemas.microsoft.com/office/powerpoint/2010/main" val="346611871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237652"/>
            <a:ext cx="7125113" cy="924475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PORADCA PRE UČITEĽA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636912"/>
            <a:ext cx="7125112" cy="4051437"/>
          </a:xfrm>
        </p:spPr>
        <p:txBody>
          <a:bodyPr>
            <a:normAutofit/>
          </a:bodyPr>
          <a:lstStyle/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Vyššie uvedený WQ môže byť využívaný na hodinách dejepisu, náboženstva, triednických hodín v predvianočnom čase. 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Rozdelenie do skupín by málo byť realizované s ohľadom na poznávacie možnosti žiakov, ich zručnosti, záujmy, tak aby boli rovnomerne rozdelené sily v jednotlivých skupinách. Ak je trieda vyrovnaná – žiaci sa môžu samostatne rozdeliť do skupín.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4903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</a:t>
            </a:r>
          </a:p>
        </p:txBody>
      </p:sp>
      <p:pic>
        <p:nvPicPr>
          <p:cNvPr id="2050" name="Picture 2" descr="VÃ½sledok vyhÄ¾adÃ¡vania obrÃ¡zkov pre dopyt betlehem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7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/>
          <p:cNvSpPr/>
          <p:nvPr/>
        </p:nvSpPr>
        <p:spPr>
          <a:xfrm>
            <a:off x="1763688" y="2029660"/>
            <a:ext cx="48062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</a:p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Úlohy</a:t>
            </a:r>
          </a:p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Proces</a:t>
            </a:r>
          </a:p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Zdroje</a:t>
            </a:r>
          </a:p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Hodnotenie</a:t>
            </a:r>
          </a:p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Záver</a:t>
            </a:r>
          </a:p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Poradca pre učiteľa</a:t>
            </a:r>
          </a:p>
        </p:txBody>
      </p:sp>
    </p:spTree>
    <p:extLst>
      <p:ext uri="{BB962C8B-B14F-4D97-AF65-F5344CB8AC3E}">
        <p14:creationId xmlns:p14="http://schemas.microsoft.com/office/powerpoint/2010/main" val="2645034887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PORADCA PRE UČITEĽA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0602" y="2248336"/>
            <a:ext cx="7125112" cy="405143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Učiteľ si môže vybrať aj iný ľubovoľný príbeh z Biblie. 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Učiteľ by mal pomáhať žiakom oboznamovať sa so zdrojovými materiálmi. Mal by objasniť nezrozumiteľné slová alebo ukázať, kde možno nájsť význam slova. Môže tiež pomôcť pri verifikácií materiálu – potrebného na realizáciu tohto projektu (predovšetkým slabší žiaci môžu potrebovať pomoc v tejto oblasti).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Učiteľ by mal požiadať žiakov, aby priniesli rôzne materiály potrebné na prípravu kostýmov a rekvizít alebo ich sám zabezpečiť.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00448796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116598"/>
            <a:ext cx="7125113" cy="924475"/>
          </a:xfrm>
        </p:spPr>
        <p:txBody>
          <a:bodyPr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PORADCA PRE UČITEĽA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3041073"/>
            <a:ext cx="7413144" cy="3115333"/>
          </a:xfrm>
        </p:spPr>
        <p:txBody>
          <a:bodyPr>
            <a:normAutofit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 na realizáciu projektu by mal byť prispôsobený možnostiam žiakov. Nie je presne určený.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Učiteľ by mal prispôsobiť hodnotenie možnostiam celej triedy.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Zhotovené fotografie môžu byť použité na výzdobu triedy alebo školy.</a:t>
            </a:r>
          </a:p>
          <a:p>
            <a:pPr marL="0" indent="0">
              <a:buNone/>
            </a:pPr>
            <a:endParaRPr lang="sk-SK" sz="1500" dirty="0"/>
          </a:p>
          <a:p>
            <a:endParaRPr lang="sk-SK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2984BB86-64F1-4B31-8520-C1B8CA846A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610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158031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VÃ½sledok vyhÄ¾adÃ¡vania obrÃ¡zkov pre dopyt betleh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8051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	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85935"/>
          </a:xfrm>
        </p:spPr>
        <p:txBody>
          <a:bodyPr>
            <a:normAutofit/>
          </a:bodyPr>
          <a:lstStyle/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 Vianoc je obdobím, kedy si pripomíname narodenie Ježiša.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Čas, kedy sa stíšime a zamyslíme nad skutočnou podstatou Vianoc.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4472667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VÃ½sledok vyhÄ¾adÃ¡vania obrÃ¡zkov pre dopyt betleh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38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09443" y="404664"/>
            <a:ext cx="7125113" cy="924475"/>
          </a:xfrm>
        </p:spPr>
        <p:txBody>
          <a:bodyPr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234938"/>
            <a:ext cx="7125112" cy="4051437"/>
          </a:xfrm>
        </p:spPr>
        <p:txBody>
          <a:bodyPr/>
          <a:lstStyle/>
          <a:p>
            <a:pPr lvl="0"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Bádanie po týchto pravdách bude VAŠA PRÁCA, sami vyhľadáte informácie v Biblii a na internete o počatí a narodení Ježiška.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Vyhľadané informácie zužitkujete pri vlastnej dramatizácií najznámejšieho biblického príbehu, ktorý pripravíte na vianočnú besiedku pre ostatných žiakov a učiteľov školy.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Čas, ktorý spolu strávite bude navodením príjemnej vianočnej atmosféry.</a:t>
            </a:r>
          </a:p>
          <a:p>
            <a:endParaRPr lang="sk-SK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669186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ÚLOHA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980728"/>
            <a:ext cx="7125112" cy="1440160"/>
          </a:xfrm>
        </p:spPr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VAŠOU ÚLOHOU BUDE: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290518359"/>
              </p:ext>
            </p:extLst>
          </p:nvPr>
        </p:nvGraphicFramePr>
        <p:xfrm>
          <a:off x="611560" y="1844824"/>
          <a:ext cx="763284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490925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09443" y="1340769"/>
            <a:ext cx="7125112" cy="1368152"/>
          </a:xfrm>
        </p:spPr>
        <p:txBody>
          <a:bodyPr/>
          <a:lstStyle/>
          <a:p>
            <a:pPr algn="ctr">
              <a:buAutoNum type="arabicPeriod"/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ČASŤ – 1 týždeň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Budete rozdelení do dvoch skupín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pl-PL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62026081"/>
              </p:ext>
            </p:extLst>
          </p:nvPr>
        </p:nvGraphicFramePr>
        <p:xfrm>
          <a:off x="755576" y="2060848"/>
          <a:ext cx="69600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4092476" y="4712202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Vašou úlohou bude vyhľadať informácie o daných postavách, všímať si rekvizity, kostýmy, ktoré  v druhej časti budú pripravovať.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6300192" y="2878280"/>
            <a:ext cx="2843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Vašou úlohou bude vyhľadať príbeh v Biblii.</a:t>
            </a:r>
          </a:p>
        </p:txBody>
      </p:sp>
    </p:spTree>
    <p:extLst>
      <p:ext uri="{BB962C8B-B14F-4D97-AF65-F5344CB8AC3E}">
        <p14:creationId xmlns:p14="http://schemas.microsoft.com/office/powerpoint/2010/main" val="2581969310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2.ČASŤ – 2 týždne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ięciokąt foremny 3"/>
          <p:cNvSpPr/>
          <p:nvPr/>
        </p:nvSpPr>
        <p:spPr>
          <a:xfrm>
            <a:off x="2123728" y="2348880"/>
            <a:ext cx="5328592" cy="411186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VŠETCI SPOLU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Nácvik dramatizácie príbehu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Príprava rekvizít a kostýmov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Prezentácia</a:t>
            </a:r>
          </a:p>
          <a:p>
            <a:pPr algn="ctr"/>
            <a:endParaRPr lang="pl-PL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887063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príprave rekvizít, kostýmov a nácviku dramatizácie sa žiaci prezentujú na Vianočnej besiedke pred žiakmi celej školy.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Dvaja žiaci sú poverení fotografovaním a videozáznamom, ktorý bude použitý v záverečnej prezentácii.</a:t>
            </a:r>
          </a:p>
        </p:txBody>
      </p:sp>
    </p:spTree>
    <p:extLst>
      <p:ext uri="{BB962C8B-B14F-4D97-AF65-F5344CB8AC3E}">
        <p14:creationId xmlns:p14="http://schemas.microsoft.com/office/powerpoint/2010/main" val="4131585512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PRVÝ TÝŽDEŇ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Oboznámenie sa s úlohou, rozdelenie úloh v skupine, vstupné získavanie informácií:  </a:t>
            </a:r>
          </a:p>
          <a:p>
            <a:pPr>
              <a:buFontTx/>
              <a:buChar char="-"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Hľadanie informácií v internetových zdrojoch a v Biblii</a:t>
            </a:r>
          </a:p>
          <a:p>
            <a:pPr>
              <a:buFontTx/>
              <a:buChar char="-"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Objasnenie neznámych pojmov</a:t>
            </a:r>
          </a:p>
          <a:p>
            <a:pPr>
              <a:buFontTx/>
              <a:buChar char="-"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Zhromažďovanie materiálu na prípravu rekvizít a kostýmov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7731325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Motív balík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ív balíka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1866</TotalTime>
  <Words>852</Words>
  <Application>Microsoft Office PowerPoint</Application>
  <PresentationFormat>Pokaz na ekranie (4:3)</PresentationFormat>
  <Paragraphs>194</Paragraphs>
  <Slides>21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Comic Sans MS</vt:lpstr>
      <vt:lpstr>Times New Roman</vt:lpstr>
      <vt:lpstr>Office Theme</vt:lpstr>
      <vt:lpstr> Čtená noc v Bibli</vt:lpstr>
      <vt:lpstr>OBSAH</vt:lpstr>
      <vt:lpstr> ÚVOD</vt:lpstr>
      <vt:lpstr>ÚVOD</vt:lpstr>
      <vt:lpstr>ÚLOHA</vt:lpstr>
      <vt:lpstr>PROCES </vt:lpstr>
      <vt:lpstr>PROCES 2.ČASŤ – 2 týždne</vt:lpstr>
      <vt:lpstr>PROCES</vt:lpstr>
      <vt:lpstr>PROCES</vt:lpstr>
      <vt:lpstr>PROCES</vt:lpstr>
      <vt:lpstr>PROCES</vt:lpstr>
      <vt:lpstr>ZDROJE</vt:lpstr>
      <vt:lpstr>ZDROJE</vt:lpstr>
      <vt:lpstr>ZDROJE</vt:lpstr>
      <vt:lpstr>HODNOTENIE</vt:lpstr>
      <vt:lpstr>HODNOTENIE</vt:lpstr>
      <vt:lpstr>VYHODNOTENIE </vt:lpstr>
      <vt:lpstr>HODNOTENIE</vt:lpstr>
      <vt:lpstr> PORADCA PRE UČITEĽA</vt:lpstr>
      <vt:lpstr>PORADCA PRE UČITEĽA</vt:lpstr>
      <vt:lpstr>PORADCA PRE UČITEĽA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Noc čítania Biblie</dc:title>
  <dc:creator>Michaela Zombeková</dc:creator>
  <cp:lastModifiedBy>Anna Basta</cp:lastModifiedBy>
  <cp:revision>142</cp:revision>
  <dcterms:created xsi:type="dcterms:W3CDTF">2017-06-05T12:02:22Z</dcterms:created>
  <dcterms:modified xsi:type="dcterms:W3CDTF">2020-01-22T14:41:12Z</dcterms:modified>
</cp:coreProperties>
</file>