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4" r:id="rId4"/>
    <p:sldId id="258" r:id="rId5"/>
    <p:sldId id="268" r:id="rId6"/>
    <p:sldId id="259" r:id="rId7"/>
    <p:sldId id="260" r:id="rId8"/>
    <p:sldId id="261" r:id="rId9"/>
    <p:sldId id="273" r:id="rId10"/>
    <p:sldId id="262" r:id="rId11"/>
    <p:sldId id="269" r:id="rId12"/>
    <p:sldId id="263" r:id="rId13"/>
    <p:sldId id="264" r:id="rId14"/>
    <p:sldId id="265" r:id="rId15"/>
    <p:sldId id="270" r:id="rId16"/>
    <p:sldId id="266" r:id="rId17"/>
    <p:sldId id="271" r:id="rId18"/>
    <p:sldId id="267" r:id="rId19"/>
    <p:sldId id="272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4B21D66-43AB-4F83-A507-195F362E944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4B21D66-43AB-4F83-A507-195F362E944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4B21D66-43AB-4F83-A507-195F362E944E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5F376C-B1FC-4D91-8DD7-8DC457A09015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4B21D66-43AB-4F83-A507-195F362E944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odreczniki.pl/reader/c/224102/v/27/t/student-canon/m/j00000081KBv26" TargetMode="External"/><Relationship Id="rId2" Type="http://schemas.openxmlformats.org/officeDocument/2006/relationships/hyperlink" Target="http://www.pogotowieflagowe.pl/patriotyzm_we_wspolczesnej_szkol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ciaga.pl/tekst/197315-198-patriotyzm-dawniej-i-dzis" TargetMode="External"/><Relationship Id="rId4" Type="http://schemas.openxmlformats.org/officeDocument/2006/relationships/hyperlink" Target="http://bilgoraj.com.pl/patriotyzm-dawniej-i-dzis-,,3,11,1,1430,n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547664" y="4293096"/>
            <a:ext cx="6400800" cy="1600200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/>
              <a:t>Web Quest przeznaczony dla uczniów gimnazjum</a:t>
            </a:r>
            <a:br>
              <a:rPr lang="pl-PL" b="1" dirty="0"/>
            </a:br>
            <a:r>
              <a:rPr lang="pl-PL" b="1" dirty="0"/>
              <a:t>w ramach zajęć z wiedzy o społeczeństwie z uczniami z dysfunkcją słuchu</a:t>
            </a:r>
          </a:p>
          <a:p>
            <a:endParaRPr lang="pl-PL" b="1" dirty="0"/>
          </a:p>
          <a:p>
            <a:r>
              <a:rPr lang="pl-PL" b="1" dirty="0"/>
              <a:t>Opracowała: Maria Smorąg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 idx="4294967295"/>
          </p:nvPr>
        </p:nvSpPr>
        <p:spPr>
          <a:xfrm>
            <a:off x="2699792" y="2132856"/>
            <a:ext cx="3923928" cy="1521645"/>
          </a:xfrm>
        </p:spPr>
        <p:txBody>
          <a:bodyPr>
            <a:normAutofit/>
          </a:bodyPr>
          <a:lstStyle/>
          <a:p>
            <a:r>
              <a:rPr lang="pl-PL" dirty="0"/>
              <a:t>Patriotyzm </a:t>
            </a:r>
            <a:br>
              <a:rPr lang="pl-PL" dirty="0"/>
            </a:br>
            <a:r>
              <a:rPr lang="pl-PL" dirty="0"/>
              <a:t>dawniej i dziś.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B201E8B5-2ADD-4DCF-95AD-2E6EBD006F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23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218" y="6165304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7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Proces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Informacji potrzebnych do przygotowania zadania szukajcie w podanych stronach internetowych lub innych wam znanych.</a:t>
            </a:r>
          </a:p>
          <a:p>
            <a:pPr marL="0" indent="0">
              <a:buNone/>
            </a:pPr>
            <a:r>
              <a:rPr lang="pl-PL" dirty="0"/>
              <a:t>Prezentacja może być przygotowana przy pomocy programu komputerowego Power Point, lub na dużym kartonie. Praca musi być estetyczna (ładnie wykonana). </a:t>
            </a:r>
            <a:r>
              <a:rPr lang="pl-PL" u="sng" dirty="0"/>
              <a:t>W każdej prezentacji musi być podany:</a:t>
            </a:r>
          </a:p>
          <a:p>
            <a:pPr marL="0" indent="0">
              <a:buNone/>
            </a:pPr>
            <a:r>
              <a:rPr lang="pl-PL" dirty="0"/>
              <a:t>1. Temat (inny dla każdej grupy)</a:t>
            </a:r>
          </a:p>
          <a:p>
            <a:pPr marL="0" indent="0">
              <a:buNone/>
            </a:pPr>
            <a:r>
              <a:rPr lang="pl-PL" dirty="0"/>
              <a:t>2. Imiona, nazwiska uczniów którzy ją przygotowali</a:t>
            </a:r>
          </a:p>
          <a:p>
            <a:pPr marL="0" indent="0">
              <a:buNone/>
            </a:pPr>
            <a:r>
              <a:rPr lang="pl-PL" dirty="0"/>
              <a:t>3. Opracowanie tematu według wytycznych</a:t>
            </a:r>
          </a:p>
          <a:p>
            <a:pPr marL="0" indent="0">
              <a:buNone/>
            </a:pPr>
            <a:r>
              <a:rPr lang="pl-PL" dirty="0"/>
              <a:t>4. Praca prezentowana powinna być przez wszystkich uczniów, którzy ją przygotowali.</a:t>
            </a:r>
          </a:p>
          <a:p>
            <a:pPr marL="0" indent="0">
              <a:buNone/>
            </a:pPr>
            <a:r>
              <a:rPr lang="pl-PL" dirty="0"/>
              <a:t>5. Każda grupa prezentuje swoja pracę przed klasą.</a:t>
            </a:r>
          </a:p>
          <a:p>
            <a:pPr marL="0" indent="0">
              <a:buNone/>
            </a:pPr>
            <a:r>
              <a:rPr lang="pl-PL" dirty="0"/>
              <a:t>6. Dodatkowo punktowane będzie przygotowanie dwóch elementów projektu tj. plakatu i prezentacji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378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pl-PL" dirty="0"/>
              <a:t>Grupa I przystępując do zadania, powinna w pierwszej kolejności:</a:t>
            </a:r>
          </a:p>
          <a:p>
            <a:r>
              <a:rPr lang="pl-PL" dirty="0"/>
              <a:t>ustalić i wypisać wydarzenia z historii Polski, które będzie chciała zawrzeć w swojej prezentacji</a:t>
            </a:r>
          </a:p>
          <a:p>
            <a:r>
              <a:rPr lang="pl-PL" dirty="0"/>
              <a:t>Wybrać 3-4 postacie z historii Polski, które uważają za bohaterów narodowych, które krótko przedstawią w swoim zadaniu</a:t>
            </a:r>
          </a:p>
          <a:p>
            <a:pPr marL="109728" indent="0">
              <a:buNone/>
            </a:pPr>
            <a:r>
              <a:rPr lang="pl-PL" dirty="0"/>
              <a:t>Grupa II przystępują do zadania, może najpierw sama zastanowić się co oznacza być współczesnym patriotą, co trzeba robić. Możecie również zrobić szybki wywiad z uczniami innych klas, nauczycielami, wychowawcami, rodzicami, wtedy wasza wiedza będzie większa.</a:t>
            </a:r>
          </a:p>
        </p:txBody>
      </p:sp>
    </p:spTree>
    <p:extLst>
      <p:ext uri="{BB962C8B-B14F-4D97-AF65-F5344CB8AC3E}">
        <p14:creationId xmlns:p14="http://schemas.microsoft.com/office/powerpoint/2010/main" val="3943923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Źródła: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>
                <a:hlinkClick r:id="rId2"/>
              </a:rPr>
              <a:t>http://www.pogotowieflagowe.pl/patriotyzm_we_wspolczesnej_szkole.html</a:t>
            </a:r>
            <a:endParaRPr lang="pl-PL" dirty="0"/>
          </a:p>
          <a:p>
            <a:r>
              <a:rPr lang="pl-PL" dirty="0">
                <a:hlinkClick r:id="rId3"/>
              </a:rPr>
              <a:t>https://www.epodreczniki.pl/reader/c/224102/v/27/t/student-canon/m/j00000081KBv26</a:t>
            </a:r>
            <a:endParaRPr lang="pl-PL" dirty="0"/>
          </a:p>
          <a:p>
            <a:r>
              <a:rPr lang="pl-PL" dirty="0">
                <a:hlinkClick r:id="rId4"/>
              </a:rPr>
              <a:t>http://bilgoraj.com.pl/patriotyzm-dawniej-i-dzis-,,3,11,1,1430,n.html</a:t>
            </a:r>
            <a:endParaRPr lang="pl-PL" dirty="0"/>
          </a:p>
          <a:p>
            <a:r>
              <a:rPr lang="pl-PL" dirty="0">
                <a:hlinkClick r:id="rId5"/>
              </a:rPr>
              <a:t>http://sciaga.pl/tekst/197315-198-patriotyzm-dawniej-i-dzis</a:t>
            </a:r>
            <a:endParaRPr lang="pl-PL" dirty="0"/>
          </a:p>
          <a:p>
            <a:endParaRPr lang="pl-PL" dirty="0"/>
          </a:p>
          <a:p>
            <a:r>
              <a:rPr lang="pl-PL" dirty="0"/>
              <a:t>Wyszukiwarka GOOGLE – patriotyzm dawniej i dziś – obrazy, zdjęcia</a:t>
            </a:r>
          </a:p>
          <a:p>
            <a:r>
              <a:rPr lang="pl-PL" dirty="0"/>
              <a:t>Podręcznik do wiedzy o społeczeństwie wyd. </a:t>
            </a:r>
            <a:r>
              <a:rPr lang="pl-PL" dirty="0" err="1"/>
              <a:t>KOSS</a:t>
            </a:r>
            <a:r>
              <a:rPr lang="pl-PL" dirty="0"/>
              <a:t> cz. 1 Warszawa 2009 r. lub inny podręcznik do nauczania wiedzy o społeczeństwie na </a:t>
            </a:r>
            <a:r>
              <a:rPr lang="pl-PL"/>
              <a:t>poziomie gimnazjalnym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1432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Ewaluacja: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1110752"/>
              </p:ext>
            </p:extLst>
          </p:nvPr>
        </p:nvGraphicFramePr>
        <p:xfrm>
          <a:off x="914400" y="1447800"/>
          <a:ext cx="77724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Zawartość merytoryczna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Informacja niepełna, często nie na temat. Wykorzystanie źródeł powierzchowne.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Opracowanie wszystkich zagadnień zgodnie z tematem. Wykorzystanie większości podanych źródeł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Wyczerpujące opracowanie tematu. Pełne wykorzystanie podanych źródeł oraz innych informacji.</a:t>
                      </a:r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Wrażenia wizualne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Złe rozplanowanie elementów na slajdzie lub plakacie. Słabo czytelna praca, nieestetyczna.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Treść poprawnie rozmieszczona. Odpowiednia ilość slajdów, praca czytelna.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Przejrzysta, czytelna, estetyczna praca. Treść uporządkowana. Odpowiednio dobrane elementy graficzne</a:t>
                      </a:r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942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84262553"/>
              </p:ext>
            </p:extLst>
          </p:nvPr>
        </p:nvGraphicFramePr>
        <p:xfrm>
          <a:off x="914400" y="1447800"/>
          <a:ext cx="7772400" cy="722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Zaangażowanie grupy i umiejętność współpracy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Brak zaangażowania w pracę wszystkich członków grupy,</a:t>
                      </a:r>
                      <a:r>
                        <a:rPr lang="pl-PL" baseline="0" dirty="0"/>
                        <a:t> słaba komunikacja w grupie.</a:t>
                      </a:r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Zaangażowanie w pracę całej grupy. Drobne nieporozumienia.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Bardzo dobra współpraca w grupie. Zrozumiała komunikacja i wymiana informacji.</a:t>
                      </a:r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Prezentacja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tylko przeczytana (zamigana), słaba znajomość</a:t>
                      </a:r>
                      <a:r>
                        <a:rPr lang="pl-PL" baseline="0" dirty="0"/>
                        <a:t> tematu, słownictwa. Brak odpowiedzi na pytania nauczyciela</a:t>
                      </a:r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częściowo przeczytana, częściowo samodzielnie</a:t>
                      </a:r>
                      <a:r>
                        <a:rPr lang="pl-PL" baseline="0" dirty="0"/>
                        <a:t> powiedziana (zamigana). Słabe odpowiedzi na pytania nauczyciela</a:t>
                      </a:r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przedstawiona samodzielnie, duża</a:t>
                      </a:r>
                      <a:r>
                        <a:rPr lang="pl-PL" baseline="0" dirty="0"/>
                        <a:t> znajomość tematu. Dobre odpowiedzi na pytania nauczyciela</a:t>
                      </a:r>
                      <a:endParaRPr lang="pl-PL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Dodatkowa</a:t>
                      </a:r>
                      <a:r>
                        <a:rPr lang="pl-PL" b="1" baseline="0" dirty="0"/>
                        <a:t> praca</a:t>
                      </a:r>
                      <a:endParaRPr lang="pl-PL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-------------------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------------------------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Przygotowanie</a:t>
                      </a:r>
                      <a:r>
                        <a:rPr lang="pl-PL" baseline="0" dirty="0"/>
                        <a:t> swojego tematu w formie prezentacji i plakatu</a:t>
                      </a:r>
                      <a:endParaRPr lang="pl-PL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458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Ewaluacja</a:t>
            </a:r>
            <a:br>
              <a:rPr lang="pl-PL" dirty="0"/>
            </a:br>
            <a:r>
              <a:rPr lang="pl-PL" dirty="0">
                <a:solidFill>
                  <a:srgbClr val="FF0000"/>
                </a:solidFill>
              </a:rPr>
              <a:t>ocena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76167752"/>
              </p:ext>
            </p:extLst>
          </p:nvPr>
        </p:nvGraphicFramePr>
        <p:xfrm>
          <a:off x="914400" y="1447800"/>
          <a:ext cx="7772400" cy="3748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5437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5437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&lt;3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5437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3-6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5437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7-9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5437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10-11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5437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12-13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5437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14-15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0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Konkluzja: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Pracując wspólnie nad tym projektem, mieliście możliwość poznania, fragmentu historii swojego państwa, związanej z walką o jego wolność.</a:t>
            </a:r>
          </a:p>
          <a:p>
            <a:r>
              <a:rPr lang="pl-PL" dirty="0"/>
              <a:t>Poznaliście znaczenie słowa </a:t>
            </a:r>
            <a:r>
              <a:rPr lang="pl-PL" b="1" dirty="0"/>
              <a:t>„patriotyzm” </a:t>
            </a:r>
            <a:r>
              <a:rPr lang="pl-PL" dirty="0"/>
              <a:t>i zmiany jego znaczenia na przestrzeni lat oraz sytuacji w jakiej znajdowała się Ojczyzna.</a:t>
            </a:r>
          </a:p>
          <a:p>
            <a:r>
              <a:rPr lang="pl-PL" dirty="0"/>
              <a:t>Poznaliście bohaterów narodowych, którzy walczyli w obronie Ojczyzny, oddawali za nią swoje życie.</a:t>
            </a:r>
          </a:p>
          <a:p>
            <a:r>
              <a:rPr lang="pl-PL" dirty="0"/>
              <a:t>Poznaliście cechy współczesnego patrioty, jak można pokazać, że kocha się i szanuje swój kraj dziś, kiedy jest wolny i nie grozi nam niebezpieczeństwo.</a:t>
            </a:r>
          </a:p>
          <a:p>
            <a:r>
              <a:rPr lang="pl-PL" dirty="0"/>
              <a:t>Poznaliście znaczenie pojęć: nacjonalizm i szowinizm i ich negatywnych skutków dla współczesnego patriotyzmu.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3380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Wykonując swoje zadania, mogliście przypomnieć sobie jak dużo zawdzięczmy naszym przodkom, którzy walczyli i oddawali życie, abyśmy teraz mogli żyć w wolnym kraju.</a:t>
            </a:r>
          </a:p>
          <a:p>
            <a:r>
              <a:rPr lang="pl-PL" dirty="0"/>
              <a:t>Mogliście poczuć się dumni z tego, że jesteście Polakami oraz nauczyć innych, że warto być współczesnym patriotą.</a:t>
            </a:r>
          </a:p>
          <a:p>
            <a:r>
              <a:rPr lang="pl-PL" dirty="0"/>
              <a:t>Wykonując samodzielnie ten projekt mieliście możliwość poznania różnych źródeł internetowych, oraz zasad bezpiecznego korzystania z Internetu.</a:t>
            </a:r>
          </a:p>
          <a:p>
            <a:r>
              <a:rPr lang="pl-PL" dirty="0"/>
              <a:t>Prezentując swoje zadania poznaliście zasady autoprezentacji oraz umiejętności występów publicznych</a:t>
            </a:r>
          </a:p>
          <a:p>
            <a:r>
              <a:rPr lang="pl-PL" dirty="0"/>
              <a:t>Poznaliście zasady współpracy w grupie, zasady dobrej komunikacji.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2082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Poradnik dla nauczyciela: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4500" dirty="0"/>
              <a:t>1. Przed rozpoczęciem projektu, należy dokładnie zapoznać uczniów z treścią zadań, dostosowując sposób komunikacji do możliwości uczniów.</a:t>
            </a:r>
          </a:p>
          <a:p>
            <a:pPr marL="0" indent="0">
              <a:buNone/>
            </a:pPr>
            <a:r>
              <a:rPr lang="pl-PL" sz="4500" dirty="0"/>
              <a:t>2. Należy zapoznać uczniów z zasadami bezpiecznego korzystania z Internetu. Nauczyciel powinien z uczniami przejrzeć źródła internetowe, pomagając w ich zrozumieniu.</a:t>
            </a:r>
          </a:p>
          <a:p>
            <a:pPr marL="0" indent="0">
              <a:buNone/>
            </a:pPr>
            <a:r>
              <a:rPr lang="pl-PL" sz="4500" dirty="0"/>
              <a:t>3. Uczniowie przygotowujący część związaną z patriotyzmem dawniej, mogą też korzystać z podręcznika do historii, nie powinna to być jednak praca historyczna. Uczniowie piszący o patriotyzmie współczesnym muszą opierać się o wiedzę własną oraz wiadomości w Internecie oraz inne źródła.</a:t>
            </a:r>
          </a:p>
          <a:p>
            <a:pPr marL="0" indent="0">
              <a:buNone/>
            </a:pPr>
            <a:r>
              <a:rPr lang="pl-PL" sz="4500" dirty="0"/>
              <a:t>4. Nauczyciel, w zależności od możliwości intelektualnych uczniów może pomóc uczniom w wybraniu najważniejszych faktów potrzebnych do wykonania projektu.</a:t>
            </a:r>
          </a:p>
          <a:p>
            <a:pPr marL="0" indent="0">
              <a:buNone/>
            </a:pPr>
            <a:r>
              <a:rPr lang="pl-PL" sz="4500" dirty="0"/>
              <a:t>5. Uczniowie powinni samodzielnie zaprojektować prezentacje, plakat, dobrać odpowiednie zdjęcia, ilustracje, rysunki oraz treść na nich zamieszczoną.</a:t>
            </a:r>
          </a:p>
        </p:txBody>
      </p:sp>
    </p:spTree>
    <p:extLst>
      <p:ext uri="{BB962C8B-B14F-4D97-AF65-F5344CB8AC3E}">
        <p14:creationId xmlns:p14="http://schemas.microsoft.com/office/powerpoint/2010/main" val="4209494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835696" y="2141984"/>
            <a:ext cx="5184576" cy="854968"/>
          </a:xfrm>
        </p:spPr>
        <p:txBody>
          <a:bodyPr>
            <a:normAutofit/>
          </a:bodyPr>
          <a:lstStyle/>
          <a:p>
            <a:r>
              <a:rPr lang="pl-PL" sz="3500" dirty="0"/>
              <a:t>Poradnik dla nauczyciela: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67544" y="3212976"/>
            <a:ext cx="8106072" cy="29508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200" dirty="0"/>
              <a:t>6. Nauczyciel powinien stworzyć uczniom, możliwość prezentacji swoich prac, w postaci wystawy lub prezentacji w czasie obchodów Święta Niepodległości.</a:t>
            </a:r>
          </a:p>
          <a:p>
            <a:pPr marL="0" indent="0">
              <a:buNone/>
            </a:pPr>
            <a:r>
              <a:rPr lang="pl-PL" sz="2200" dirty="0"/>
              <a:t>7. Nauczyciele realizujący projekt w innych państwach (Węgry, Czechy, Słowacja) powinni dostosować treści zadań (patriotyzm dawniej) do historii swoich państw.</a:t>
            </a:r>
          </a:p>
          <a:p>
            <a:pPr marL="0" indent="0">
              <a:buNone/>
            </a:pPr>
            <a:r>
              <a:rPr lang="pl-PL" sz="2200" dirty="0"/>
              <a:t>8. Część swojej pracy uczniowie mogą wykonać w domu z pomocą rodziców (kiedy zadanie jest już dokładnie zaplanowane i rozdzielone poszczególne jego elementy).</a:t>
            </a:r>
          </a:p>
          <a:p>
            <a:pPr marL="0" indent="0">
              <a:buNone/>
            </a:pPr>
            <a:r>
              <a:rPr lang="pl-PL" sz="2200" dirty="0"/>
              <a:t>9. W zależności od możliwości uczniów (dodatkowych sprzężeń) nauczyciel powinien przeznaczyć na projekt od 2 do 3 tygodni (łącznie z prezentacją projektu).</a:t>
            </a: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5D70EE9F-9E25-4D3C-93C6-1CCD309B83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04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091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273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496944" cy="590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565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>
                <a:solidFill>
                  <a:srgbClr val="FF0000"/>
                </a:solidFill>
              </a:rPr>
              <a:t>Czy wiecie skąd pochodzi słowo </a:t>
            </a:r>
            <a:r>
              <a:rPr lang="pl-PL" b="1" dirty="0">
                <a:solidFill>
                  <a:srgbClr val="FF0000"/>
                </a:solidFill>
              </a:rPr>
              <a:t>patriota</a:t>
            </a:r>
            <a:r>
              <a:rPr lang="pl-PL" dirty="0">
                <a:solidFill>
                  <a:srgbClr val="FF0000"/>
                </a:solidFill>
              </a:rPr>
              <a:t>, jakie jest jego znaczenie?</a:t>
            </a:r>
          </a:p>
          <a:p>
            <a:pPr marL="0" indent="0" algn="just">
              <a:buNone/>
            </a:pPr>
            <a:r>
              <a:rPr lang="pl-PL" dirty="0"/>
              <a:t>W językach starożytnych Greków i Rzymian  „pater” </a:t>
            </a:r>
            <a:r>
              <a:rPr lang="pl-PL" dirty="0" err="1"/>
              <a:t>ozn</a:t>
            </a:r>
            <a:r>
              <a:rPr lang="pl-PL" dirty="0"/>
              <a:t>. Ojciec. W języku łacińskim „partia” oznacza ojczyzna czyli ziemia ojców.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Dawniej (kiedy były wojny w naszym państwie) patriotyzm kojarzył się:</a:t>
            </a:r>
          </a:p>
          <a:p>
            <a:pPr marL="457200" indent="-457200" algn="just"/>
            <a:r>
              <a:rPr lang="pl-PL" dirty="0"/>
              <a:t>z miłością do Ojczyzny,</a:t>
            </a:r>
          </a:p>
          <a:p>
            <a:pPr marL="457200" indent="-457200" algn="just"/>
            <a:r>
              <a:rPr lang="pl-PL" dirty="0"/>
              <a:t>z gotowością do walki w jej obronie, </a:t>
            </a:r>
          </a:p>
          <a:p>
            <a:pPr marL="457200" indent="-457200" algn="just"/>
            <a:r>
              <a:rPr lang="pl-PL" dirty="0"/>
              <a:t>niekiedy do oddania za Ojczyznę swojego życia. </a:t>
            </a:r>
          </a:p>
        </p:txBody>
      </p:sp>
    </p:spTree>
    <p:extLst>
      <p:ext uri="{BB962C8B-B14F-4D97-AF65-F5344CB8AC3E}">
        <p14:creationId xmlns:p14="http://schemas.microsoft.com/office/powerpoint/2010/main" val="5249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dirty="0"/>
              <a:t>Dziś nasza ojczyzna jest wolna, nie musimy o nią walczyć. Powinniśmy jednak kochać i szanować nasz kraj.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>
                <a:solidFill>
                  <a:srgbClr val="FF0000"/>
                </a:solidFill>
              </a:rPr>
              <a:t>Jak współcześnie możemy pokazać, że jesteśmy patriotami, że kochamy i szanujemy swój kraj? </a:t>
            </a:r>
          </a:p>
          <a:p>
            <a:pPr marL="109728" indent="0">
              <a:buNone/>
            </a:pPr>
            <a:r>
              <a:rPr lang="pl-PL" dirty="0"/>
              <a:t>Opracujecie wspólnie z klasą projekt, w którym pokażecie, na czym polega współczesny patriotyzm, kim jest współczesny patriota.</a:t>
            </a:r>
          </a:p>
          <a:p>
            <a:pPr marL="109728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815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Zadanie, które będziecie mieli do wykonania pomoże Wam prześledzić jak zmieniało się znaczenie słowa „patriota” na przestrzeni lat. Będziecie też mogli, dobrze przygotować się do obchodów Święta Niepodległości swojego kraju i zaprezentować swoje prace na akademii szkolnej.</a:t>
            </a:r>
          </a:p>
          <a:p>
            <a:pPr marL="0" indent="0">
              <a:buNone/>
            </a:pPr>
            <a:r>
              <a:rPr lang="pl-PL" dirty="0"/>
              <a:t>Zadanie wykonacie w dwóch grupach.</a:t>
            </a:r>
          </a:p>
        </p:txBody>
      </p:sp>
    </p:spTree>
    <p:extLst>
      <p:ext uri="{BB962C8B-B14F-4D97-AF65-F5344CB8AC3E}">
        <p14:creationId xmlns:p14="http://schemas.microsoft.com/office/powerpoint/2010/main" val="258950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GRUPA I </a:t>
            </a:r>
            <a:r>
              <a:rPr lang="pl-PL" dirty="0"/>
              <a:t>– Waszym zadaniem, będzie przygotowanie prezentacji, lub dużego plakatu (lub obu form jednocześnie) na których pokażecie jak wyglądał patriotyzm dawniej, gdy Polacy musieli walczyć o wolność dla Ojczyzny. Prezentacja lub plakat powinny zawierać następujące elementy:</a:t>
            </a:r>
          </a:p>
          <a:p>
            <a:pPr marL="514350" indent="-514350">
              <a:buAutoNum type="arabicParenR"/>
            </a:pPr>
            <a:r>
              <a:rPr lang="pl-PL" dirty="0"/>
              <a:t>Tytuł prezentacji</a:t>
            </a:r>
          </a:p>
          <a:p>
            <a:pPr marL="514350" indent="-514350">
              <a:buAutoNum type="arabicParenR"/>
            </a:pPr>
            <a:r>
              <a:rPr lang="pl-PL" dirty="0"/>
              <a:t>Autorów: imiona, nazwiska uczniów wykonujących projekt</a:t>
            </a:r>
          </a:p>
          <a:p>
            <a:pPr marL="514350" indent="-514350">
              <a:buAutoNum type="arabicParenR"/>
            </a:pPr>
            <a:r>
              <a:rPr lang="pl-PL" dirty="0"/>
              <a:t>Zamieścić zdjęcia, wycinki z gazet, rysunki własne pokazujące najważniejsze wydarzenia z walki o niepodległość – przykładowe wydarzenia z historii: rozbiory Polski, powstania narodowe, I </a:t>
            </a:r>
            <a:r>
              <a:rPr lang="pl-PL" dirty="0" err="1"/>
              <a:t>i</a:t>
            </a:r>
            <a:r>
              <a:rPr lang="pl-PL" dirty="0"/>
              <a:t> II wojna światowa, odzyskanie niepodległości, walka z komunizmem</a:t>
            </a:r>
          </a:p>
          <a:p>
            <a:pPr marL="514350" indent="-514350">
              <a:buAutoNum type="arabicParenR"/>
            </a:pPr>
            <a:r>
              <a:rPr lang="pl-PL" dirty="0"/>
              <a:t>Imiona nazwiska, zdjęcia, kilku (3-4) bohaterów narodowych np.: T. Kościuszko, J. Piłsudski,  oraz krótka informacja o ich dokonaniach lub pisarzach wspierających Polaków np. w czasie zaborów</a:t>
            </a:r>
          </a:p>
          <a:p>
            <a:pPr marL="514350" indent="-514350">
              <a:buAutoNum type="arabicParenR"/>
            </a:pPr>
            <a:r>
              <a:rPr lang="pl-PL" dirty="0"/>
              <a:t>Jeden wybrany przez was cytat, powiedzenie związany ze słowem „Ojczyzna” lub „patriotyzm”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6638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GRUPA II </a:t>
            </a:r>
            <a:r>
              <a:rPr lang="pl-PL" dirty="0"/>
              <a:t>– Waszym zadaniem, będzie przygotowanie prezentacji, lub dużego plakatu (lub obu form jednocześnie) na których pokażecie jak wygląda patriotyzm dziś, w jaki sposób każdy z nas może pokazać, że kocha i szanuje Polskę. Prezentacja lub plakat powinny zawierać następujące elementy:</a:t>
            </a:r>
          </a:p>
          <a:p>
            <a:pPr marL="514350" indent="-514350">
              <a:buAutoNum type="arabicParenR"/>
            </a:pPr>
            <a:r>
              <a:rPr lang="pl-PL" dirty="0"/>
              <a:t>Tytuł prezentacji</a:t>
            </a:r>
          </a:p>
          <a:p>
            <a:pPr marL="514350" indent="-514350">
              <a:buAutoNum type="arabicParenR"/>
            </a:pPr>
            <a:r>
              <a:rPr lang="pl-PL" dirty="0"/>
              <a:t>Autorów: imiona, nazwiska uczniów wykonujących projekt</a:t>
            </a:r>
          </a:p>
          <a:p>
            <a:pPr marL="514350" indent="-514350">
              <a:buAutoNum type="arabicParenR"/>
            </a:pPr>
            <a:r>
              <a:rPr lang="pl-PL" dirty="0"/>
              <a:t>Zamieścić zdjęcia , wycinki z gazet, rysunki własne pokazujące </a:t>
            </a:r>
            <a:r>
              <a:rPr lang="pl-PL" b="1" dirty="0"/>
              <a:t>jak można być dziś patriotą</a:t>
            </a:r>
            <a:r>
              <a:rPr lang="pl-PL" dirty="0"/>
              <a:t>, np.: udział w wyborach powszechnych, pamięć o świętach narodowych, tradycji i historii Polski, uczciwa praca, nauka, kupowanie produktów krajowych, dbanie o przyrodę itp.</a:t>
            </a:r>
          </a:p>
          <a:p>
            <a:pPr marL="514350" indent="-514350">
              <a:buAutoNum type="arabicParenR"/>
            </a:pPr>
            <a:r>
              <a:rPr lang="pl-PL" dirty="0"/>
              <a:t>Zamieścić przynajmniej jeden przykład (zdjęcie, rysunek), który pokazuje, </a:t>
            </a:r>
            <a:r>
              <a:rPr lang="pl-PL" b="1" dirty="0"/>
              <a:t>jak nie powinien zachowywać się patriota </a:t>
            </a:r>
            <a:r>
              <a:rPr lang="pl-PL" dirty="0"/>
              <a:t>np. sprawdźcie w słowniku pojęcie nacjonalizm, szowinizm. </a:t>
            </a:r>
          </a:p>
        </p:txBody>
      </p:sp>
    </p:spTree>
    <p:extLst>
      <p:ext uri="{BB962C8B-B14F-4D97-AF65-F5344CB8AC3E}">
        <p14:creationId xmlns:p14="http://schemas.microsoft.com/office/powerpoint/2010/main" val="3348977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– </a:t>
            </a:r>
            <a:r>
              <a:rPr lang="pl-PL" sz="3600" dirty="0"/>
              <a:t>plan działania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42993536"/>
              </p:ext>
            </p:extLst>
          </p:nvPr>
        </p:nvGraphicFramePr>
        <p:xfrm>
          <a:off x="539552" y="1447800"/>
          <a:ext cx="8064896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I TYDZIEŃ</a:t>
                      </a:r>
                      <a:r>
                        <a:rPr lang="pl-PL" baseline="0" dirty="0"/>
                        <a:t> PRACY:</a:t>
                      </a:r>
                      <a:endParaRPr lang="pl-PL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Zapoznanie</a:t>
                      </a:r>
                      <a:r>
                        <a:rPr lang="pl-PL" baseline="0" dirty="0"/>
                        <a:t> z treścią zadania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 zasadami korzystania ze źródeł internetowych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Podział klasy na dwie grupy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grup z treściami ze źródeł internetowych oraz innych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planu, treści informacji, które wykorzystane będą w prezentacjach</a:t>
                      </a:r>
                      <a:endParaRPr lang="pl-PL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599273"/>
              </p:ext>
            </p:extLst>
          </p:nvPr>
        </p:nvGraphicFramePr>
        <p:xfrm>
          <a:off x="467544" y="3789040"/>
          <a:ext cx="8208912" cy="2039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II</a:t>
                      </a:r>
                      <a:r>
                        <a:rPr lang="pl-PL" baseline="0" dirty="0"/>
                        <a:t>/III </a:t>
                      </a:r>
                      <a:r>
                        <a:rPr lang="pl-PL" dirty="0"/>
                        <a:t>TYDZIEŃ</a:t>
                      </a:r>
                      <a:r>
                        <a:rPr lang="pl-PL" baseline="0" dirty="0"/>
                        <a:t> PRACY: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01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Przygotowywanie</a:t>
                      </a:r>
                      <a:r>
                        <a:rPr lang="pl-PL" baseline="0" dirty="0"/>
                        <a:t> prezentacji multimedialnych lub plakatów przedstawiających zadania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Prezentowanie zadań przez uczniów obu grup na forum klasy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Pogadanka na temat przedstawionych prezentacja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Ocena wyników </a:t>
                      </a:r>
                      <a:r>
                        <a:rPr lang="pl-PL"/>
                        <a:t>prac uczniów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790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266</TotalTime>
  <Words>1463</Words>
  <Application>Microsoft Office PowerPoint</Application>
  <PresentationFormat>Pokaz na ekranie (4:3)</PresentationFormat>
  <Paragraphs>143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5" baseType="lpstr">
      <vt:lpstr>Arial</vt:lpstr>
      <vt:lpstr>Franklin Gothic Book</vt:lpstr>
      <vt:lpstr>Perpetua</vt:lpstr>
      <vt:lpstr>Times New Roman</vt:lpstr>
      <vt:lpstr>Wingdings 2</vt:lpstr>
      <vt:lpstr>Kapitał</vt:lpstr>
      <vt:lpstr>Patriotyzm  dawniej i dziś.</vt:lpstr>
      <vt:lpstr>Spis treści:</vt:lpstr>
      <vt:lpstr>Prezentacja programu PowerPoint</vt:lpstr>
      <vt:lpstr>Wprowadzenie:</vt:lpstr>
      <vt:lpstr>Wprowadzenie:</vt:lpstr>
      <vt:lpstr>Zadanie:</vt:lpstr>
      <vt:lpstr>Zadanie:</vt:lpstr>
      <vt:lpstr>Zadanie:</vt:lpstr>
      <vt:lpstr>Proces – plan działania:</vt:lpstr>
      <vt:lpstr>Proces </vt:lpstr>
      <vt:lpstr>Proces:</vt:lpstr>
      <vt:lpstr>Źródła:</vt:lpstr>
      <vt:lpstr> Ewaluacja: </vt:lpstr>
      <vt:lpstr>Ewaluacja:</vt:lpstr>
      <vt:lpstr>Ewaluacja ocena:</vt:lpstr>
      <vt:lpstr> Konkluzja: </vt:lpstr>
      <vt:lpstr>Konkluzja:</vt:lpstr>
      <vt:lpstr> Poradnik dla nauczyciela: </vt:lpstr>
      <vt:lpstr>Poradnik dla nauczyciela: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Patriotyzm dziś – wielka i mała ojczyzna</dc:title>
  <dc:creator>Andrzej Smorąg</dc:creator>
  <cp:lastModifiedBy>Anna Basta</cp:lastModifiedBy>
  <cp:revision>38</cp:revision>
  <dcterms:created xsi:type="dcterms:W3CDTF">2016-12-16T11:20:12Z</dcterms:created>
  <dcterms:modified xsi:type="dcterms:W3CDTF">2020-01-14T15:09:13Z</dcterms:modified>
</cp:coreProperties>
</file>