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1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8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7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0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2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27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0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1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6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49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E504-9759-4551-8AED-462FAE76A2EC}" type="datetimeFigureOut">
              <a:rPr lang="pl-PL" smtClean="0"/>
              <a:t>15.01.2020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B4D-E599-48E2-BC0F-9BEB64806E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6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rsawtour.pl/" TargetMode="External"/><Relationship Id="rId3" Type="http://schemas.openxmlformats.org/officeDocument/2006/relationships/hyperlink" Target="http://www.wnieznane.pl/bratyslawa,23" TargetMode="External"/><Relationship Id="rId7" Type="http://schemas.openxmlformats.org/officeDocument/2006/relationships/hyperlink" Target="http://www.czechtourism.com/pl/a/prague/" TargetMode="External"/><Relationship Id="rId2" Type="http://schemas.openxmlformats.org/officeDocument/2006/relationships/hyperlink" Target="http://www.podrozemm.pl/2016/04/bratysawa-co-warto-zobaczy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lotapraga.pl/" TargetMode="External"/><Relationship Id="rId11" Type="http://schemas.openxmlformats.org/officeDocument/2006/relationships/hyperlink" Target="http://podroze.se.pl/polska/mazowieckie/warszawa/najwieksze-atrakcje-w-warszawie-top-10/4101/" TargetMode="External"/><Relationship Id="rId5" Type="http://schemas.openxmlformats.org/officeDocument/2006/relationships/hyperlink" Target="https://pl.tripadvisor.com/Attractions-g274707-Activities-Prague_Bohemia.html" TargetMode="External"/><Relationship Id="rId10" Type="http://schemas.openxmlformats.org/officeDocument/2006/relationships/hyperlink" Target="http://www.polskaniezwykla.pl/" TargetMode="External"/><Relationship Id="rId4" Type="http://schemas.openxmlformats.org/officeDocument/2006/relationships/hyperlink" Target="https://pl.tripadvisor.com/Attractions-g274924-Activities-Bratislava_Bratislava_Region.html" TargetMode="External"/><Relationship Id="rId9" Type="http://schemas.openxmlformats.org/officeDocument/2006/relationships/hyperlink" Target="http://www.polskieszlaki.pl/warszawa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nalezione obrazy dla zapytania Bratys&amp;lstrok;awa zdj&amp;eogon;cia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7" y="4365104"/>
            <a:ext cx="2582189" cy="17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1234"/>
            <a:ext cx="3159542" cy="210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nalezione obrazy dla zapytania warszawa zdj&amp;eogon;ci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0941"/>
            <a:ext cx="2808312" cy="18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Warszawa- Bratysława – Praga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podróż naszych marzeń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Web Quest przeznaczony dla uczniów gimnazjum jako wsparcie w zajęciach z geografii z uczniami z dysfunkcją słuchu </a:t>
            </a:r>
            <a:endParaRPr lang="pl-PL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Opracowała: Maria Smorąg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22134F-6480-4D55-8F8F-EE14CBA6F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"/>
            <a:ext cx="9144000" cy="18772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418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Wyszukiwarka </a:t>
            </a:r>
            <a:r>
              <a:rPr lang="pl-PL" dirty="0" err="1"/>
              <a:t>goole</a:t>
            </a:r>
            <a:r>
              <a:rPr lang="pl-PL" dirty="0"/>
              <a:t>: wpisujemy nazwę stolicy zdjęcia</a:t>
            </a:r>
          </a:p>
          <a:p>
            <a:r>
              <a:rPr lang="pl-PL" dirty="0"/>
              <a:t>Wikipedia – nazwy państw</a:t>
            </a:r>
          </a:p>
          <a:p>
            <a:pPr marL="0" indent="0">
              <a:buNone/>
            </a:pPr>
            <a:r>
              <a:rPr lang="pl-PL" dirty="0"/>
              <a:t>Bratysława:</a:t>
            </a:r>
          </a:p>
          <a:p>
            <a:r>
              <a:rPr lang="pl-PL" dirty="0">
                <a:hlinkClick r:id="rId2"/>
              </a:rPr>
              <a:t>http://www.podrozemm.pl/2016/04/bratysawa-co-warto-zobaczyc.html</a:t>
            </a:r>
            <a:endParaRPr lang="pl-PL" dirty="0"/>
          </a:p>
          <a:p>
            <a:r>
              <a:rPr lang="pl-PL" dirty="0">
                <a:hlinkClick r:id="rId3"/>
              </a:rPr>
              <a:t>http://www.wnieznane.pl/bratyslawa,23</a:t>
            </a:r>
            <a:endParaRPr lang="pl-PL" dirty="0"/>
          </a:p>
          <a:p>
            <a:r>
              <a:rPr lang="pl-PL" dirty="0">
                <a:hlinkClick r:id="rId4"/>
              </a:rPr>
              <a:t>https://pl.tripadvisor.com/Attractions-g274924-Activities-Bratislava_Bratislava_Region.html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Praga:</a:t>
            </a:r>
          </a:p>
          <a:p>
            <a:r>
              <a:rPr lang="pl-PL" dirty="0">
                <a:hlinkClick r:id="rId5"/>
              </a:rPr>
              <a:t>https://pl.tripadvisor.com/Attractions-g274707-Activities-Prague_Bohemia.html</a:t>
            </a:r>
            <a:endParaRPr lang="pl-PL" dirty="0"/>
          </a:p>
          <a:p>
            <a:r>
              <a:rPr lang="pl-PL" dirty="0">
                <a:hlinkClick r:id="rId6"/>
              </a:rPr>
              <a:t>http://www.zlotapraga.pl/</a:t>
            </a:r>
            <a:endParaRPr lang="pl-PL" dirty="0"/>
          </a:p>
          <a:p>
            <a:r>
              <a:rPr lang="pl-PL" dirty="0">
                <a:hlinkClick r:id="rId7"/>
              </a:rPr>
              <a:t>http://www.czechtourism.com/pl/a/prague/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Warszawa:</a:t>
            </a:r>
          </a:p>
          <a:p>
            <a:r>
              <a:rPr lang="pl-PL" dirty="0">
                <a:hlinkClick r:id="rId8"/>
              </a:rPr>
              <a:t>http://www.warsawtour.pl/</a:t>
            </a:r>
            <a:endParaRPr lang="pl-PL" dirty="0"/>
          </a:p>
          <a:p>
            <a:r>
              <a:rPr lang="pl-PL" dirty="0">
                <a:hlinkClick r:id="rId9"/>
              </a:rPr>
              <a:t>http://www.polskieszlaki.pl/warszawa.html</a:t>
            </a:r>
            <a:endParaRPr lang="pl-PL" dirty="0"/>
          </a:p>
          <a:p>
            <a:r>
              <a:rPr lang="pl-PL" dirty="0">
                <a:hlinkClick r:id="rId10"/>
              </a:rPr>
              <a:t>http://www.polskaniezwykla.pl</a:t>
            </a:r>
            <a:endParaRPr lang="pl-PL" dirty="0"/>
          </a:p>
          <a:p>
            <a:r>
              <a:rPr lang="pl-PL" dirty="0">
                <a:hlinkClick r:id="rId11"/>
              </a:rPr>
              <a:t>http://podroze.se.pl/polska/mazowieckie/warszawa/najwieksze-atrakcje-w-warszawie-top-10/4101/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77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68194"/>
              </p:ext>
            </p:extLst>
          </p:nvPr>
        </p:nvGraphicFramePr>
        <p:xfrm>
          <a:off x="457200" y="1600200"/>
          <a:ext cx="8229600" cy="631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Zawartość merytoryczna</a:t>
                      </a:r>
                      <a:r>
                        <a:rPr lang="pl-PL" b="1" baseline="0" dirty="0"/>
                        <a:t> prezentacji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Informacja niepełna, często nie na temat. Wykorzystanie powierzchowne źródeł. Brak wszystkich obowiązkowych zagadnień. Niewielkie dostosowanie się do wspólnych ustaleń grupy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Opracowanie większości zagadnień zgodnie z tematem. Wykorzystanie źródeł powierzchownie.</a:t>
                      </a:r>
                    </a:p>
                    <a:p>
                      <a:r>
                        <a:rPr lang="pl-PL" dirty="0"/>
                        <a:t>Dostosowanie się w znacznej mierze do wspólnych ustaleń grupy.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Wyczerpujące opracowanie tematu. Pełne wykorzystanie podanych źródeł oraz innych informacji. Całkowite dostosowanie się do wspólnych ustaleń grupy.</a:t>
                      </a:r>
                    </a:p>
                    <a:p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Wrażenia wizualne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Złe rozplanowanie elementów na slajdzie. Słabo czytelna praca, nieestetyczna. Zbyt dużo informacji</a:t>
                      </a:r>
                      <a:r>
                        <a:rPr lang="pl-PL" baseline="0" dirty="0"/>
                        <a:t> na slajdzie lub brak informacji.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Treść poprawnie rozmieszczona. Odpowiednia ilość slajdów, praca czytelna.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Przejrzysta, czytelna, estetyczna praca. Treść uporządkowana. Odpowiednio dobrane elementy graficzne. 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97967"/>
              </p:ext>
            </p:extLst>
          </p:nvPr>
        </p:nvGraphicFramePr>
        <p:xfrm>
          <a:off x="457200" y="1600200"/>
          <a:ext cx="82296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</a:t>
                      </a:r>
                      <a:r>
                        <a:rPr lang="pl-PL" baseline="0" dirty="0"/>
                        <a:t> punktów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Pokaz</a:t>
                      </a:r>
                      <a:r>
                        <a:rPr lang="pl-PL" b="1" baseline="0" dirty="0"/>
                        <a:t> - prezentacji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tylko przeczytana (zamigana)przez ucznia, słaba znajomość</a:t>
                      </a:r>
                      <a:r>
                        <a:rPr lang="pl-PL" baseline="0" dirty="0"/>
                        <a:t> tematu, słownictwa. Brak odpowiedzi na pytania dodatkowe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częściowo przeczytana, częściowo samodzielnie</a:t>
                      </a:r>
                      <a:r>
                        <a:rPr lang="pl-PL" baseline="0" dirty="0"/>
                        <a:t> powiedziana (zamigana). Słabe odpowiedzi na pytania nauczyciela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przedstawiona samodzielnie, duża</a:t>
                      </a:r>
                      <a:r>
                        <a:rPr lang="pl-PL" baseline="0" dirty="0"/>
                        <a:t> znajomość tematu. Umiejętność odpowiedzi na pytania nauczyciela dotyczące prezentowanej tematyki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Zaangażowanie par, oraz umiejętność współpracy </a:t>
                      </a:r>
                      <a:r>
                        <a:rPr lang="pl-PL" sz="1200" b="0" baseline="0" dirty="0"/>
                        <a:t>(w tej części zadania punkty przyznajemy biorąc pod uwagę zaangażowanie uczniów i ich indywidualne możliwości.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Niewielkie zaangażowanie w pracę.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Średnie zaangażowanie w pracę.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Duże</a:t>
                      </a:r>
                      <a:r>
                        <a:rPr lang="pl-PL" baseline="0" dirty="0"/>
                        <a:t> zaangażowanie, kreatywność i inicjowanie działań.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12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– </a:t>
            </a:r>
            <a:r>
              <a:rPr lang="pl-PL" dirty="0">
                <a:solidFill>
                  <a:srgbClr val="FF0000"/>
                </a:solidFill>
              </a:rPr>
              <a:t>ocenianie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378647"/>
              </p:ext>
            </p:extLst>
          </p:nvPr>
        </p:nvGraphicFramePr>
        <p:xfrm>
          <a:off x="395536" y="1556792"/>
          <a:ext cx="8229600" cy="36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PUNKTY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OCENA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Niedostateczna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Dopuszczająca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Dostateczna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Bardzo Dobra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Celująca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 czasie pisania tego zadania zdobyliście wiele wiadomości: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poznaliście trzy europejskie stolice : Pragę(Czechy), Bratysławę (Słowacja), Warszawę (Polska)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poznaliście najważniejsze zabytki oraz atrakcje turystyczne tych miast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poznaliście najważniejsze informacje o wymienionych państwach: położenie, wielkość, flaga, skojarzenia związane z tym państwem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Poznaliście trudną sztukę organizowania wycieczek zagranicznych dla młodzieży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15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Nauczyliście się korzystać ze z różnych źródeł internetowych oraz poznaliście zasady bezpiecznego korzystania z Internetu</a:t>
            </a:r>
          </a:p>
          <a:p>
            <a:r>
              <a:rPr lang="pl-PL" dirty="0"/>
              <a:t>Nauczyliście się trudnej sztuki kompromisu – czyli dogadania się w grupie, kiedy każdy z was ma inne zdanie</a:t>
            </a:r>
          </a:p>
          <a:p>
            <a:r>
              <a:rPr lang="pl-PL" dirty="0"/>
              <a:t>Poznaliście również sztukę współpracy w grupie rówieśników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7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Poradnik dla nauczyciela: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1. Projekt ten może być dosyć trudny dla uczniów, muszą tu połączyć kilka wątków, nauczyciel powinien koordynować pracę uczniów i na poszczególnych etapach sprawdzać czy uczniowie sobie ze wszystkim radzą: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Zapoznanie uczniów z projektem jego zadaniami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Przeglądnięcie z uczniami wybranych źródeł internetowych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Pomoc uczniom w wypracowaniu wspólnych rozwiązań przy ustalaniu wspólnych rozwiązań np. środku transportu, formy wspólnej atrakcji.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Pomoc uczniom w dopilnowaniu terminów, oraz pomoc o pomoc i współpracę nauczyciela geografii, informatyki.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Pomoc uczniom w wyszukaniu cen biletów do zwiedzanych obiektów oraz ustalaniu harmonogramu </a:t>
            </a:r>
            <a:r>
              <a:rPr lang="pl-PL"/>
              <a:t>dnia wycieczki.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59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77232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/>
              <a:t>Poradnik dla nauczyciela: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55583"/>
            <a:ext cx="8229600" cy="32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2. W tworzeniu prezentacji mogą uczniom pomagać rodzice, zwłaszcza w przeglądnięciu stron internetowych oraz wyborze odpowiednich informacji do prezentacji.</a:t>
            </a:r>
          </a:p>
          <a:p>
            <a:pPr marL="0" indent="0">
              <a:buNone/>
            </a:pPr>
            <a:r>
              <a:rPr lang="pl-PL" sz="1800" dirty="0"/>
              <a:t>3. Nauczyciel powinien zwrócić uczniom uwagę, aby przygotowywana przez nich prezentacja była przemyślana, tak, żeby mogli później w zrozumiały sposób zaprezentować ja na forum klasy.</a:t>
            </a:r>
          </a:p>
          <a:p>
            <a:pPr marL="0" indent="0">
              <a:buNone/>
            </a:pPr>
            <a:r>
              <a:rPr lang="pl-PL" sz="1800" dirty="0"/>
              <a:t>4. Nauczyciel może sam zdecydować o formie  prezentacji projektu. Forma prezentacji musi uwzględniać możliwości indywidualne uczniów.</a:t>
            </a:r>
          </a:p>
          <a:p>
            <a:pPr marL="0" indent="0">
              <a:buNone/>
            </a:pPr>
            <a:r>
              <a:rPr lang="pl-PL" sz="1800" dirty="0"/>
              <a:t>5. Na realizację projektu powinna być przeznaczone ok. 3 tygodni, czas ewentualnie można wydłużyć jeśli jest to konieczne.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13596F7-FC07-40B4-AD89-C29BC0129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1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>
            <a:off x="539552" y="1434952"/>
            <a:ext cx="7133762" cy="44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</a:t>
            </a:r>
            <a:r>
              <a:rPr lang="pl-PL" dirty="0">
                <a:solidFill>
                  <a:srgbClr val="FF0000"/>
                </a:solidFill>
              </a:rPr>
              <a:t>. Wprowadzenie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2. Zadania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3. Proces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4. Źródła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5. Ewaluacja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6. Konkluzja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7.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1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i="1" dirty="0"/>
              <a:t>„ Życie bez podróży jest jak potrawa bez soli”</a:t>
            </a:r>
          </a:p>
          <a:p>
            <a:pPr marL="0" indent="0" algn="r">
              <a:buNone/>
            </a:pPr>
            <a:r>
              <a:rPr lang="pl-PL" sz="1800" dirty="0"/>
              <a:t>Elżbieta Dzikowska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dirty="0"/>
              <a:t>https://pl.dreamstime.com/obrazy-royalty-free-podr%C3%B3-image37009206</a:t>
            </a:r>
          </a:p>
        </p:txBody>
      </p:sp>
      <p:pic>
        <p:nvPicPr>
          <p:cNvPr id="1026" name="Picture 2" descr="Znalezione obrazy dla zapytania podró&amp;zdot;e ob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4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pl-PL" dirty="0"/>
              <a:t>Wprowadzenie: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Każdy z was zapewne</a:t>
            </a:r>
          </a:p>
          <a:p>
            <a:pPr marL="0" indent="0">
              <a:buNone/>
            </a:pPr>
            <a:r>
              <a:rPr lang="pl-PL" dirty="0"/>
              <a:t>lubi podróżować, poznawać </a:t>
            </a:r>
          </a:p>
          <a:p>
            <a:pPr marL="0" indent="0">
              <a:buNone/>
            </a:pPr>
            <a:r>
              <a:rPr lang="pl-PL" dirty="0"/>
              <a:t>nowe miejsca, zwiedzać </a:t>
            </a:r>
          </a:p>
          <a:p>
            <a:pPr marL="0" indent="0">
              <a:buNone/>
            </a:pPr>
            <a:r>
              <a:rPr lang="pl-PL" dirty="0"/>
              <a:t>piękne zabytki, poznawać inne </a:t>
            </a:r>
          </a:p>
          <a:p>
            <a:pPr marL="0" indent="0">
              <a:buNone/>
            </a:pPr>
            <a:r>
              <a:rPr lang="pl-PL" dirty="0"/>
              <a:t>kultury.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Celem tego zadania będzie poznanie nowych, atrakcyjnych miejsc oraz sprawdzenie się w roli organizatora wycieczki klasowej.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 Waszym zadaniem będzie zaplanowanie wycieczki dla waszej klasy w której poznacie trzy europejskie stolice: Warszawę, Bratysławę i Pragę.</a:t>
            </a:r>
          </a:p>
          <a:p>
            <a:pPr marL="0" indent="0">
              <a:buNone/>
            </a:pPr>
            <a:r>
              <a:rPr lang="pl-PL" dirty="0"/>
              <a:t>Tylko od zdobytych informacji oraz waszej wyobraźni będzie zależało jak będzie wyglądać ta podróż.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8122"/>
          <a:stretch/>
        </p:blipFill>
        <p:spPr bwMode="auto">
          <a:xfrm>
            <a:off x="5004048" y="1340768"/>
            <a:ext cx="3996294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14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Zadanie będzie polegało na przygotowaniu prezentacji w której przedstawicie plan wycieczki w czasie której zwiedzicie najciekawsze miejsca w trzech stolicach: Warszawie, Bratysławie i Pradze.</a:t>
            </a:r>
          </a:p>
          <a:p>
            <a:pPr marL="0" indent="0">
              <a:buNone/>
            </a:pPr>
            <a:r>
              <a:rPr lang="pl-PL" dirty="0"/>
              <a:t>Zadanie wykonacie w parach (w doborze par pomoże wam nauczyciel).</a:t>
            </a:r>
          </a:p>
          <a:p>
            <a:pPr marL="0" indent="0">
              <a:buNone/>
            </a:pPr>
            <a:r>
              <a:rPr lang="pl-PL" dirty="0"/>
              <a:t>Każda para wyszuka informacje o atrakcjach które warto zobaczyć w jednej z wymienionych stolic.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/>
          <a:stretch/>
        </p:blipFill>
        <p:spPr bwMode="auto">
          <a:xfrm>
            <a:off x="5436096" y="1124744"/>
            <a:ext cx="311693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Znalezione obrazy dla zapytania Praga zdj&amp;eogon;c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 bwMode="auto">
          <a:xfrm>
            <a:off x="5436096" y="2852936"/>
            <a:ext cx="3130233" cy="18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Bratys&amp;lstrok;awa zdj&amp;eogon;c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8601" r="9233" b="6066"/>
          <a:stretch/>
        </p:blipFill>
        <p:spPr bwMode="auto">
          <a:xfrm>
            <a:off x="5423360" y="4869160"/>
            <a:ext cx="314297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1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Przed przystąpieniem do przygotowania prezentacji, musie uzgodnić wspólnie, co powinno znaleźć się w każdej prezentacji, tak aby z wycieczki byli zadowoleni wszyscy uczniowie klasy.</a:t>
            </a:r>
          </a:p>
          <a:p>
            <a:pPr marL="0" indent="0">
              <a:buNone/>
            </a:pPr>
            <a:r>
              <a:rPr lang="pl-PL" dirty="0"/>
              <a:t>Musicie uzgodnić np. jakim transportem będziecie się poruszać przemieszczając się z jednej stolicy do drugiej, gdzie będziecie nocować (rodzaj hotelu), rodzaj rozrywki, który zorganizujecie.</a:t>
            </a:r>
          </a:p>
          <a:p>
            <a:pPr marL="0" indent="0">
              <a:buNone/>
            </a:pPr>
            <a:r>
              <a:rPr lang="pl-PL" dirty="0"/>
              <a:t>Obowiązkowo musicie w waszych prezentacjach uwzględnić zwiedzanie najciekawszych zabytków.</a:t>
            </a:r>
          </a:p>
        </p:txBody>
      </p:sp>
    </p:spTree>
    <p:extLst>
      <p:ext uri="{BB962C8B-B14F-4D97-AF65-F5344CB8AC3E}">
        <p14:creationId xmlns:p14="http://schemas.microsoft.com/office/powerpoint/2010/main" val="196645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u="sng" dirty="0"/>
              <a:t>Każda prezentacja powinna zawierać:</a:t>
            </a:r>
          </a:p>
          <a:p>
            <a:pPr marL="0" indent="0">
              <a:buNone/>
            </a:pPr>
            <a:r>
              <a:rPr lang="pl-PL" dirty="0"/>
              <a:t>1. Imię i nazwisko autorów</a:t>
            </a:r>
          </a:p>
          <a:p>
            <a:pPr marL="0" indent="0">
              <a:buNone/>
            </a:pPr>
            <a:r>
              <a:rPr lang="pl-PL" dirty="0"/>
              <a:t>2. Nazwę stolicy, którą prezentują</a:t>
            </a:r>
          </a:p>
          <a:p>
            <a:pPr marL="0" indent="0">
              <a:buNone/>
            </a:pPr>
            <a:r>
              <a:rPr lang="pl-PL" dirty="0"/>
              <a:t>3. Plan 2-dniowego pobytu w danej stolicy:</a:t>
            </a:r>
          </a:p>
          <a:p>
            <a:r>
              <a:rPr lang="pl-PL" dirty="0"/>
              <a:t>Znalezienie zabytków, atrakcyjnych turystycznie miejsc (zdjęcia i krótki opis 2-3 zabytków lub atrakcyjnych miejsc)</a:t>
            </a:r>
          </a:p>
          <a:p>
            <a:r>
              <a:rPr lang="pl-PL" dirty="0"/>
              <a:t>Znalezienie noclegu (zdjęcie hotelu)</a:t>
            </a:r>
          </a:p>
          <a:p>
            <a:r>
              <a:rPr lang="pl-PL" dirty="0"/>
              <a:t>Znalezienie przynajmniej jednej atrakcji dla młodzieży (według wybranego przez młodzież klucza np. lunapark, park wodny, linowy itp.). Trzeba zamieścić zdjęcie i krótki opis atrakcji.</a:t>
            </a:r>
          </a:p>
          <a:p>
            <a:r>
              <a:rPr lang="pl-PL" dirty="0"/>
              <a:t>Jeden slajd powinien być poświęcony państwu, którego jest opisywana stolica (mapka państwa, flaga, wielkość państwa, liczba mieszkańców lub skojarzenia związane z tym państwem).</a:t>
            </a:r>
          </a:p>
          <a:p>
            <a:pPr marL="0" indent="0">
              <a:buNone/>
            </a:pPr>
            <a:r>
              <a:rPr lang="pl-PL" dirty="0"/>
              <a:t>Efektem końcowym waszej wspólnej pracy będzie wspaniała podróż w którą być może uda wam się kiedyś wspólnie wyruszyć.</a:t>
            </a:r>
          </a:p>
        </p:txBody>
      </p:sp>
    </p:spTree>
    <p:extLst>
      <p:ext uri="{BB962C8B-B14F-4D97-AF65-F5344CB8AC3E}">
        <p14:creationId xmlns:p14="http://schemas.microsoft.com/office/powerpoint/2010/main" val="15853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Uczniowie mają czas na opracowanie i przedstawienie projektu trzy tygodnie:</a:t>
            </a:r>
          </a:p>
          <a:p>
            <a:r>
              <a:rPr lang="pl-PL" dirty="0"/>
              <a:t>Plan pracy: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23728"/>
              </p:ext>
            </p:extLst>
          </p:nvPr>
        </p:nvGraphicFramePr>
        <p:xfrm>
          <a:off x="755576" y="3573016"/>
          <a:ext cx="770485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Pierwszy tydzień: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Zapoznanie z zakresem zadań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Rozdzielenie zagadnień do opracowania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Zapoznanie ze źródłami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Opracowanie wspólnych rozwiązań np. środka transportu pomiędzy stolicami, rodzaju miejsc noclegowych, formy atrakcji (sportowa, kulturalna, inna)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Ponowne przeglądnięcie źródeł internetowych przez uczniów, wybór potrzebnych zdjęć, ilustracji wiadomości, potrzebnych do przygotowanie ilustracji (częściowo tą pracę uczniowie mogą wykonać w domu)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Proces: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802748"/>
              </p:ext>
            </p:extLst>
          </p:nvPr>
        </p:nvGraphicFramePr>
        <p:xfrm>
          <a:off x="457200" y="16002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Drugi tydzień: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Przeglądnięcie w parach zebranych</a:t>
                      </a:r>
                      <a:r>
                        <a:rPr lang="pl-PL" baseline="0" dirty="0"/>
                        <a:t> informacji dotyczących wybranej stolicy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Opracowanie prezentacji zawierającej plan dwudniowej wycieczki do wybranej stolicy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Każdy dzień pobytu powinien być starannie przygotowany, powinny być przygotowane informacje co w danym dniu będzie zwiedzane oraz krótkie informacje oraz ilustracje zabytków, należy też opisać zaplanowaną atrakcję np. wizytę w wesołym miasteczku (jeśli jest to możliwe uczniowie mogą sprawdzić ceny biletów zwiedzania)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86365"/>
              </p:ext>
            </p:extLst>
          </p:nvPr>
        </p:nvGraphicFramePr>
        <p:xfrm>
          <a:off x="467544" y="4581128"/>
          <a:ext cx="82089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Trzeci tydzień: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Opracowanie</a:t>
                      </a:r>
                      <a:r>
                        <a:rPr lang="pl-PL" baseline="0" dirty="0"/>
                        <a:t> krótkich informacji związanych z państwem, którego stolicę będą zwiedzać: położenie państwa, liczba mieszkańców, flaga, ciekawostki, skojarzenia (wystarczy 1-2 slajdy)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Dopracowanie techniczne całej prezentacji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/>
                        <a:t>Prezentacja efektów swojej pracy na forum klasy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83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1185</Words>
  <Application>Microsoft Office PowerPoint</Application>
  <PresentationFormat>Pokaz na ekranie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Motyw pakietu Office</vt:lpstr>
      <vt:lpstr>Warszawa- Bratysława – Praga podróż naszych marzeń</vt:lpstr>
      <vt:lpstr>Spis treści:</vt:lpstr>
      <vt:lpstr>Wprowadzenie:</vt:lpstr>
      <vt:lpstr>Wprowadzenie:</vt:lpstr>
      <vt:lpstr>Zadanie:</vt:lpstr>
      <vt:lpstr>Zadanie:</vt:lpstr>
      <vt:lpstr>Proces: </vt:lpstr>
      <vt:lpstr>Proces: </vt:lpstr>
      <vt:lpstr>Proces: </vt:lpstr>
      <vt:lpstr>Źródła:</vt:lpstr>
      <vt:lpstr>Ewaluacja:</vt:lpstr>
      <vt:lpstr>Ewaluacja:</vt:lpstr>
      <vt:lpstr>Ewaluacja – ocenianie:</vt:lpstr>
      <vt:lpstr>Konkluzja:</vt:lpstr>
      <vt:lpstr>Konkluzja:</vt:lpstr>
      <vt:lpstr> Poradnik dla nauczyciela: </vt:lpstr>
      <vt:lpstr>Poradnik dla nauczyciela: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Warszawa- Bratysława – Praga podróż naszych marzeń</dc:title>
  <dc:creator>Andrzej Smorąg</dc:creator>
  <cp:lastModifiedBy>Anna Basta</cp:lastModifiedBy>
  <cp:revision>41</cp:revision>
  <dcterms:created xsi:type="dcterms:W3CDTF">2017-04-22T13:57:59Z</dcterms:created>
  <dcterms:modified xsi:type="dcterms:W3CDTF">2020-01-15T01:14:52Z</dcterms:modified>
</cp:coreProperties>
</file>