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2"/>
  </p:notesMasterIdLst>
  <p:handoutMasterIdLst>
    <p:handoutMasterId r:id="rId23"/>
  </p:handoutMasterIdLst>
  <p:sldIdLst>
    <p:sldId id="259" r:id="rId5"/>
    <p:sldId id="260" r:id="rId6"/>
    <p:sldId id="264" r:id="rId7"/>
    <p:sldId id="270" r:id="rId8"/>
    <p:sldId id="265" r:id="rId9"/>
    <p:sldId id="266" r:id="rId10"/>
    <p:sldId id="267" r:id="rId11"/>
    <p:sldId id="271" r:id="rId12"/>
    <p:sldId id="272" r:id="rId13"/>
    <p:sldId id="268" r:id="rId14"/>
    <p:sldId id="279" r:id="rId15"/>
    <p:sldId id="273" r:id="rId16"/>
    <p:sldId id="274" r:id="rId17"/>
    <p:sldId id="275" r:id="rId18"/>
    <p:sldId id="276" r:id="rId19"/>
    <p:sldId id="277" r:id="rId20"/>
    <p:sldId id="278" r:id="rId21"/>
  </p:sldIdLst>
  <p:sldSz cx="12188825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58" d="100"/>
          <a:sy n="58" d="100"/>
        </p:scale>
        <p:origin x="662" y="48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279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C458BC-E8BF-46CA-953C-59946B972AD8}" type="datetime1">
              <a:rPr lang="sk-SK" smtClean="0"/>
              <a:t>21. 1. 2020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3" name="Zástupný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3A1EE8E-2E95-4C41-8B49-EA5BD6C934A6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4" name="Zástupný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sk-SK" smtClean="0"/>
              <a:pPr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04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357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613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2565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4876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5377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56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330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rtlCol="0"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 noProof="0"/>
              <a:t>Kliknutím upravte štýl predlohy podnadpisu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9BA35D7C-20AC-4248-9943-91A2FFFBED10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B6BF9D-CEF2-4F9D-A3F6-FD2CC21BE213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DE4349-FE48-4B5D-A82D-10A378EBE931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EBCB8A-7256-4E92-BADD-E710B9E30FE1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C856694-03AF-4049-A0AC-AD983003F6F8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1A9937-D59F-4E3F-A6D0-B9926BD4B411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7F060A-CEFB-4794-A037-386F7C8F1995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C804D0-BC7F-4D84-B355-99CE65BB4FF2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15EF2-8FBF-4144-A724-FCEA00F9BE28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smtClean="0"/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5232426" y="482600"/>
            <a:ext cx="6195986" cy="5689600"/>
          </a:xfrm>
        </p:spPr>
        <p:txBody>
          <a:bodyPr rtlCol="0">
            <a:normAutofit/>
          </a:bodyPr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2EF155-10AF-43DF-8956-3F730F823D72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rázok 2" descr="Prázdny zástupný objekt na pridanie obrázka. Kliknite na zástupný objekt a vyberte obrázok, ktorý chcete pridať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/>
              <a:t>Kliknutím na ikonu pridáte obrázok</a:t>
            </a:r>
            <a:endParaRPr lang="sk-SK" noProof="0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035008-42DC-4005-BEB7-00E1BB256FCF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noProof="0" dirty="0"/>
              <a:t>Kliknite sem a upravte štýl predlohy nadpisov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843AC1A7-4473-4E1E-8096-4FDCC386A7FF}" type="datetime1">
              <a:rPr lang="sk-SK" noProof="0" smtClean="0"/>
              <a:t>21. 1. 2020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stacja7.pl/historia/boze-narodzenie-skad-sie-wzielo-to-swieto/?gclid=CjwKCAiA35rxBRAWEiwADqB373JEB4qDnR-FFSWreGRc8Ixt8Ha_TAu89pR6ZraXPc3dVvG_IF1bwhoCpQkQAvD_BwE" TargetMode="External"/><Relationship Id="rId3" Type="http://schemas.openxmlformats.org/officeDocument/2006/relationships/hyperlink" Target="https://pl.wikipedia.org/wiki/Bo%C5%BCe_Narodzenie" TargetMode="External"/><Relationship Id="rId7" Type="http://schemas.openxmlformats.org/officeDocument/2006/relationships/hyperlink" Target="https://encyklopedia.pwn.pl/haslo/Boze-Narodzenie;3880130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ewsweek.pl/styl-zycia/od-kiedy-obchodzone-jest-boze-narodzenie-tradycje-bozego-narodzenia/fv5ewql" TargetMode="External"/><Relationship Id="rId5" Type="http://schemas.openxmlformats.org/officeDocument/2006/relationships/hyperlink" Target="https://www.tatento.pl/a/615/swieta-bozego-narodzenia-tradycje" TargetMode="External"/><Relationship Id="rId4" Type="http://schemas.openxmlformats.org/officeDocument/2006/relationships/hyperlink" Target="https://wiadomosci.wp.pl/boze-narodzenie-25-grudnia-6028870446850689c" TargetMode="External"/><Relationship Id="rId9" Type="http://schemas.openxmlformats.org/officeDocument/2006/relationships/hyperlink" Target="https://gazetawroclawska.pl/symbole-swiat-bozego-narodzenia-tradycje-i-zwyczaje-ktore-kazdy-powinien-znac-lista/ar/9162576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ntonita.pl/swiateczne-prezenty-diy/" TargetMode="External"/><Relationship Id="rId2" Type="http://schemas.openxmlformats.org/officeDocument/2006/relationships/hyperlink" Target="https://fanimani.pl/dobrezakupy/diy-7-pomyslow-na-samodzielnie-wykonany-prezent-na-gwiazdke/?utm_source=GoogleGrant&amp;utm_medium=cpc&amp;utm_campaign=322359861&amp;utm_term=&amp;utm_content=325711034133&amp;adgroup=65678582616&amp;gclid=CjwKCAiA35rxBRAWEiwADqB37xXm-mhWRmuQW_wsTYWD_FkY1lBf3acChR5K9acXuT6iUubyq4GlbRoC-OMQAvD_Bw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chemon.com/48-pomyslow-na-prezenty-handmade" TargetMode="External"/><Relationship Id="rId4" Type="http://schemas.openxmlformats.org/officeDocument/2006/relationships/hyperlink" Target="https://styl.fm/newsy/202244.20-swietnych-pomyslow-na-recznie-robiony-prezent-pod-choink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sk-SK" dirty="0">
                <a:solidFill>
                  <a:srgbClr val="0070C0"/>
                </a:solidFill>
                <a:latin typeface="AR HERMANN" panose="02000000000000000000" pitchFamily="2" charset="0"/>
              </a:rPr>
              <a:t>PREZENT BO</a:t>
            </a:r>
            <a:r>
              <a:rPr lang="pl-PL" dirty="0">
                <a:solidFill>
                  <a:srgbClr val="0070C0"/>
                </a:solidFill>
                <a:latin typeface="AR HERMANN" panose="02000000000000000000" pitchFamily="2" charset="0"/>
              </a:rPr>
              <a:t>ŻONARODZENIOWY</a:t>
            </a:r>
            <a:endParaRPr lang="sk-SK" dirty="0">
              <a:solidFill>
                <a:srgbClr val="0070C0"/>
              </a:solidFill>
              <a:latin typeface="AR HERMANN" panose="02000000000000000000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Quest przeznaczony dla uczniów gimnazjum z upośledzeniem słuchu na zajęcia z informatyki i kształcenia projektowego – BOŻE NARODZENIE.</a:t>
            </a:r>
          </a:p>
          <a:p>
            <a:pPr algn="ctr"/>
            <a:endParaRPr lang="pl-PL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Opracowała: </a:t>
            </a:r>
            <a:r>
              <a:rPr lang="pl-P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Mária</a:t>
            </a:r>
            <a:r>
              <a:rPr lang="pl-P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Kedžuchová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AC177F8E-4193-4874-B656-EFC24ABB4A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25023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35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ŹRÓDŁA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lvl="0" algn="just"/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pl.wikipedia.org/wiki/Bo%C5%BCe_Narodzenie</a:t>
            </a:r>
            <a:endParaRPr lang="pl-PL" dirty="0" smtClean="0"/>
          </a:p>
          <a:p>
            <a:pPr lvl="0" algn="just"/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wiadomosci.wp.pl/boze-narodzenie-25-grudnia-6028870446850689c</a:t>
            </a:r>
            <a:endParaRPr lang="pl-PL" dirty="0" smtClean="0"/>
          </a:p>
          <a:p>
            <a:pPr lvl="0" algn="just"/>
            <a:r>
              <a:rPr lang="pl-PL" dirty="0">
                <a:hlinkClick r:id="rId5"/>
              </a:rPr>
              <a:t>https://</a:t>
            </a:r>
            <a:r>
              <a:rPr lang="pl-PL" dirty="0" smtClean="0">
                <a:hlinkClick r:id="rId5"/>
              </a:rPr>
              <a:t>www.tatento.pl/a/615/swieta-bozego-narodzenia-tradycje</a:t>
            </a:r>
            <a:endParaRPr lang="pl-PL" dirty="0" smtClean="0"/>
          </a:p>
          <a:p>
            <a:pPr lvl="0" algn="just"/>
            <a:r>
              <a:rPr lang="pl-PL" dirty="0">
                <a:hlinkClick r:id="rId6"/>
              </a:rPr>
              <a:t>https://</a:t>
            </a:r>
            <a:r>
              <a:rPr lang="pl-PL" dirty="0" smtClean="0">
                <a:hlinkClick r:id="rId6"/>
              </a:rPr>
              <a:t>www.newsweek.pl/styl-zycia/od-kiedy-obchodzone-jest-boze-narodzenie-tradycje-bozego-narodzenia/fv5ewql</a:t>
            </a:r>
            <a:endParaRPr lang="pl-PL" dirty="0" smtClean="0"/>
          </a:p>
          <a:p>
            <a:pPr lvl="0" algn="just"/>
            <a:r>
              <a:rPr lang="pl-PL" dirty="0">
                <a:hlinkClick r:id="rId7"/>
              </a:rPr>
              <a:t>https://</a:t>
            </a:r>
            <a:r>
              <a:rPr lang="pl-PL" dirty="0" smtClean="0">
                <a:hlinkClick r:id="rId7"/>
              </a:rPr>
              <a:t>encyklopedia.pwn.pl/haslo/Boze-Narodzenie;3880130.html</a:t>
            </a:r>
            <a:endParaRPr lang="pl-PL" dirty="0" smtClean="0"/>
          </a:p>
          <a:p>
            <a:pPr lvl="0" algn="just"/>
            <a:r>
              <a:rPr lang="pl-PL" dirty="0">
                <a:hlinkClick r:id="rId8"/>
              </a:rPr>
              <a:t>https://stacja7.pl/historia/boze-narodzenie-skad-sie-wzielo-to-swieto/?</a:t>
            </a:r>
            <a:r>
              <a:rPr lang="pl-PL" dirty="0" smtClean="0">
                <a:hlinkClick r:id="rId8"/>
              </a:rPr>
              <a:t>gclid=CjwKCAiA35rxBRAWEiwADqB373JEB4qDnR-FFSWreGRc8Ixt8Ha_TAu89pR6ZraXPc3dVvG_IF1bwhoCpQkQAvD_BwE</a:t>
            </a:r>
            <a:endParaRPr lang="pl-PL" dirty="0" smtClean="0"/>
          </a:p>
          <a:p>
            <a:pPr lvl="0" algn="just"/>
            <a:r>
              <a:rPr lang="pl-PL" dirty="0">
                <a:hlinkClick r:id="rId9"/>
              </a:rPr>
              <a:t>https://gazetawroclawska.pl/symbole-swiat-bozego-narodzenia-tradycje-i-zwyczaje-ktore-kazdy-powinien-znac-lista/ar/9162576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8331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470CE39-B8F2-4727-8D94-10431162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A0895062-E3D6-4E44-B24E-1559DDA2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k-SK" dirty="0"/>
              <a:t>2. PREZENTY</a:t>
            </a:r>
          </a:p>
          <a:p>
            <a:pPr algn="just"/>
            <a:r>
              <a:rPr lang="pl-PL" dirty="0">
                <a:hlinkClick r:id="rId2"/>
              </a:rPr>
              <a:t>https://fanimani.pl/dobrezakupy/diy-7-pomyslow-na-samodzielnie-wykonany-prezent-na-gwiazdke/?utm_source=GoogleGrant&amp;utm_medium=cpc&amp;utm_campaign=322359861&amp;utm_term=&amp;</a:t>
            </a:r>
            <a:r>
              <a:rPr lang="pl-PL" dirty="0" smtClean="0">
                <a:hlinkClick r:id="rId2"/>
              </a:rPr>
              <a:t>utm_content=325711034133&amp;adgroup=65678582616&amp;gclid=CjwKCAiA35rxBRAWEiwADqB37xXm-mhWRmuQW_wsTYWD_FkY1lBf3acChR5K9acXuT6iUubyq4GlbRoC-OMQAvD_BwE</a:t>
            </a:r>
            <a:endParaRPr lang="pl-PL" dirty="0" smtClean="0"/>
          </a:p>
          <a:p>
            <a:pPr algn="just"/>
            <a:r>
              <a:rPr lang="pl-PL" dirty="0">
                <a:hlinkClick r:id="rId3"/>
              </a:rPr>
              <a:t>http://antonita.pl/swiateczne-prezenty-diy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pPr algn="just"/>
            <a:r>
              <a:rPr lang="pl-PL" dirty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styl.fm/newsy/202244.20-swietnych-pomyslow-na-recznie-robiony-prezent-pod-choinke</a:t>
            </a:r>
            <a:endParaRPr lang="pl-PL" dirty="0" smtClean="0"/>
          </a:p>
          <a:p>
            <a:pPr algn="just"/>
            <a:r>
              <a:rPr lang="pl-PL" dirty="0">
                <a:hlinkClick r:id="rId5"/>
              </a:rPr>
              <a:t>http://archemon.com/48-pomyslow-na-prezenty-handmade</a:t>
            </a:r>
            <a:endParaRPr lang="pl-PL" dirty="0" smtClean="0"/>
          </a:p>
          <a:p>
            <a:pPr marL="0" indent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81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133EE3-32BA-4980-BDB4-30B1C91D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494" y="309252"/>
            <a:ext cx="9782801" cy="1239837"/>
          </a:xfrm>
        </p:spPr>
        <p:txBody>
          <a:bodyPr/>
          <a:lstStyle/>
          <a:p>
            <a:r>
              <a:rPr lang="pl-PL" dirty="0">
                <a:latin typeface="AR HERMANN" panose="02000000000000000000" pitchFamily="2" charset="0"/>
                <a:cs typeface="Times New Roman" panose="02020603050405020304" pitchFamily="18" charset="0"/>
              </a:rPr>
              <a:t>OCENA</a:t>
            </a:r>
            <a:endParaRPr lang="sk-SK" dirty="0">
              <a:latin typeface="AR HERMANN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table">
            <a:extLst>
              <a:ext uri="{FF2B5EF4-FFF2-40B4-BE49-F238E27FC236}">
                <a16:creationId xmlns="" xmlns:a16="http://schemas.microsoft.com/office/drawing/2014/main" id="{80A493B7-5C22-42F5-87E5-51AB80447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9916" y="1988840"/>
            <a:ext cx="9782175" cy="434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4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5192224-37E4-4CFF-837E-7859C387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table">
            <a:extLst>
              <a:ext uri="{FF2B5EF4-FFF2-40B4-BE49-F238E27FC236}">
                <a16:creationId xmlns="" xmlns:a16="http://schemas.microsoft.com/office/drawing/2014/main" id="{C68AF17F-9F90-4ECB-A0B7-5555DF468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850" y="1665943"/>
            <a:ext cx="9782175" cy="444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5CC498A-FD74-453F-81BC-72FFFB6A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AR HERMANN" panose="02000000000000000000" pitchFamily="2" charset="0"/>
              </a:rPr>
              <a:t>Ocena</a:t>
            </a:r>
            <a:endParaRPr lang="sk-SK" dirty="0">
              <a:latin typeface="AR HERMANN" panose="02000000000000000000" pitchFamily="2" charset="0"/>
            </a:endParaRPr>
          </a:p>
        </p:txBody>
      </p:sp>
      <p:graphicFrame>
        <p:nvGraphicFramePr>
          <p:cNvPr id="3" name="Tabuľka 2">
            <a:extLst>
              <a:ext uri="{FF2B5EF4-FFF2-40B4-BE49-F238E27FC236}">
                <a16:creationId xmlns="" xmlns:a16="http://schemas.microsoft.com/office/drawing/2014/main" id="{D3477633-E91D-4629-A097-FD66E0A9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15066"/>
              </p:ext>
            </p:extLst>
          </p:nvPr>
        </p:nvGraphicFramePr>
        <p:xfrm>
          <a:off x="2031470" y="1916832"/>
          <a:ext cx="8125884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942">
                  <a:extLst>
                    <a:ext uri="{9D8B030D-6E8A-4147-A177-3AD203B41FA5}">
                      <a16:colId xmlns="" xmlns:a16="http://schemas.microsoft.com/office/drawing/2014/main" val="3332545860"/>
                    </a:ext>
                  </a:extLst>
                </a:gridCol>
                <a:gridCol w="4062942">
                  <a:extLst>
                    <a:ext uri="{9D8B030D-6E8A-4147-A177-3AD203B41FA5}">
                      <a16:colId xmlns="" xmlns:a16="http://schemas.microsoft.com/office/drawing/2014/main" val="48533995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HODNOTENIE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1069389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533292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06057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7 - 8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29466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958502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3092330"/>
                  </a:ext>
                </a:extLst>
              </a:tr>
            </a:tbl>
          </a:graphicData>
        </a:graphic>
      </p:graphicFrame>
      <p:sp>
        <p:nvSpPr>
          <p:cNvPr id="7" name="Zástupný objekt pre obsah 6">
            <a:extLst>
              <a:ext uri="{FF2B5EF4-FFF2-40B4-BE49-F238E27FC236}">
                <a16:creationId xmlns="" xmlns:a16="http://schemas.microsoft.com/office/drawing/2014/main" id="{6239B257-E256-486F-A94A-47A5761E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69180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9EEB45-EDD3-4F09-B5D7-390913BF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PODSUMOWANIE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9A9CA5F5-03BE-4AC7-BE80-7B5A6B2A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Mamy nadzieję, że spodobają Wam się zajęcia z Web Questem i że dowiecie się coś nowego na temat Bożego Narodzenia.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Dzięki wspólnej pracy dowiecie się o pochodzeniu świąt Bożego Narodzenia, o zwyczajach i symbolach.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Nauczycie się sztuki współpracy – a ta na pewno przyda Wam się w życiu.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Udowodnicie sobie, że dzięki współpracy w grupie potraficie zrobić piękne prezenty.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Bardzo ważne jest aby wspólną pracę zaplanować i przygotować się do niej.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Dzięki przygotowaniu prezentów zrozumiecie, że możecie odczuwać radość nie tylko przy przyjmowaniu prezentów, ale również przy jego darowaniu.  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Macie możliwość spróbować pracy informatyka (przygotowanie prezentacji w programie Power Point).</a:t>
            </a:r>
          </a:p>
        </p:txBody>
      </p:sp>
    </p:spTree>
    <p:extLst>
      <p:ext uri="{BB962C8B-B14F-4D97-AF65-F5344CB8AC3E}">
        <p14:creationId xmlns:p14="http://schemas.microsoft.com/office/powerpoint/2010/main" val="345442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FD83C06-4245-431B-A2AE-CC09758C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R HERMANN" panose="02000000000000000000" pitchFamily="2" charset="0"/>
              </a:rPr>
              <a:t>Poradnik dla nauczyciela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F9D2B284-D154-4165-806E-BD71D7C69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 rozpoczęciem projektu należy zapoznać uczniów z treścią zadań i dostosować sposób komunikacji do możliwości uczniów.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Należy zapoznać uczniów z zasadami bezpiecznego korzystania z Internetu. Nauczyciel powinien przejrzeć źródła internetowe.</a:t>
            </a:r>
          </a:p>
          <a:p>
            <a:pPr algn="just"/>
            <a:r>
              <a:rPr lang="sk-SK" dirty="0"/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Pierwszą część projektu - wyszukiwanie informacji - uczniowie powinni przygotować częściowo, lub w całości na zajęciach w szkole. Nauczyciel powinien pomóc im przy wyborze prezentu, jeżeli widzi, że wybór uczniów jest niewłaściwy.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Przygotowanie w ramach kształcenia projektowego, uczniowie zrealizują w domu (przygotowanie materiału).</a:t>
            </a: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96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5178225-776E-4FD9-B7C1-45342DF6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871" y="2632051"/>
            <a:ext cx="4861016" cy="796949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AR HERMANN" panose="02000000000000000000" pitchFamily="2" charset="0"/>
              </a:rPr>
              <a:t>Poradnik dla nauczyciela</a:t>
            </a:r>
            <a:endParaRPr lang="sk-SK" dirty="0">
              <a:latin typeface="AR HERMANN" panose="02000000000000000000" pitchFamily="2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149E7A67-85D7-426B-ABDA-DF2E13624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3558727"/>
            <a:ext cx="9937103" cy="3140968"/>
          </a:xfrm>
        </p:spPr>
        <p:txBody>
          <a:bodyPr>
            <a:normAutofit/>
          </a:bodyPr>
          <a:lstStyle/>
          <a:p>
            <a:pPr algn="just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Kształcenie projektowe – produkcją prezentu bożonarodzeniowego zarządzają ci uczniowie, którzy wybrali prezent.</a:t>
            </a:r>
          </a:p>
          <a:p>
            <a:pPr algn="just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Inni uczniowie w grupie fotografują postępy prac nad sporządzeniem prezentu i uczestniczą w pracach nad wytworzeniem prezentu.</a:t>
            </a:r>
          </a:p>
          <a:p>
            <a:pPr algn="just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trzeciej części wspólnie przygotowują prezentację w programie Power Point, która zawierać będzie informacje o Bożym Narodzeniu, jego symbolach i tradycji, dokumentację fotograficzną produkcji prezentu oraz opis ich pracy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koniec uczniowie wspólnie prezentują swoją pracę. </a:t>
            </a:r>
          </a:p>
          <a:p>
            <a:pPr algn="just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zależności od możliwości uczniów nauczyciel powinien przeznaczyć na realizację projektu od 2 do 4 tygodni (wraz z prezentacją projektu). </a:t>
            </a: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E9F42902-5954-4512-AF7C-DFDBFC6D81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25023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3" y="6253343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07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SPIS TREŚCI 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</a:p>
          <a:p>
            <a:pPr lvl="4" algn="just" rtl="0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Zadania</a:t>
            </a:r>
          </a:p>
          <a:p>
            <a:pPr lvl="4" algn="just" rtl="0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Źródła</a:t>
            </a:r>
          </a:p>
          <a:p>
            <a:pPr lvl="4" algn="just" rtl="0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Ocena</a:t>
            </a:r>
          </a:p>
          <a:p>
            <a:pPr lvl="4" algn="just" rtl="0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Konkluzja</a:t>
            </a:r>
          </a:p>
          <a:p>
            <a:pPr lvl="4" algn="just" rtl="0"/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Poradnik dla nauczyciela</a:t>
            </a:r>
          </a:p>
          <a:p>
            <a:pPr lvl="4" algn="just" rtl="0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WSTĘP	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463040" lvl="4" indent="0" algn="just" rtl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Zbliżają się najpiękniejsze święta w roku  - Boże Narodzenie, na przyjęcie których wszyscy się cieszymy.</a:t>
            </a:r>
          </a:p>
          <a:p>
            <a:pPr marL="1463040" lvl="4" indent="0" algn="just" rtl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Boże Narodzenie to święta chrześcijańskie, w ramach których obchodzimy narodziny Jezuska.</a:t>
            </a:r>
          </a:p>
          <a:p>
            <a:pPr marL="1463040" lvl="4" indent="0" algn="just" rtl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Oprócz najważniejszego powodu tych świąt, cieszymy się na pewno na czas, który spędzimy ze swoimi bliskimi i na prezenty.</a:t>
            </a:r>
          </a:p>
          <a:p>
            <a:pPr marL="1463040" lvl="4" indent="0" algn="just" rtl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tym roku na pewno zastanawialiście się nad tym, co możecie darować swoim bliskim. </a:t>
            </a:r>
          </a:p>
          <a:p>
            <a:pPr marL="1463040" lvl="4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Czekają na Was zajęcia, na których dokładnie zastanowicie się nad prezentem, zrobicie go i dowiecie się kiedy i gdzie powstała ta tradycja. </a:t>
            </a:r>
          </a:p>
          <a:p>
            <a:pPr marL="1463040" lvl="4" indent="0" algn="just" rtl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765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AR HERMANN" panose="02000000000000000000" pitchFamily="2" charset="0"/>
              </a:rPr>
              <a:t>ZADANIE</a:t>
            </a:r>
            <a:endParaRPr lang="sk-SK" dirty="0">
              <a:latin typeface="AR HERMANN" panose="02000000000000000000" pitchFamily="2" charset="0"/>
            </a:endParaRP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Zadanie składa się z dwu części. 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pierwszej części podzielimy się na 2 grupy i będziemy wyszukiwać ważnych informacji.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drugiej części razem z całą klasą zrobimy prezenty a także przygotujemy prezentację o Bożym Narodzeniu i produkcji prezentów.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095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1. LEKCJA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pierwszej części podzielimy się na 2 grupy.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Zadaniem każdej grupy będzie: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Odnaleźć w Internecie ważne informacje dotyczące Bożego Narodzenie, tradycji i symboli Bożego Narodzenia.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Odnaleźć w Internecie pomysły na prezent oraz informacje jak go sporządzić (musimy zastanowić się, czy potrafimy go zrobić, czy potrafimy zdobyć niezbędny materiał do produkcji prezentów). 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Przygotować listę materiałów potrzebnych do produkcji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prezentu. </a:t>
            </a:r>
          </a:p>
          <a:p>
            <a:pPr marL="1463040" lvl="4" indent="0" algn="just" rtl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729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2. LEKCJA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lv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Produkcja prezentu bożonarodzeniowego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 grupy biorą udział w produkcji wybranego prezentu.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Każda grupa robi swój prezent.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Uczeń, który wybrał prezent będzie tłumaczyć uczniom z klasy, jak zrobić prezent.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zapomnijcie zrobić zdjęcia prezentu, przydadzą się przy prezentacji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674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3. LEKCJA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Wszystkie aktywności przedstawcie w prezentacji w formacie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Prezentacja powinna zawierać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Nazwę i autorów prezentacji,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Ciekawą szatę graficzną ( fotografie, obrazki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…),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Odpowiednie i wyczerpujące informacje dotyczące Bożego Narodzenia,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Fotografie z pracy przy sporządzaniu prezentu oraz opis pracy,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z materiałów źródłowych. Dozwolone jest wykorzystanie również innych źródeł.</a:t>
            </a:r>
          </a:p>
          <a:p>
            <a:pPr marL="0" lvl="0" indent="0" algn="just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3. LEKCJA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algn="just"/>
            <a:endParaRPr lang="sk-SK" dirty="0"/>
          </a:p>
          <a:p>
            <a:pPr lvl="0" algn="just"/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Bardzo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ważna jest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współpraca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Każdy powinien być zaangażowany w proces tworzenia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Nauczyciel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oceniać będzie prezentację oraz zaangażowanie uczniów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469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C602C6A-E352-4684-9E26-96F6A1FB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PROCES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9CF29746-2D73-4485-AFCF-C4657AD2C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Przygotowanie prezentacji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strona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nazwa, autorzy,</a:t>
            </a: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strona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Boże Narodzenie,</a:t>
            </a: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strona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zwyczaje bożonarodzeniowe,</a:t>
            </a: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strona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bożonarodzeniowe symbole,</a:t>
            </a: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strona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lista materiałów potrzebnych do przygotowania prezentu bożonarodzeniowego,</a:t>
            </a:r>
          </a:p>
          <a:p>
            <a:pPr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6., 7., 8. strana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dokumentacja fotograficzna dotycząca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produkcji prezentu bożonarodzeniowego a także opis pracy i postępów.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31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Šablóna návrhu Snehové vločky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565632_TF03460579" id="{2AC008CF-C588-4448-A5AA-CE5D942793E3}" vid="{B34B085D-F176-486F-8805-53BA6AD73A17}"/>
    </a:ext>
  </a:extLst>
</a:theme>
</file>

<file path=ppt/theme/theme2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15ED37-D514-41C3-9B3C-B262145D17B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dizajnom Snehové vločky</Template>
  <TotalTime>573</TotalTime>
  <Words>842</Words>
  <Application>Microsoft Office PowerPoint</Application>
  <PresentationFormat>Niestandardowy</PresentationFormat>
  <Paragraphs>110</Paragraphs>
  <Slides>17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 HERMANN</vt:lpstr>
      <vt:lpstr>Arial</vt:lpstr>
      <vt:lpstr>Century Gothic</vt:lpstr>
      <vt:lpstr>Euphemia</vt:lpstr>
      <vt:lpstr>Times New Roman</vt:lpstr>
      <vt:lpstr>Šablóna návrhu Snehové vločky</vt:lpstr>
      <vt:lpstr>PREZENT BOŻONARODZENIOWY</vt:lpstr>
      <vt:lpstr>SPIS TREŚCI </vt:lpstr>
      <vt:lpstr>WSTĘP </vt:lpstr>
      <vt:lpstr>ZADANIE</vt:lpstr>
      <vt:lpstr>PROCES – 1. LEKCJA</vt:lpstr>
      <vt:lpstr>PROCES – 2. LEKCJA</vt:lpstr>
      <vt:lpstr>PROCES – 3. LEKCJA</vt:lpstr>
      <vt:lpstr>PROCES – 3. LEKCJA</vt:lpstr>
      <vt:lpstr>PROCES</vt:lpstr>
      <vt:lpstr>ŹRÓDŁA</vt:lpstr>
      <vt:lpstr>ŹRÓDŁA</vt:lpstr>
      <vt:lpstr>OCENA</vt:lpstr>
      <vt:lpstr>Prezentacja programu PowerPoint</vt:lpstr>
      <vt:lpstr>Ocena</vt:lpstr>
      <vt:lpstr>PODSUMOWANIE</vt:lpstr>
      <vt:lpstr>Poradnik dla nauczyciela</vt:lpstr>
      <vt:lpstr>Poradnik dla nauczyciela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VIANOČNÝ DARČEK</dc:title>
  <dc:creator>peter kedzuch</dc:creator>
  <cp:lastModifiedBy>Anna Basta</cp:lastModifiedBy>
  <cp:revision>66</cp:revision>
  <dcterms:created xsi:type="dcterms:W3CDTF">2017-12-03T18:56:58Z</dcterms:created>
  <dcterms:modified xsi:type="dcterms:W3CDTF">2020-01-21T17:46:34Z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