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63" r:id="rId12"/>
    <p:sldId id="264" r:id="rId13"/>
    <p:sldId id="265" r:id="rId14"/>
    <p:sldId id="276" r:id="rId15"/>
    <p:sldId id="266" r:id="rId16"/>
    <p:sldId id="277" r:id="rId17"/>
    <p:sldId id="267" r:id="rId18"/>
    <p:sldId id="268" r:id="rId19"/>
    <p:sldId id="27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Patriotizmus" TargetMode="External"/><Relationship Id="rId2" Type="http://schemas.openxmlformats.org/officeDocument/2006/relationships/hyperlink" Target="https://sk.pinterest.com/pin/62628189190837397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Lok%C3%A1lny_patriotizm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3910" y="4073236"/>
            <a:ext cx="6400800" cy="1752600"/>
          </a:xfrm>
        </p:spPr>
        <p:txBody>
          <a:bodyPr>
            <a:normAutofit/>
          </a:bodyPr>
          <a:lstStyle/>
          <a:p>
            <a:r>
              <a:rPr lang="cs-CZ" b="1" dirty="0"/>
              <a:t>Web Quest je určen pro žáky druhého stupně v rámci výuky občanské výchovy pro žáky s poruchou sluchu</a:t>
            </a:r>
          </a:p>
          <a:p>
            <a:pPr algn="l"/>
            <a:r>
              <a:rPr lang="cs-CZ" b="1" dirty="0">
                <a:solidFill>
                  <a:srgbClr val="FFFF00"/>
                </a:solidFill>
              </a:rPr>
              <a:t>Zpracoval: Maria Smorąg</a:t>
            </a:r>
          </a:p>
          <a:p>
            <a:endParaRPr lang="cs-CZ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718" y="2492896"/>
            <a:ext cx="6874876" cy="793199"/>
          </a:xfrm>
        </p:spPr>
        <p:txBody>
          <a:bodyPr/>
          <a:lstStyle/>
          <a:p>
            <a:r>
              <a:rPr lang="cs-CZ" dirty="0"/>
              <a:t>Moje Malá Vlast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C57C96B-0B3F-4496-8B84-28250D86E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 - pracovní plán: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8948196"/>
              </p:ext>
            </p:extLst>
          </p:nvPr>
        </p:nvGraphicFramePr>
        <p:xfrm>
          <a:off x="301625" y="1527175"/>
          <a:ext cx="850423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II./III. TÝDEN PRÁCE: (přípravu prezentace lze prodloužit na dva týdny)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 Představení prezentace každého z žáků před celou třídou.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04224"/>
              </p:ext>
            </p:extLst>
          </p:nvPr>
        </p:nvGraphicFramePr>
        <p:xfrm>
          <a:off x="301625" y="3068960"/>
          <a:ext cx="8496944" cy="282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2178">
                <a:tc>
                  <a:txBody>
                    <a:bodyPr/>
                    <a:lstStyle/>
                    <a:p>
                      <a:r>
                        <a:rPr dirty="0"/>
                        <a:t>III.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: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2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Příprava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plakátu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výtvarnou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výstavku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žáci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použít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vytištěné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snímky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své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multimediální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nebo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vytvořit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nový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výhradně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svého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výtvarného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nadání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Organizace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výtvarné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výstavky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území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školy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Lze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také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rozšířit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akci</a:t>
                      </a:r>
                      <a:r>
                        <a:rPr dirty="0"/>
                        <a:t> „</a:t>
                      </a:r>
                      <a:r>
                        <a:rPr dirty="0" err="1"/>
                        <a:t>Moje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Malá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</a:t>
                      </a:r>
                      <a:r>
                        <a:rPr dirty="0"/>
                        <a:t>“ </a:t>
                      </a:r>
                      <a:r>
                        <a:rPr lang="cs-CZ" dirty="0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školní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soutěž</a:t>
                      </a:r>
                      <a:r>
                        <a:rPr dirty="0"/>
                        <a:t> pro </a:t>
                      </a:r>
                      <a:r>
                        <a:rPr dirty="0" err="1"/>
                        <a:t>všechny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žáky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může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být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vytvořen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libovolnou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technikou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Velikost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plakátu</a:t>
                      </a:r>
                      <a:r>
                        <a:rPr dirty="0"/>
                        <a:t> min. A3.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hlinkClick r:id="rId2"/>
              </a:rPr>
              <a:t>https://sk.pinterest.com/pin/626281891908373971/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https://sk.wikipedia.org/wiki/Patriotizmus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https://sk.wikipedia.org/wiki/Lok%C3%A1lny_patriotizmus</a:t>
            </a:r>
            <a:endParaRPr lang="pl-PL" dirty="0" smtClean="0"/>
          </a:p>
          <a:p>
            <a:r>
              <a:rPr lang="cs-CZ" dirty="0" smtClean="0"/>
              <a:t>Za </a:t>
            </a:r>
            <a:r>
              <a:rPr lang="cs-CZ" dirty="0"/>
              <a:t>účelem získání konkrétních informací o svém regionu by měli žáci zadat do internetového vyhledávače název své obce nebo okresu a vybrat nejdůležitější informace, obrízky související s tématikou.</a:t>
            </a:r>
          </a:p>
          <a:p>
            <a:r>
              <a:rPr lang="cs-CZ" dirty="0"/>
              <a:t>Důležitým zdrojem informací budou rozhovory s prarodiči, rodiči, rodinná alba, památky.</a:t>
            </a:r>
          </a:p>
        </p:txBody>
      </p:sp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6718229"/>
              </p:ext>
            </p:extLst>
          </p:nvPr>
        </p:nvGraphicFramePr>
        <p:xfrm>
          <a:off x="301625" y="1527175"/>
          <a:ext cx="85042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bodů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1 bod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2 body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3 body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I. část zadání - </a:t>
                      </a:r>
                    </a:p>
                    <a:p>
                      <a:r>
                        <a:rPr lang="pl-PL" b="1" dirty="0"/>
                        <a:t>věcný obsah prezentace  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Neúplná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často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mimo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Povrchní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pouze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jednoho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druhu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zdroje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Zpracování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všech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informací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souladu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zadáním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různých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zdrojů</a:t>
                      </a:r>
                      <a:r>
                        <a:rPr dirty="0"/>
                        <a:t>, ale </a:t>
                      </a:r>
                      <a:r>
                        <a:rPr dirty="0" err="1"/>
                        <a:t>povrchní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Vyčerpávající zpracování zadání. Úplné využití uvedených zdrojů a jiných informací.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I. část zadání - </a:t>
                      </a:r>
                    </a:p>
                    <a:p>
                      <a:r>
                        <a:rPr lang="pl-PL" b="1" dirty="0"/>
                        <a:t>vizuální efekt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Špatné rozplánování prvků na snímku nebo plakátu. Slabě čitelná práce, neestetická.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Správně rozmístěný obsah. Odpovídající množství snímků, čitelná práce.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Přehledná, čitelná, estetická práce. Uspořádaný obsah. Vhodně zvolené grafické prvky. 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0271490"/>
              </p:ext>
            </p:extLst>
          </p:nvPr>
        </p:nvGraphicFramePr>
        <p:xfrm>
          <a:off x="301625" y="1527175"/>
          <a:ext cx="8504236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bodů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1 bod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2 body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3 body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I. část zadání - </a:t>
                      </a:r>
                    </a:p>
                    <a:p>
                      <a:r>
                        <a:rPr lang="pl-PL" b="1" dirty="0"/>
                        <a:t>předvedení prezentace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Práce pouze přečtená (předvedená) žákem, slabá znalost tématu, názvosloví. Bez odpovědi na dotazy učitele.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Prezentace částečně přečtená, částečně samostatně řečená (předvedená). Slabé odpovědi na dotazy učitele.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předvedená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samostatně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velké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znalosti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oblasti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Schopnost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odpovídat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dotazy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učitele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týkající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prezentované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tématiky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II. část zadání </a:t>
                      </a:r>
                      <a:endParaRPr lang="cs-CZ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/>
                        <a:t>Zhotovení plakátu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baseline="0" dirty="0"/>
                        <a:t>(v této části zadání se body přidělují se zohledněním angažovanosti žáků a jejich individuálních možností).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Malá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žáka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nalepení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pouze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snímků</a:t>
                      </a:r>
                      <a:r>
                        <a:rPr dirty="0"/>
                        <a:t> z </a:t>
                      </a:r>
                      <a:r>
                        <a:rPr dirty="0" err="1"/>
                        <a:t>prezentace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Střední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žáka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vyrobený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z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větší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části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nalepením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snímků</a:t>
                      </a:r>
                      <a:r>
                        <a:rPr dirty="0"/>
                        <a:t>, s </a:t>
                      </a:r>
                      <a:r>
                        <a:rPr dirty="0" err="1"/>
                        <a:t>prvky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vlastních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obrázků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fotografií</a:t>
                      </a:r>
                      <a:r>
                        <a:rPr dirty="0"/>
                        <a:t>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Velká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žáka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.  </a:t>
                      </a: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promyšlený</a:t>
                      </a:r>
                      <a:r>
                        <a:rPr dirty="0"/>
                        <a:t>, s </a:t>
                      </a:r>
                      <a:r>
                        <a:rPr dirty="0" err="1"/>
                        <a:t>velkým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úsilím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např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vlastní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obrázky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</a:t>
            </a:r>
            <a:r>
              <a:rPr lang="cs-CZ" dirty="0">
                <a:solidFill>
                  <a:srgbClr val="FF0000"/>
                </a:solidFill>
              </a:rPr>
              <a:t>bodování</a:t>
            </a:r>
            <a:r>
              <a:rPr lang="cs-CZ"/>
              <a:t>: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0138042"/>
              </p:ext>
            </p:extLst>
          </p:nvPr>
        </p:nvGraphicFramePr>
        <p:xfrm>
          <a:off x="301625" y="1527177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3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Times New Roman"/>
                        </a:rPr>
                        <a:t>HODNOCENÍ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nevyhovující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uspokojivě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velmi 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výborně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Tento projekt vám umožnil hlubší seznámení s pojmem „Malá vlast“.</a:t>
            </a:r>
          </a:p>
          <a:p>
            <a:r>
              <a:rPr lang="cs-CZ" dirty="0"/>
              <a:t>Upevnili jste si název obce, okresu, kraje, ve kterém bydlíte.</a:t>
            </a:r>
          </a:p>
          <a:p>
            <a:r>
              <a:rPr lang="cs-CZ" dirty="0"/>
              <a:t>Zjistili jste, jak blízká je vám Malá vlast a jak mnoho vás s ní spojuje.</a:t>
            </a:r>
          </a:p>
          <a:p>
            <a:r>
              <a:rPr lang="cs-CZ" dirty="0"/>
              <a:t>Mohli jste ve svých prezentacích a na plakátech prezentovat to, na co jste pyšní, co je vhodné navštívit ve vašich Malých vlastech, jak moc jste spojeni s tímto regionem.</a:t>
            </a:r>
          </a:p>
          <a:p>
            <a:r>
              <a:rPr lang="cs-CZ" dirty="0"/>
              <a:t>Měli jste příležitost promluvit s vašimi blízkými o tom, proč milují své rodiště.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Pochopili jste a lépe poznali smysl rodinných památek, jak důležité jsou při kultivaci tradic.</a:t>
            </a:r>
          </a:p>
          <a:p>
            <a:r>
              <a:rPr lang="cs-CZ" dirty="0"/>
              <a:t>Při prezentaci svých projektů jste se seznámili s pravidly </a:t>
            </a:r>
            <a:r>
              <a:rPr lang="cs-CZ" dirty="0" err="1"/>
              <a:t>autoprezentace</a:t>
            </a:r>
            <a:r>
              <a:rPr lang="cs-CZ" dirty="0"/>
              <a:t> a dovednostmi nezbytnými pro veřejná vystoupení.</a:t>
            </a:r>
          </a:p>
          <a:p>
            <a:r>
              <a:rPr lang="cs-CZ" dirty="0"/>
              <a:t>Seznámili jste se s internetovými zdroji, z nichž jste mohli zjistit dodatečné informace o vašem regionu, o kterých jste nevěděli.</a:t>
            </a:r>
          </a:p>
          <a:p>
            <a:r>
              <a:rPr lang="cs-CZ" dirty="0"/>
              <a:t>Naučili jste se, jak bezpečně a správně používat internetové zdroje.</a:t>
            </a:r>
          </a:p>
          <a:p>
            <a:r>
              <a:rPr lang="cs-CZ" dirty="0"/>
              <a:t>Poznali jste pravidla spolupráce ve skupině, dobré komunikace a diskuse, což není snadné, když každý chce vyjádřit svůj názor.</a:t>
            </a:r>
          </a:p>
        </p:txBody>
      </p:sp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500" dirty="0"/>
              <a:t>1. Před zahájením projektu důkladně seznamte žáky s obsahem zadání, uzpůsobte způsob komunikace možnostem žáků.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2. Seznamte žáky s pravidly bezpečného používání internetu. Učitel by měl s žáky prohlédnout internetové zdroje, pomoci jim v pochopení.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3. Při tvorbě prezentace mohou žákům pomáhat rodiče, především při prohlížení internetových stránek regionu nebo doplnění informací o rodinných tradicích a památkách spojených s regionem.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4. Učitel může sám rozhodnout o formě prezentace projektu. Forma prezentace musí zohledňovat individuální možnosti žáků. 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5. Žáci by při plnění druhé části zadání měli mít připravenou pomoc pro vytvoření plakátu: výtisk snímků z prezentace, karton, fixy, fotografie. Plakát by měl být vytvořen v rámci školní výuky.</a:t>
            </a:r>
          </a:p>
        </p:txBody>
      </p:sp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dirty="0"/>
              <a:t>5. Žáci by při plnění druhé části zadání měli mít připravenou pomoc pro vytvoření plakátu: výtisk snímků z prezentace, karton, fixy, fotografie. Plakát by měl být vytvořen v rámci školní výuky.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6. Na realizaci projektu by měly být vyčleněny ca 3-4 týdny. Na první hodině - představení projektu, zadání, prohlédnutí internetových stránek. Následně by měli mít žáci 1-2 týdny na přípravu prezentace.</a:t>
            </a:r>
          </a:p>
          <a:p>
            <a:pPr marL="0" indent="0">
              <a:buNone/>
            </a:pPr>
            <a:r>
              <a:rPr lang="cs-CZ" sz="2800" dirty="0"/>
              <a:t>Další hodina - prezentace projektů. Na dalších hodinách příprava plakátů na výstavku. Organizace výstavky výtvarných prací.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7. Učitel by měl přimět žáky k prezentaci jejich prací formou výstavy na území školy nebo třídy.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060848"/>
            <a:ext cx="8534400" cy="758952"/>
          </a:xfrm>
        </p:spPr>
        <p:txBody>
          <a:bodyPr/>
          <a:lstStyle/>
          <a:p>
            <a:r>
              <a:rPr lang="cs-CZ" dirty="0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3284984"/>
            <a:ext cx="8503920" cy="2814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/>
              <a:t>8. Učitelé realizující projekt v jiných státech (Maďarsko, Česko, Slovensko) by měli uzpůsobit obsah zadání (např. jiné teritoriální členění státu) svým potřebám.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9. Individuální práci by žáci měli provádět doma s rodiči, opatrovníky.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10. Při hodnocení výtvarných prací žáků by měl učitel při hodnocení žáků s dodatečnými poruchami zohlednit jejich angažovanost do práce.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82E6D37-0FDF-45FA-9126-37BF474DB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74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Úvod </a:t>
            </a:r>
          </a:p>
          <a:p>
            <a:pPr marL="0" indent="0">
              <a:buNone/>
            </a:pPr>
            <a:r>
              <a:rPr lang="cs-CZ" dirty="0"/>
              <a:t>2. Zadání</a:t>
            </a:r>
          </a:p>
          <a:p>
            <a:pPr marL="0" indent="0">
              <a:buNone/>
            </a:pPr>
            <a:r>
              <a:rPr lang="cs-CZ" dirty="0"/>
              <a:t>3. Proces</a:t>
            </a:r>
          </a:p>
          <a:p>
            <a:pPr marL="0" indent="0">
              <a:buNone/>
            </a:pPr>
            <a:r>
              <a:rPr lang="cs-CZ" dirty="0"/>
              <a:t>4. Zdroje</a:t>
            </a:r>
          </a:p>
          <a:p>
            <a:pPr marL="0" indent="0">
              <a:buNone/>
            </a:pPr>
            <a:r>
              <a:rPr lang="cs-CZ" dirty="0"/>
              <a:t>5. Hodnocení</a:t>
            </a:r>
          </a:p>
          <a:p>
            <a:pPr marL="0" indent="0">
              <a:buNone/>
            </a:pPr>
            <a:r>
              <a:rPr lang="cs-CZ" dirty="0"/>
              <a:t>6. Výsledky</a:t>
            </a:r>
          </a:p>
          <a:p>
            <a:pPr marL="0" indent="0">
              <a:buNone/>
            </a:pPr>
            <a:r>
              <a:rPr lang="cs-CZ" dirty="0"/>
              <a:t>7. Příručka pro učitele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700808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Přečtěte si následující citáty, hovoří o tématu našeho projektu:</a:t>
            </a:r>
          </a:p>
          <a:p>
            <a:r>
              <a:rPr lang="cs-CZ" dirty="0"/>
              <a:t>„</a:t>
            </a:r>
            <a:r>
              <a:rPr lang="cs-CZ" i="1" dirty="0">
                <a:solidFill>
                  <a:srgbClr val="C00000"/>
                </a:solidFill>
              </a:rPr>
              <a:t>Každý má své místo, které v dětství miloval. Je to vlast duše.”/</a:t>
            </a:r>
            <a:r>
              <a:rPr lang="cs-CZ" dirty="0">
                <a:solidFill>
                  <a:srgbClr val="C00000"/>
                </a:solidFill>
              </a:rPr>
              <a:t>Stefan Żeromski/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r>
              <a:rPr lang="cs-CZ" i="1" dirty="0">
                <a:solidFill>
                  <a:srgbClr val="C00000"/>
                </a:solidFill>
              </a:rPr>
              <a:t>„Žádné místo by Ti nemělo být milejší než vlast.”/</a:t>
            </a:r>
            <a:r>
              <a:rPr lang="cs-CZ" dirty="0">
                <a:solidFill>
                  <a:srgbClr val="C00000"/>
                </a:solidFill>
              </a:rPr>
              <a:t>Cicero/</a:t>
            </a:r>
          </a:p>
          <a:p>
            <a:pPr marL="0" indent="0">
              <a:buNone/>
            </a:pPr>
            <a:r>
              <a:rPr lang="cs-CZ" dirty="0"/>
              <a:t>Takových citátů je v literatuře mnoho, ale každý z nich má za účel ukázat, jak důležitá je pro nás vlast - ta velká, čili stát, i ta malá, čili místo našeho narození, region.</a:t>
            </a:r>
          </a:p>
        </p:txBody>
      </p:sp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Čím je „Malá vlast”?</a:t>
            </a:r>
          </a:p>
          <a:p>
            <a:r>
              <a:rPr lang="cs-CZ" dirty="0"/>
              <a:t>Každý z nás, kromě toho, že má velkou vlast - Polsko (nebo jiný stát), je také součástí malé vlasti, čili své obce (regionu), města nebo vesnice, kde se narodil a je s tímto místem velmi spojen.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Spojuje nás nejen geografické určení místa bydliště, ale také myšlenky, touhy a sny související s naším regionem. Jsme pyšní na místní zvyky a tradice, které chceme stále poznávat, kultivovat je a předávat dalším generacím.</a:t>
            </a:r>
          </a:p>
        </p:txBody>
      </p:sp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C00000"/>
                </a:solidFill>
              </a:rPr>
              <a:t>Cílem tohoto projektu bude lepší poznání Vaší Malé Vlasti a její propagace - ukážete, na co jste pyšní a proč je záhodno navštívit vaši obec, region.</a:t>
            </a:r>
          </a:p>
        </p:txBody>
      </p:sp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Vaše zadání se bude skládat ze dvou částí. První část zadání každý z vás splní individuálně - vytvoříte multimediální prezentaci. V druhé části bude pracovat celá třída společně - vytvoříte uměleckou výstavku vašich prací.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I. část zadání:</a:t>
            </a:r>
          </a:p>
          <a:p>
            <a:pPr marL="0" indent="0">
              <a:buNone/>
            </a:pPr>
            <a:r>
              <a:rPr lang="cs-CZ" dirty="0"/>
              <a:t>Každý z vás bude muset vytvořit multimediální prezentaci, ve které budete propagovat svou „Malou vlast“.  Do prezentace byste měli umístit symboly svého regionu a popsat je, vysvětlit souvislosti, které spojují osudy vaší rodiny s místem bydliště, vyjmenovat místa v regionu, která by měl turista bezpodmínečně navštívit.</a:t>
            </a:r>
          </a:p>
          <a:p>
            <a:pPr marL="0" indent="0">
              <a:buNone/>
            </a:pPr>
            <a:r>
              <a:rPr lang="cs-CZ" b="1" dirty="0"/>
              <a:t>II. část </a:t>
            </a:r>
            <a:r>
              <a:rPr lang="cs-CZ" dirty="0"/>
              <a:t>– příprava výtvarné výstavky „Moje Malá Vlast“ ve třídě nebo škole.</a:t>
            </a:r>
          </a:p>
        </p:txBody>
      </p:sp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II. část zadání:</a:t>
            </a:r>
          </a:p>
          <a:p>
            <a:pPr marL="0" indent="0">
              <a:buNone/>
            </a:pPr>
            <a:r>
              <a:rPr lang="cs-CZ" dirty="0"/>
              <a:t>Z vašich multimediálních prezentací každý z vás připraví plakát (z vytištěných snímků, fotografií). Z vašich prací připravíte ve třídě nebo škole výtvarnou výstavku „Moje Malá Vlast“. </a:t>
            </a:r>
          </a:p>
          <a:p>
            <a:pPr marL="0" indent="0">
              <a:buNone/>
            </a:pPr>
            <a:r>
              <a:rPr lang="cs-CZ" dirty="0"/>
              <a:t>Možná se vám podaří přesvědčit také vaše spolužáky z jiných tříd, aby vyrobili podobné plakáty, a vytvoříte společnou výstavu prezentující vaše oblíbená místa, na která jste pyšní.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- pracovní plán: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7138481"/>
              </p:ext>
            </p:extLst>
          </p:nvPr>
        </p:nvGraphicFramePr>
        <p:xfrm>
          <a:off x="323528" y="1446426"/>
          <a:ext cx="850423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609">
                <a:tc>
                  <a:txBody>
                    <a:bodyPr/>
                    <a:lstStyle/>
                    <a:p>
                      <a:r>
                        <a:rPr dirty="0"/>
                        <a:t>I.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3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Seznámení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obsahem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Výběr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seznámení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internetovými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jinými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zdroji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Analýza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pracovního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plánu</a:t>
                      </a:r>
                      <a:r>
                        <a:rPr dirty="0"/>
                        <a:t> - co by se </a:t>
                      </a:r>
                      <a:r>
                        <a:rPr dirty="0" err="1"/>
                        <a:t>mělo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nacházet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každé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prezentaci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Stanovení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rozsahu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podpory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strany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učitele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rodičů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vychovatelů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Stanovení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pravidel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u="sng" dirty="0"/>
                        <a:t>Každá prezentace by měla obsahovat následující informace: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dirty="0" err="1"/>
                        <a:t>Jména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příjmení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autorů</a:t>
                      </a:r>
                      <a:r>
                        <a:rPr dirty="0"/>
                        <a:t>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dirty="0" err="1"/>
                        <a:t>Název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předmět</a:t>
                      </a:r>
                      <a:r>
                        <a:rPr lang="cs-CZ" dirty="0"/>
                        <a:t>.</a:t>
                      </a:r>
                      <a:endParaRPr lang="cs-CZ" u="sng" dirty="0"/>
                    </a:p>
                    <a:p>
                      <a:r>
                        <a:rPr dirty="0"/>
                        <a:t>3.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Název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obce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okresu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–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kraje</a:t>
                      </a:r>
                      <a:r>
                        <a:rPr lang="cs-CZ" dirty="0"/>
                        <a:t>.</a:t>
                      </a:r>
                      <a:r>
                        <a:rPr dirty="0"/>
                        <a:t> </a:t>
                      </a:r>
                    </a:p>
                    <a:p>
                      <a:r>
                        <a:rPr dirty="0"/>
                        <a:t>4.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Geografickou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polohu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jaká</a:t>
                      </a:r>
                      <a:r>
                        <a:rPr dirty="0"/>
                        <a:t> oblast </a:t>
                      </a:r>
                      <a:r>
                        <a:rPr dirty="0" err="1"/>
                        <a:t>Polska</a:t>
                      </a:r>
                      <a:r>
                        <a:rPr dirty="0"/>
                        <a:t>)</a:t>
                      </a:r>
                    </a:p>
                    <a:p>
                      <a:r>
                        <a:rPr dirty="0"/>
                        <a:t>5.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Souvislosti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spojující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osudy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rodiny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místem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bydliště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kolik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generací</a:t>
                      </a:r>
                      <a:r>
                        <a:rPr dirty="0"/>
                        <a:t> tam </a:t>
                      </a:r>
                      <a:r>
                        <a:rPr dirty="0" err="1"/>
                        <a:t>bydlí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rodina</a:t>
                      </a:r>
                      <a:r>
                        <a:rPr dirty="0"/>
                        <a:t>)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r>
                        <a:rPr dirty="0"/>
                        <a:t>6.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Názvy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míst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památek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regionu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které</a:t>
                      </a:r>
                      <a:r>
                        <a:rPr dirty="0"/>
                        <a:t> by </a:t>
                      </a:r>
                      <a:r>
                        <a:rPr dirty="0" err="1"/>
                        <a:t>měl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turista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bezpodmínečně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navštívit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vidět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r>
                        <a:rPr dirty="0"/>
                        <a:t>7.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Regionální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kroje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tradiční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potraviny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tradice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svátky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atd</a:t>
                      </a:r>
                      <a:r>
                        <a:rPr dirty="0"/>
                        <a:t>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dirty="0" err="1"/>
                        <a:t>Ilustrace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obsažené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prezentaci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vytvořit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vlastnoručně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nebo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využít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fotografie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rodinné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památky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nebo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obrázky </a:t>
                      </a:r>
                      <a:r>
                        <a:rPr dirty="0" err="1"/>
                        <a:t>nalezené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internetu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</TotalTime>
  <Words>1536</Words>
  <Application>Microsoft Office PowerPoint</Application>
  <PresentationFormat>Pokaz na ekranie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Georgia</vt:lpstr>
      <vt:lpstr>Times New Roman</vt:lpstr>
      <vt:lpstr>Wingdings</vt:lpstr>
      <vt:lpstr>Wingdings 2</vt:lpstr>
      <vt:lpstr>Miejski</vt:lpstr>
      <vt:lpstr>Moje Malá Vlast</vt:lpstr>
      <vt:lpstr>Obsah:</vt:lpstr>
      <vt:lpstr>Úvod:</vt:lpstr>
      <vt:lpstr>Prezentacja programu PowerPoint</vt:lpstr>
      <vt:lpstr>Úvod:</vt:lpstr>
      <vt:lpstr>Zadání: </vt:lpstr>
      <vt:lpstr>Zadání:</vt:lpstr>
      <vt:lpstr>Zadání:</vt:lpstr>
      <vt:lpstr>Proces - pracovní plán:</vt:lpstr>
      <vt:lpstr>Proces - pracovní plán:</vt:lpstr>
      <vt:lpstr>Zdroje:</vt:lpstr>
      <vt:lpstr>Hodnocení:</vt:lpstr>
      <vt:lpstr>Hodnocení:</vt:lpstr>
      <vt:lpstr>Hodnocení bodování:</vt:lpstr>
      <vt:lpstr>Výsledky:</vt:lpstr>
      <vt:lpstr>Výsledky:</vt:lpstr>
      <vt:lpstr>Příručka pro učitele:</vt:lpstr>
      <vt:lpstr>Příručka pro učitele:</vt:lpstr>
      <vt:lpstr>Příručka pro učitele: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Anna Basta</cp:lastModifiedBy>
  <cp:revision>52</cp:revision>
  <dcterms:created xsi:type="dcterms:W3CDTF">2017-03-10T17:06:48Z</dcterms:created>
  <dcterms:modified xsi:type="dcterms:W3CDTF">2020-01-22T10:27:14Z</dcterms:modified>
</cp:coreProperties>
</file>