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76" r:id="rId7"/>
    <p:sldId id="260" r:id="rId8"/>
    <p:sldId id="268" r:id="rId9"/>
    <p:sldId id="277" r:id="rId10"/>
    <p:sldId id="261" r:id="rId11"/>
    <p:sldId id="262" r:id="rId12"/>
    <p:sldId id="263" r:id="rId13"/>
    <p:sldId id="271" r:id="rId14"/>
    <p:sldId id="273" r:id="rId15"/>
    <p:sldId id="275" r:id="rId16"/>
    <p:sldId id="274" r:id="rId17"/>
    <p:sldId id="264" r:id="rId18"/>
    <p:sldId id="267" r:id="rId19"/>
    <p:sldId id="265" r:id="rId20"/>
    <p:sldId id="26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533" autoAdjust="0"/>
  </p:normalViewPr>
  <p:slideViewPr>
    <p:cSldViewPr snapToGrid="0">
      <p:cViewPr varScale="1">
        <p:scale>
          <a:sx n="84" d="100"/>
          <a:sy n="84" d="100"/>
        </p:scale>
        <p:origin x="65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7EDA-C424-4DAA-BF72-2BDFEDC2A50F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A7B87-5E16-4EBA-9302-7D0509B8BB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3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7B87-5E16-4EBA-9302-7D0509B8BB3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24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92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32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07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10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59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13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86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56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77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31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54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47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97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4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75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89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5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tyle.hnonline.sk/tech/517187-3d-tlac-vo-velkom-funguje-aj-u-nas-slovaci-su-priekopnikmi" TargetMode="External"/><Relationship Id="rId3" Type="http://schemas.openxmlformats.org/officeDocument/2006/relationships/hyperlink" Target="https://sk.wikipedia.org/wiki/Telev%C3%ADzor" TargetMode="External"/><Relationship Id="rId7" Type="http://schemas.openxmlformats.org/officeDocument/2006/relationships/hyperlink" Target="https://techbox.dennikn.sk/3d-tlac-a-tlaciarne-tvrda-virtualna-realita/" TargetMode="External"/><Relationship Id="rId2" Type="http://schemas.openxmlformats.org/officeDocument/2006/relationships/hyperlink" Target="https://skgbc.eu/portal/inovativne-riesenia-v-prax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Trojrozmern%C3%A1_tla%C4%8Diare%C5%88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sk.wikipedia.org/wiki/Smartf%C3%B3n" TargetMode="External"/><Relationship Id="rId10" Type="http://schemas.openxmlformats.org/officeDocument/2006/relationships/hyperlink" Target="http://www.komputerswiat.pl/testy/sprzet/zarowki-led-i-energooszczedne/2016/01/philips-hue-test.aspx" TargetMode="External"/><Relationship Id="rId4" Type="http://schemas.openxmlformats.org/officeDocument/2006/relationships/hyperlink" Target="https://referaty.aktuality.sk/historia-televizora/referat-25447?i9=6221da405f75" TargetMode="External"/><Relationship Id="rId9" Type="http://schemas.openxmlformats.org/officeDocument/2006/relationships/hyperlink" Target="https://referaty.aktuality.sk/historia-a-vyvoj-pocitacov/referat-3681?i9=6221da405f7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21661" y="2795751"/>
            <a:ext cx="8574622" cy="1071178"/>
          </a:xfrm>
        </p:spPr>
        <p:txBody>
          <a:bodyPr/>
          <a:lstStyle/>
          <a:p>
            <a:r>
              <a:rPr lang="pl-PL" dirty="0"/>
              <a:t>INOVATÍVNE RIEŠENIA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79350" y="4355025"/>
            <a:ext cx="6987645" cy="1388534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Web </a:t>
            </a:r>
            <a:r>
              <a:rPr lang="sk-SK" dirty="0" err="1"/>
              <a:t>Quest</a:t>
            </a:r>
            <a:r>
              <a:rPr lang="sk-SK" dirty="0"/>
              <a:t> určený pre druhý stupeň základných škôl</a:t>
            </a:r>
          </a:p>
          <a:p>
            <a:r>
              <a:rPr lang="sk-SK" dirty="0"/>
              <a:t> na hodiny s technickým zameraním, hodiny s vychovávateľom a hodiny občianskej výchovy.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Autor: Elżbieta Jeż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CA860A5-FFDA-4745-BB7E-1F7BA502B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2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dirty="0"/>
              <a:t>Myslite na to, že učiteľ bude hodnotiť:</a:t>
            </a:r>
          </a:p>
          <a:p>
            <a:pPr lvl="0"/>
            <a:r>
              <a:rPr lang="sk-SK" dirty="0"/>
              <a:t>Správnosť informácií obsiahnutých v pripravovanom materiáli.</a:t>
            </a:r>
          </a:p>
          <a:p>
            <a:pPr lvl="0"/>
            <a:r>
              <a:rPr lang="sk-SK" dirty="0"/>
              <a:t>Zaangažovanie do prípravy a realizáciu vybranej témy.</a:t>
            </a:r>
          </a:p>
          <a:p>
            <a:pPr lvl="0"/>
            <a:r>
              <a:rPr lang="sk-SK" dirty="0"/>
              <a:t>Estetickú stránku multimediálnej prezentácie.</a:t>
            </a:r>
          </a:p>
          <a:p>
            <a:pPr lvl="0"/>
            <a:r>
              <a:rPr lang="sk-SK" dirty="0"/>
              <a:t>Spôsob predstavenia prezentácie a triednej výstavy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12290" name="Picture 2" descr="Znalezione obrazy dla zapytania podsumowa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3" y="685800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0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1. TÝŽDEŇ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dirty="0"/>
              <a:t>Oboznámenie sa s obsahom úlohy</a:t>
            </a:r>
          </a:p>
          <a:p>
            <a:pPr lvl="0"/>
            <a:r>
              <a:rPr lang="sk-SK" dirty="0"/>
              <a:t>Rozdelenie triedy do skupín</a:t>
            </a:r>
          </a:p>
          <a:p>
            <a:pPr lvl="0"/>
            <a:r>
              <a:rPr lang="sk-SK" dirty="0"/>
              <a:t>Vedomý výber témy</a:t>
            </a:r>
          </a:p>
          <a:p>
            <a:pPr lvl="0"/>
            <a:r>
              <a:rPr lang="sk-SK" dirty="0"/>
              <a:t>Rozhovor o využívaní internetových zdrojov</a:t>
            </a:r>
          </a:p>
          <a:p>
            <a:pPr lvl="0"/>
            <a:r>
              <a:rPr lang="sk-SK" dirty="0"/>
              <a:t>Príprava plánu realizácie multimediálnej prezentácie</a:t>
            </a:r>
          </a:p>
        </p:txBody>
      </p:sp>
      <p:pic>
        <p:nvPicPr>
          <p:cNvPr id="4098" name="Picture 2" descr="Znalezione obrazy dla zapytania do dzieł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77" y="2438399"/>
            <a:ext cx="3183646" cy="15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8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2./3. TÝŽDEŇ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dirty="0"/>
              <a:t>Príprava multimediálnej prezentácie</a:t>
            </a:r>
          </a:p>
          <a:p>
            <a:pPr lvl="0"/>
            <a:r>
              <a:rPr lang="sk-SK" dirty="0"/>
              <a:t>Prezentácia úlohy pred žiakmi oboch skupín</a:t>
            </a:r>
          </a:p>
          <a:p>
            <a:pPr lvl="0"/>
            <a:r>
              <a:rPr lang="sk-SK" dirty="0"/>
              <a:t>Diskusia o prezentáciách medzi členmi oboch skupín</a:t>
            </a:r>
          </a:p>
          <a:p>
            <a:pPr lvl="0"/>
            <a:r>
              <a:rPr lang="sk-SK" dirty="0"/>
              <a:t>Hodnotenie práce žiakov</a:t>
            </a:r>
          </a:p>
          <a:p>
            <a:endParaRPr lang="pl-PL" dirty="0"/>
          </a:p>
        </p:txBody>
      </p:sp>
      <p:pic>
        <p:nvPicPr>
          <p:cNvPr id="2052" name="Picture 4" descr="Znalezione obrazy dla zapytania oc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83" y="5290918"/>
            <a:ext cx="3352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r>
              <a:rPr lang="pl-PL" dirty="0" smtClean="0">
                <a:hlinkClick r:id="rId2"/>
              </a:rPr>
              <a:t>https://skgbc.eu/portal/inovativne-riesenia-v-praxi/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https://sk.wikipedia.org/wiki/Telev%C3%ADzor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https://referaty.aktuality.sk/historia-televizora/referat-25447?i9=6221da405f75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https://sk.wikipedia.org/wiki/Smartf%C3%B3n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https://sk.wikipedia.org/wiki/Trojrozmern%C3%A1_tla%C4%8Diare%C5%88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https://techbox.dennikn.sk/3d-tlac-a-tlaciarne-tvrda-virtualna-realita/</a:t>
            </a:r>
            <a:endParaRPr lang="pl-PL" dirty="0" smtClean="0"/>
          </a:p>
          <a:p>
            <a:r>
              <a:rPr lang="pl-PL" dirty="0" smtClean="0">
                <a:hlinkClick r:id="rId8"/>
              </a:rPr>
              <a:t>https://style.hnonline.sk/tech/517187-3d-tlac-vo-velkom-funguje-aj-u-nas-slovaci-su-priekopnikmi</a:t>
            </a:r>
            <a:endParaRPr lang="pl-PL" dirty="0" smtClean="0"/>
          </a:p>
          <a:p>
            <a:r>
              <a:rPr lang="pl-PL" dirty="0" smtClean="0">
                <a:hlinkClick r:id="rId9"/>
              </a:rPr>
              <a:t>https://referaty.aktuality.sk/historia-a-vyvoj-pocitacov/referat-3681?i9=6221da405f75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>
              <a:hlinkClick r:id="rId10"/>
            </a:endParaRPr>
          </a:p>
          <a:p>
            <a:endParaRPr lang="pl-PL" dirty="0">
              <a:hlinkClick r:id="rId10"/>
            </a:endParaRPr>
          </a:p>
          <a:p>
            <a:endParaRPr lang="pl-PL" dirty="0"/>
          </a:p>
        </p:txBody>
      </p:sp>
      <p:pic>
        <p:nvPicPr>
          <p:cNvPr id="1026" name="Picture 2" descr="Znalezione obrazy dla zapytania źródła informacj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3" y="552448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3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="" xmlns:a16="http://schemas.microsoft.com/office/drawing/2014/main" id="{47C0939D-CE6E-42C6-A227-FBFE459E9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447561"/>
              </p:ext>
            </p:extLst>
          </p:nvPr>
        </p:nvGraphicFramePr>
        <p:xfrm>
          <a:off x="2020090" y="2728862"/>
          <a:ext cx="8947152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="" xmlns:a16="http://schemas.microsoft.com/office/drawing/2014/main" val="603233292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2456499284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4137178614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115812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noProof="0" dirty="0">
                          <a:solidFill>
                            <a:schemeClr val="bg1"/>
                          </a:solidFill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302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Obsahová</a:t>
                      </a:r>
                      <a:r>
                        <a:rPr lang="sk-SK" sz="16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stránka</a:t>
                      </a:r>
                      <a:endParaRPr lang="sk-SK" sz="16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Neúplné informácie.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Informácie, ktoré nesúvisia s témou. Chybné informácie.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využitie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zdrojov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a správne informácie. Prípadne malé chyby.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Informácie, ktoré nesúvisia s témou. Dobré využitie zdrojov.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 informácie.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Informácie, ktoré súvisia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 témou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Vyčerpávajúce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využitie uvedených, prípadne iných zdrojov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3669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Estetický dojem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nečitateľná a neestetická.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Informácie uvádzané chaotickým spôsobom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Pekná, čitateľná a estetická prezentácia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4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rozmiestnenie informácií.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veľmi estetická, čitateľná,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prehľadná a motivujúca k tomu, aby ste sa s ňou oboznámili. Dobre rozmiestnenie informácií na stránke. Vhodne volená grafika. </a:t>
                      </a:r>
                      <a:endParaRPr lang="sk-SK" sz="14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513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9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F4AC31F3-2493-490A-898E-5334C50AC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872936"/>
              </p:ext>
            </p:extLst>
          </p:nvPr>
        </p:nvGraphicFramePr>
        <p:xfrm>
          <a:off x="2020090" y="2728862"/>
          <a:ext cx="8947152" cy="351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="" xmlns:a16="http://schemas.microsoft.com/office/drawing/2014/main" val="309094376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2092842960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651643740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1575811211"/>
                    </a:ext>
                  </a:extLst>
                </a:gridCol>
              </a:tblGrid>
              <a:tr h="25279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1436279"/>
                  </a:ext>
                </a:extLst>
              </a:tr>
              <a:tr h="108043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Pracovné zaangažovanie skupiny a schopnosť spolupráce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 zaangažovania všetkých členov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skupiny. Nedostatok kreatívnej spolupráce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zaangažovanie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všetkých členov skupiny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Schopnosť spolupráce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uspokojivej úrovni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 dobré zaangažovanie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všetkých členov skupiny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Vzájomné motivovanie sa do práce. Schopnosť spolupráce v skupine na veľmi dobrej úrovní.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59267264"/>
                  </a:ext>
                </a:extLst>
              </a:tr>
              <a:tr h="49866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Individuálne zaangažovanie členov skupiny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zaangažovanie.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Zaangažovanie na uspokojivej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úrovni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 dobré zaangažovanie.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51869754"/>
                  </a:ext>
                </a:extLst>
              </a:tr>
              <a:tr h="74276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 týkajúce sa prezentácie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odpovede na otázky učiteľa.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 odpovede na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otázky učiteľa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Vyčerpávajúce a uspokojivé odpovede na otázky učiteľa.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6079968"/>
                  </a:ext>
                </a:extLst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</p:spTree>
    <p:extLst>
      <p:ext uri="{BB962C8B-B14F-4D97-AF65-F5344CB8AC3E}">
        <p14:creationId xmlns:p14="http://schemas.microsoft.com/office/powerpoint/2010/main" val="350853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5635994" y="1871952"/>
            <a:ext cx="1715342" cy="856910"/>
            <a:chOff x="8398412" y="925564"/>
            <a:chExt cx="1715342" cy="856910"/>
          </a:xfrm>
        </p:grpSpPr>
        <p:pic>
          <p:nvPicPr>
            <p:cNvPr id="6146" name="Picture 2" descr="Znalezione obrazy dla zapytania podsumowani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412" y="925564"/>
              <a:ext cx="1715342" cy="85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Znalezione obrazy dla zapytania podsumowan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412" y="925564"/>
              <a:ext cx="1715342" cy="85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Znalezione obrazy dla zapytania podsumowani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412" y="925564"/>
              <a:ext cx="1715342" cy="85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Hodnotenie</a:t>
            </a:r>
            <a:endParaRPr lang="pl-PL" dirty="0"/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="" xmlns:a16="http://schemas.microsoft.com/office/drawing/2014/main" id="{05C7DBC9-F798-4E2B-8D27-5776288BD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802669"/>
              </p:ext>
            </p:extLst>
          </p:nvPr>
        </p:nvGraphicFramePr>
        <p:xfrm>
          <a:off x="2020090" y="2728862"/>
          <a:ext cx="894715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="" xmlns:a16="http://schemas.microsoft.com/office/drawing/2014/main" val="1676626479"/>
                    </a:ext>
                  </a:extLst>
                </a:gridCol>
                <a:gridCol w="4473575">
                  <a:extLst>
                    <a:ext uri="{9D8B030D-6E8A-4147-A177-3AD203B41FA5}">
                      <a16:colId xmlns="" xmlns:a16="http://schemas.microsoft.com/office/drawing/2014/main" val="3023211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latin typeface="+mj-lt"/>
                        </a:rP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latin typeface="+mj-lt"/>
                        </a:rPr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26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&lt;6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919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9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836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14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981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87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30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lvl="0"/>
            <a:r>
              <a:rPr lang="sk-SK" dirty="0"/>
              <a:t>Vďaka príprave multimediálne prezentácie sa naučíte zaujímavým spôsobom rozprávať o rôznych témach.</a:t>
            </a:r>
          </a:p>
          <a:p>
            <a:pPr lvl="0"/>
            <a:r>
              <a:rPr lang="sk-SK" dirty="0"/>
              <a:t>Mali ste možnosť bližšie spoznať výdobytky modernej techniky.</a:t>
            </a:r>
          </a:p>
          <a:p>
            <a:pPr lvl="0"/>
            <a:r>
              <a:rPr lang="sk-SK" dirty="0"/>
              <a:t>Naučili ste sa porovnávať zariadenia, ktoré vznikli v rôznych rokoch a všímať si ich zmeny a výhody, ktoré prinášajú pre spoločnosť.</a:t>
            </a:r>
          </a:p>
          <a:p>
            <a:pPr lvl="0"/>
            <a:r>
              <a:rPr lang="sk-SK" dirty="0"/>
              <a:t>Pri hľadaní starých zariadení ste mohli využiť skúsenosti a vedomosti svojich rodín, vďaka čomu ste sa veľa naučili.</a:t>
            </a:r>
          </a:p>
          <a:p>
            <a:pPr lvl="0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30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sk-SK" dirty="0"/>
              <a:t>Spoznali ste tajomstvo skupinovej práce, naučili ste sa rozdeľovať si povinnosti a realizovať jednotlivé úlohy.</a:t>
            </a:r>
          </a:p>
          <a:p>
            <a:pPr lvl="0"/>
            <a:r>
              <a:rPr lang="sk-SK" dirty="0"/>
              <a:t>Mohli ste ukázať svoju sebaistotu počas verejných vystúpení.</a:t>
            </a:r>
          </a:p>
          <a:p>
            <a:pPr lvl="0"/>
            <a:r>
              <a:rPr lang="sk-SK" dirty="0"/>
              <a:t>Počas realizácie tejto práce ste sa naučili využívať rôzne internetové zdroje na prípravu prezentácie.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28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POKYNY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sk-SK" dirty="0"/>
              <a:t>Učiteľ by mal rozdeliť žiakov do skupín. Pri rozdelení by mal zohľadniť individuálne možnosti a schopnosti každého žiaka.</a:t>
            </a:r>
          </a:p>
          <a:p>
            <a:pPr lvl="0"/>
            <a:r>
              <a:rPr lang="sk-SK" dirty="0"/>
              <a:t>Učiteľ by mal kontrolovať a pomáhať žiakom pri realizácií úlohy tak, aby každá zo skupín realizovala tému správnym spôsobom.</a:t>
            </a:r>
          </a:p>
          <a:p>
            <a:pPr lvl="0"/>
            <a:r>
              <a:rPr lang="sk-SK" dirty="0"/>
              <a:t>Učiteľ by mal byť osobou, ktorá motivuje žiakov k spoločnej diskusii, ktorá bude vychádzať z prezentácií pripravených žiakmi.</a:t>
            </a:r>
          </a:p>
        </p:txBody>
      </p:sp>
    </p:spTree>
    <p:extLst>
      <p:ext uri="{BB962C8B-B14F-4D97-AF65-F5344CB8AC3E}">
        <p14:creationId xmlns:p14="http://schemas.microsoft.com/office/powerpoint/2010/main" val="15022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Úvod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/>
              <a:t>Vitajte!</a:t>
            </a:r>
          </a:p>
          <a:p>
            <a:pPr marL="0" indent="0">
              <a:buNone/>
            </a:pPr>
            <a:r>
              <a:rPr lang="sk-SK" dirty="0"/>
              <a:t>v rámci tohto Web </a:t>
            </a:r>
            <a:r>
              <a:rPr lang="sk-SK" dirty="0" err="1"/>
              <a:t>Questu</a:t>
            </a:r>
            <a:r>
              <a:rPr lang="sk-SK" dirty="0"/>
              <a:t> sa pozrieme na zariadenia, ktoré si ani nevšimneme pri tempe každodenného života a sú jeho neoddeliteľnou súčasťou.</a:t>
            </a:r>
          </a:p>
          <a:p>
            <a:pPr marL="0" indent="0">
              <a:buNone/>
            </a:pPr>
            <a:r>
              <a:rPr lang="sk-SK" dirty="0"/>
              <a:t>Rozmýšľali ste niekedy nad tým, ako prítomnosť modernej technológie ovplyvňuje Váš život? Viete si predstaviť Váš každodenný život bez najnovších elektronických zariadení?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6" descr="Znalezione obrazy dla zapytania innowac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55" y="504489"/>
            <a:ext cx="2906143" cy="19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6642" y="2808991"/>
            <a:ext cx="10018713" cy="861847"/>
          </a:xfrm>
        </p:spPr>
        <p:txBody>
          <a:bodyPr/>
          <a:lstStyle/>
          <a:p>
            <a:r>
              <a:rPr lang="pl-PL" dirty="0"/>
              <a:t>POKYNY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9717" y="3976853"/>
            <a:ext cx="10018713" cy="2787870"/>
          </a:xfrm>
        </p:spPr>
        <p:txBody>
          <a:bodyPr anchor="t">
            <a:normAutofit/>
          </a:bodyPr>
          <a:lstStyle/>
          <a:p>
            <a:pPr lvl="0"/>
            <a:r>
              <a:rPr lang="sk-SK" dirty="0"/>
              <a:t>Niektoré etapy projektu môžu žiaci zrealizovať doma pomocou rodičov a starých rodičov, vďaka čomu bude prezentácia a výstava obsahovať príklady zo života. Úloha musí byť predtým dobre naplánovaná.</a:t>
            </a:r>
          </a:p>
          <a:p>
            <a:pPr lvl="0"/>
            <a:r>
              <a:rPr lang="sk-SK" dirty="0"/>
              <a:t>S ohľadom na individuálne možnosti žiakov by mal byť projekt ukončený do 2 až 3 týždňov, spolu s prezentáciou vybranej témy.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E6FFFB27-FD69-428E-B911-6F1ECE6C7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0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Úvod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/>
              <a:t>Zamyslite sa nad tým, ako sa v priebehu rokov menili domáce zariadenia – aké zariadenia používali Vaši starí rodičia, rodičia a aké používate dnes Vy.</a:t>
            </a:r>
          </a:p>
          <a:p>
            <a:pPr marL="0" indent="0">
              <a:buNone/>
            </a:pPr>
            <a:r>
              <a:rPr lang="sk-SK" dirty="0"/>
              <a:t>Vďaka analýze modernej technológie, môžeme sledovať jej vývoj a dokážeme oceniť aké výhody prinášajú v každodennom živote.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Znalezione obrazy dla zapytania innowac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45" y="4992858"/>
            <a:ext cx="4342978" cy="15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7224" y="2309848"/>
            <a:ext cx="10018713" cy="312420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Počas realizácie Web </a:t>
            </a:r>
            <a:r>
              <a:rPr lang="sk-SK" dirty="0" err="1"/>
              <a:t>Questu</a:t>
            </a:r>
            <a:r>
              <a:rPr lang="sk-SK" dirty="0"/>
              <a:t> budete rozdelení do dvoch s skupín. Vašou úlohou bude príprava </a:t>
            </a:r>
            <a:r>
              <a:rPr lang="sk-SK" b="1" dirty="0"/>
              <a:t>multimediálnej prezentácie</a:t>
            </a:r>
            <a:r>
              <a:rPr lang="sk-SK" dirty="0"/>
              <a:t>, v ktorej ukážete vývoj Vami vybraného zariadenia. Okrem toho, nie však povinne, môžete urobiť výstavu </a:t>
            </a:r>
            <a:r>
              <a:rPr lang="sk-SK" b="1" dirty="0"/>
              <a:t>„vykopávok”</a:t>
            </a:r>
            <a:r>
              <a:rPr lang="sk-SK" dirty="0"/>
              <a:t> –zariadení objavených vo Vašich rodinách.</a:t>
            </a:r>
          </a:p>
        </p:txBody>
      </p:sp>
      <p:pic>
        <p:nvPicPr>
          <p:cNvPr id="2050" name="Picture 2" descr="Znalezione obrazy dla zapytania innowac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77" y="4327794"/>
            <a:ext cx="6827178" cy="22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Táto úloha sa bude skladať z dvoch častí:</a:t>
            </a:r>
          </a:p>
          <a:p>
            <a:r>
              <a:rPr lang="sk-SK" dirty="0"/>
              <a:t>V tabuľke uvediete niekoľko rôznych zariadení, ktoré nám uľahčujú život.</a:t>
            </a:r>
          </a:p>
          <a:p>
            <a:r>
              <a:rPr lang="sk-SK" dirty="0"/>
              <a:t>Následne si z nej vyberiete jedno zariadenie, o ktorom pripravíte prezentáciu – nezabudnite svoje rozhodnutie konzultovať s druhou skupinou, aby ste si náhodou nevybrali tú istú tému.</a:t>
            </a:r>
          </a:p>
          <a:p>
            <a:pPr marL="0" indent="0">
              <a:buNone/>
            </a:pPr>
            <a:r>
              <a:rPr lang="sk-SK" dirty="0"/>
              <a:t>Na záver svoju prezentáciu predstavíte pred celou triedou a porozprávajte sa nej. Vďaka tomu sa celá trieda oboznámi s vývojom zariadenia, ktoré ste si vybrali.</a:t>
            </a:r>
          </a:p>
        </p:txBody>
      </p:sp>
      <p:pic>
        <p:nvPicPr>
          <p:cNvPr id="1028" name="Picture 4" descr="Znalezione obrazy dla zapytania żarówk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81" y="239336"/>
            <a:ext cx="2327341" cy="21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8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09" y="2666999"/>
            <a:ext cx="10018713" cy="312420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Pri realizácií </a:t>
            </a:r>
            <a:r>
              <a:rPr lang="sk-SK" b="1" dirty="0"/>
              <a:t>doplnkovej</a:t>
            </a:r>
            <a:r>
              <a:rPr lang="sk-SK" dirty="0"/>
              <a:t> úlohy </a:t>
            </a:r>
            <a:r>
              <a:rPr lang="sk-SK" b="1" dirty="0"/>
              <a:t>„vykopávky”</a:t>
            </a:r>
            <a:r>
              <a:rPr lang="sk-SK" dirty="0"/>
              <a:t> môžete využiť nižšie uvedený plán:</a:t>
            </a:r>
          </a:p>
          <a:p>
            <a:r>
              <a:rPr lang="sk-SK" dirty="0"/>
              <a:t>Príprava výstavy predmetov, ktoré sa Vám podarilo nájsť u Vás doma,</a:t>
            </a:r>
          </a:p>
          <a:p>
            <a:r>
              <a:rPr lang="sk-SK" dirty="0"/>
              <a:t>Predstavenie získaných materiálov vo forme výstavy umenia. Produkty predstavujte takým spôsobom, ako kedy ste ukazovali špičkovú modernú technológiu.</a:t>
            </a:r>
          </a:p>
          <a:p>
            <a:pPr marL="0" indent="0">
              <a:buNone/>
            </a:pPr>
            <a:r>
              <a:rPr lang="sk-SK" dirty="0"/>
              <a:t>Predstavte to takým spôsobom, ako keby to bol vrchol ľudských možností. Prezentujte to ako vyslanie TESLY do vesmíru v 21. storočí.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6" name="Picture 4" descr="Znalezione obrazy dla zapytania żarówk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81" y="239336"/>
            <a:ext cx="2327341" cy="21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3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Prezentácia by mala obsahovať nasledujúce prvky:</a:t>
            </a:r>
          </a:p>
          <a:p>
            <a:pPr lvl="0"/>
            <a:r>
              <a:rPr lang="sk-SK" dirty="0"/>
              <a:t>Tabuľku so zoznamom zariadení,</a:t>
            </a:r>
          </a:p>
          <a:p>
            <a:pPr lvl="0"/>
            <a:r>
              <a:rPr lang="sk-SK" dirty="0"/>
              <a:t>Určenie témy – výber zariadenia, na základe ktorého budete hovoriť o vývoji modernej technológie,</a:t>
            </a:r>
          </a:p>
          <a:p>
            <a:pPr lvl="0"/>
            <a:r>
              <a:rPr lang="sk-SK" dirty="0"/>
              <a:t>Históriu – prezentáciu, ako sa menilo Vami vybrané zariadenie v priebehu rokov. </a:t>
            </a:r>
          </a:p>
          <a:p>
            <a:pPr marL="0" indent="0">
              <a:buNone/>
            </a:pPr>
            <a:r>
              <a:rPr lang="sk-SK" dirty="0"/>
              <a:t>Porozprávajte sa so starými rodičmi a rodičmi – možno v podkroví alebo v garáži nájdete ešte zariadenia, ktoré v ich mladosti bolo najnovším technickým vynálezom ?!</a:t>
            </a:r>
          </a:p>
          <a:p>
            <a:pPr marL="0" lv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1126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504810"/>
            <a:ext cx="3759249" cy="21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2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Prezentácia by mala obsahovať nasledovné prvky:</a:t>
            </a:r>
          </a:p>
          <a:p>
            <a:pPr lvl="0"/>
            <a:r>
              <a:rPr lang="sk-SK" dirty="0"/>
              <a:t>Opis – podrobné predstavenie vybranej témy, opis, ako zariadenie funguje, použité technológie, doplnkové funkcie. </a:t>
            </a:r>
          </a:p>
          <a:p>
            <a:pPr lvl="0"/>
            <a:r>
              <a:rPr lang="sk-SK" dirty="0"/>
              <a:t>Fotografie, ktoré ukážu/ilustrujú zmeny technológii v priebehu rokov.</a:t>
            </a:r>
          </a:p>
          <a:p>
            <a:pPr lvl="0"/>
            <a:r>
              <a:rPr lang="sk-SK" dirty="0"/>
              <a:t>Odôvodnenie, prečo nám vybrané zariadenia uľahčujú život.</a:t>
            </a:r>
          </a:p>
        </p:txBody>
      </p:sp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504810"/>
            <a:ext cx="3759249" cy="21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6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Prezentovaná </a:t>
            </a:r>
            <a:r>
              <a:rPr lang="sk-SK" b="1" dirty="0"/>
              <a:t>výstava</a:t>
            </a:r>
            <a:r>
              <a:rPr lang="sk-SK" dirty="0"/>
              <a:t> môže obsahovať:</a:t>
            </a:r>
          </a:p>
          <a:p>
            <a:pPr lvl="0"/>
            <a:r>
              <a:rPr lang="sk-SK" dirty="0"/>
              <a:t>Všetko, čo ste u Vás doma našli </a:t>
            </a:r>
            <a:r>
              <a:rPr lang="sk-SK" dirty="0">
                <a:sym typeface="Wingdings" panose="05000000000000000000" pitchFamily="2" charset="2"/>
              </a:rPr>
              <a:t>.</a:t>
            </a:r>
            <a:endParaRPr lang="sk-SK" dirty="0"/>
          </a:p>
          <a:p>
            <a:pPr lvl="0"/>
            <a:r>
              <a:rPr lang="sk-SK" dirty="0"/>
              <a:t>Opis zhromaždených zariadení – prezentácia toho, akým spôsobom ich možno používať, aké majú funkcie atď..</a:t>
            </a:r>
          </a:p>
          <a:p>
            <a:pPr lvl="0"/>
            <a:r>
              <a:rPr lang="sk-SK" dirty="0"/>
              <a:t>Objasnenie, ako predstavené zariadenie zjednodušovalo život naším rodičom a starým rodičom.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504810"/>
            <a:ext cx="3759249" cy="21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491</TotalTime>
  <Words>1072</Words>
  <Application>Microsoft Office PowerPoint</Application>
  <PresentationFormat>Panoramiczny</PresentationFormat>
  <Paragraphs>139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Corbel</vt:lpstr>
      <vt:lpstr>Lucida Sans Unicode</vt:lpstr>
      <vt:lpstr>Mangal</vt:lpstr>
      <vt:lpstr>Trebuchet MS</vt:lpstr>
      <vt:lpstr>Wingdings</vt:lpstr>
      <vt:lpstr>Paralaksa</vt:lpstr>
      <vt:lpstr>INOVATÍVNE RIEŠENIA</vt:lpstr>
      <vt:lpstr>Úvod</vt:lpstr>
      <vt:lpstr>Úvod</vt:lpstr>
      <vt:lpstr>Úloha</vt:lpstr>
      <vt:lpstr>Úloha</vt:lpstr>
      <vt:lpstr>Úloha</vt:lpstr>
      <vt:lpstr>PROCES</vt:lpstr>
      <vt:lpstr>PROCES</vt:lpstr>
      <vt:lpstr>*PROCES</vt:lpstr>
      <vt:lpstr>PROCES</vt:lpstr>
      <vt:lpstr>PROCES – 1. TÝŽDEŇ</vt:lpstr>
      <vt:lpstr>PROCES – 2./3. TÝŽDEŇ</vt:lpstr>
      <vt:lpstr>ZDROJE</vt:lpstr>
      <vt:lpstr>HODNOTENIE</vt:lpstr>
      <vt:lpstr>HODNOTENIE</vt:lpstr>
      <vt:lpstr>Hodnotenie</vt:lpstr>
      <vt:lpstr>ZÁVER</vt:lpstr>
      <vt:lpstr>ZÁVER</vt:lpstr>
      <vt:lpstr>POKYNY PRE UČITEĽA</vt:lpstr>
      <vt:lpstr>POKYNY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Konrad Szot</dc:creator>
  <cp:lastModifiedBy>Anna Basta</cp:lastModifiedBy>
  <cp:revision>58</cp:revision>
  <dcterms:created xsi:type="dcterms:W3CDTF">2018-02-25T19:43:14Z</dcterms:created>
  <dcterms:modified xsi:type="dcterms:W3CDTF">2020-01-16T10:04:01Z</dcterms:modified>
</cp:coreProperties>
</file>