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7" r:id="rId7"/>
    <p:sldId id="261" r:id="rId8"/>
    <p:sldId id="275" r:id="rId9"/>
    <p:sldId id="276" r:id="rId10"/>
    <p:sldId id="262" r:id="rId11"/>
    <p:sldId id="264" r:id="rId12"/>
    <p:sldId id="265" r:id="rId13"/>
    <p:sldId id="266" r:id="rId14"/>
    <p:sldId id="263" r:id="rId15"/>
    <p:sldId id="267" r:id="rId16"/>
    <p:sldId id="270" r:id="rId17"/>
    <p:sldId id="271" r:id="rId18"/>
    <p:sldId id="268" r:id="rId19"/>
    <p:sldId id="272" r:id="rId20"/>
    <p:sldId id="273" r:id="rId21"/>
    <p:sldId id="274"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4B901-4192-4931-9CF0-715B436AE884}" type="doc">
      <dgm:prSet loTypeId="urn:microsoft.com/office/officeart/2005/8/layout/bList2#16" loCatId="list" qsTypeId="urn:microsoft.com/office/officeart/2005/8/quickstyle/simple1" qsCatId="simple" csTypeId="urn:microsoft.com/office/officeart/2005/8/colors/accent1_2" csCatId="accent1" phldr="1"/>
      <dgm:spPr/>
      <dgm:t>
        <a:bodyPr/>
        <a:lstStyle/>
        <a:p>
          <a:endParaRPr lang="pl-PL"/>
        </a:p>
      </dgm:t>
    </dgm:pt>
    <dgm:pt modelId="{AFC0880A-5A47-4688-8618-71C974F243AA}">
      <dgm:prSet phldrT="[Tekst]" custT="1"/>
      <dgm:spPr/>
      <dgm:t>
        <a:bodyPr/>
        <a:lstStyle/>
        <a:p>
          <a:pPr algn="ctr"/>
          <a:r>
            <a:rPr lang="pl-PL" sz="2000" b="1" dirty="0">
              <a:solidFill>
                <a:srgbClr val="FF0000"/>
              </a:solidFill>
            </a:rPr>
            <a:t>FOTOGRAFIE</a:t>
          </a:r>
        </a:p>
      </dgm:t>
    </dgm:pt>
    <dgm:pt modelId="{DA1210AC-1EFB-49F5-975B-78C5B5B30C25}" type="parTrans" cxnId="{149FBCA1-2854-4EDA-8CF0-487D63E362DC}">
      <dgm:prSet/>
      <dgm:spPr/>
      <dgm:t>
        <a:bodyPr/>
        <a:lstStyle/>
        <a:p>
          <a:endParaRPr lang="pl-PL"/>
        </a:p>
      </dgm:t>
    </dgm:pt>
    <dgm:pt modelId="{135163C2-96FE-4EE3-A613-3E3363E42EBD}" type="sibTrans" cxnId="{149FBCA1-2854-4EDA-8CF0-487D63E362DC}">
      <dgm:prSet/>
      <dgm:spPr/>
      <dgm:t>
        <a:bodyPr/>
        <a:lstStyle/>
        <a:p>
          <a:endParaRPr lang="pl-PL"/>
        </a:p>
      </dgm:t>
    </dgm:pt>
    <dgm:pt modelId="{BFB111E9-14C9-43EB-B9F3-11F97F78B444}">
      <dgm:prSet phldrT="[Tekst]" custT="1"/>
      <dgm:spPr/>
      <dgm:t>
        <a:bodyPr/>
        <a:lstStyle/>
        <a:p>
          <a:pPr algn="ctr"/>
          <a:endParaRPr lang="pl-PL" sz="2000" b="1" dirty="0">
            <a:solidFill>
              <a:srgbClr val="FF0000"/>
            </a:solidFill>
          </a:endParaRPr>
        </a:p>
        <a:p>
          <a:pPr algn="ctr"/>
          <a:r>
            <a:rPr lang="pl-PL" sz="1800" dirty="0"/>
            <a:t>KRESBY</a:t>
          </a:r>
        </a:p>
      </dgm:t>
    </dgm:pt>
    <dgm:pt modelId="{8EB68BB9-F7CC-447C-8AD4-2785189503F5}" type="parTrans" cxnId="{838016DA-0177-4D74-8BB8-3B895515281C}">
      <dgm:prSet/>
      <dgm:spPr/>
      <dgm:t>
        <a:bodyPr/>
        <a:lstStyle/>
        <a:p>
          <a:endParaRPr lang="pl-PL"/>
        </a:p>
      </dgm:t>
    </dgm:pt>
    <dgm:pt modelId="{5A6745F8-2594-42BB-865B-6CC9C8C3110A}" type="sibTrans" cxnId="{838016DA-0177-4D74-8BB8-3B895515281C}">
      <dgm:prSet/>
      <dgm:spPr/>
      <dgm:t>
        <a:bodyPr/>
        <a:lstStyle/>
        <a:p>
          <a:endParaRPr lang="pl-PL"/>
        </a:p>
      </dgm:t>
    </dgm:pt>
    <dgm:pt modelId="{57DE30EF-2A4D-4A5D-BF31-71AAE426F839}">
      <dgm:prSet phldrT="[Tekst]" custT="1"/>
      <dgm:spPr/>
      <dgm:t>
        <a:bodyPr/>
        <a:lstStyle/>
        <a:p>
          <a:pPr algn="ctr"/>
          <a:r>
            <a:rPr lang="pl-PL" sz="2000" b="1" dirty="0">
              <a:solidFill>
                <a:srgbClr val="FF0000"/>
              </a:solidFill>
            </a:rPr>
            <a:t>INFORMÁCIE</a:t>
          </a:r>
        </a:p>
      </dgm:t>
    </dgm:pt>
    <dgm:pt modelId="{DDA01D32-C675-4BD2-90ED-E89718A42635}" type="parTrans" cxnId="{09E5ABBC-1A2B-4EA3-89D4-DE660F43E328}">
      <dgm:prSet/>
      <dgm:spPr/>
      <dgm:t>
        <a:bodyPr/>
        <a:lstStyle/>
        <a:p>
          <a:endParaRPr lang="pl-PL"/>
        </a:p>
      </dgm:t>
    </dgm:pt>
    <dgm:pt modelId="{D01D6461-4748-454C-8EC6-A57DE03AE7B5}" type="sibTrans" cxnId="{09E5ABBC-1A2B-4EA3-89D4-DE660F43E328}">
      <dgm:prSet/>
      <dgm:spPr/>
      <dgm:t>
        <a:bodyPr/>
        <a:lstStyle/>
        <a:p>
          <a:endParaRPr lang="pl-PL"/>
        </a:p>
      </dgm:t>
    </dgm:pt>
    <dgm:pt modelId="{FC6386C8-1129-4A3A-B116-BCC461015442}" type="pres">
      <dgm:prSet presAssocID="{DDB4B901-4192-4931-9CF0-715B436AE884}" presName="diagram" presStyleCnt="0">
        <dgm:presLayoutVars>
          <dgm:dir/>
          <dgm:animLvl val="lvl"/>
          <dgm:resizeHandles val="exact"/>
        </dgm:presLayoutVars>
      </dgm:prSet>
      <dgm:spPr/>
      <dgm:t>
        <a:bodyPr/>
        <a:lstStyle/>
        <a:p>
          <a:endParaRPr lang="pl-PL"/>
        </a:p>
      </dgm:t>
    </dgm:pt>
    <dgm:pt modelId="{801A0B94-88A5-4FB8-B0E8-474DB94CD643}" type="pres">
      <dgm:prSet presAssocID="{AFC0880A-5A47-4688-8618-71C974F243AA}" presName="compNode" presStyleCnt="0"/>
      <dgm:spPr/>
    </dgm:pt>
    <dgm:pt modelId="{B249D3AB-6B0C-447F-B22F-2F3DE79FCDD0}" type="pres">
      <dgm:prSet presAssocID="{AFC0880A-5A47-4688-8618-71C974F243AA}" presName="childRect" presStyleLbl="bgAcc1" presStyleIdx="0" presStyleCnt="3" custLinFactNeighborX="5312" custLinFactNeighborY="-25746">
        <dgm:presLayoutVars>
          <dgm:bulletEnabled val="1"/>
        </dgm:presLayoutVars>
      </dgm:prSet>
      <dgm:spPr/>
    </dgm:pt>
    <dgm:pt modelId="{AD29C1BB-EC70-40CE-ACF1-D244842A7A62}" type="pres">
      <dgm:prSet presAssocID="{AFC0880A-5A47-4688-8618-71C974F243AA}" presName="parentText" presStyleLbl="node1" presStyleIdx="0" presStyleCnt="0">
        <dgm:presLayoutVars>
          <dgm:chMax val="0"/>
          <dgm:bulletEnabled val="1"/>
        </dgm:presLayoutVars>
      </dgm:prSet>
      <dgm:spPr/>
      <dgm:t>
        <a:bodyPr/>
        <a:lstStyle/>
        <a:p>
          <a:endParaRPr lang="pl-PL"/>
        </a:p>
      </dgm:t>
    </dgm:pt>
    <dgm:pt modelId="{02AA3B51-E71F-4C4C-A473-09B3113ABAB3}" type="pres">
      <dgm:prSet presAssocID="{AFC0880A-5A47-4688-8618-71C974F243AA}" presName="parentRect" presStyleLbl="alignNode1" presStyleIdx="0" presStyleCnt="3" custScaleX="130355" custScaleY="224984" custLinFactNeighborX="-374" custLinFactNeighborY="-46158"/>
      <dgm:spPr/>
      <dgm:t>
        <a:bodyPr/>
        <a:lstStyle/>
        <a:p>
          <a:endParaRPr lang="pl-PL"/>
        </a:p>
      </dgm:t>
    </dgm:pt>
    <dgm:pt modelId="{B4F1CF0B-CCBD-457C-9D0F-C05654853B90}" type="pres">
      <dgm:prSet presAssocID="{AFC0880A-5A47-4688-8618-71C974F243AA}" presName="adorn" presStyleLbl="fgAccFollowNode1" presStyleIdx="0" presStyleCnt="3" custScaleX="279587" custScaleY="211060" custLinFactY="-100000" custLinFactNeighborX="-99772" custLinFactNeighborY="-126117"/>
      <dgm:spPr>
        <a:blipFill rotWithShape="1">
          <a:blip xmlns:r="http://schemas.openxmlformats.org/officeDocument/2006/relationships" r:embed="rId1"/>
          <a:stretch>
            <a:fillRect/>
          </a:stretch>
        </a:blipFill>
      </dgm:spPr>
    </dgm:pt>
    <dgm:pt modelId="{7040AF66-4D09-48C7-A9A6-C47AA4509183}" type="pres">
      <dgm:prSet presAssocID="{135163C2-96FE-4EE3-A613-3E3363E42EBD}" presName="sibTrans" presStyleLbl="sibTrans2D1" presStyleIdx="0" presStyleCnt="0"/>
      <dgm:spPr/>
      <dgm:t>
        <a:bodyPr/>
        <a:lstStyle/>
        <a:p>
          <a:endParaRPr lang="pl-PL"/>
        </a:p>
      </dgm:t>
    </dgm:pt>
    <dgm:pt modelId="{407F778A-3BC9-4FA5-8FA6-0C07B5D2214B}" type="pres">
      <dgm:prSet presAssocID="{BFB111E9-14C9-43EB-B9F3-11F97F78B444}" presName="compNode" presStyleCnt="0"/>
      <dgm:spPr/>
    </dgm:pt>
    <dgm:pt modelId="{3EA9F83F-A680-43F4-844D-816843C48327}" type="pres">
      <dgm:prSet presAssocID="{BFB111E9-14C9-43EB-B9F3-11F97F78B444}" presName="childRect" presStyleLbl="bgAcc1" presStyleIdx="1" presStyleCnt="3">
        <dgm:presLayoutVars>
          <dgm:bulletEnabled val="1"/>
        </dgm:presLayoutVars>
      </dgm:prSet>
      <dgm:spPr/>
    </dgm:pt>
    <dgm:pt modelId="{9E414259-37CC-4DC1-AFD8-71C25861FF03}" type="pres">
      <dgm:prSet presAssocID="{BFB111E9-14C9-43EB-B9F3-11F97F78B444}" presName="parentText" presStyleLbl="node1" presStyleIdx="0" presStyleCnt="0">
        <dgm:presLayoutVars>
          <dgm:chMax val="0"/>
          <dgm:bulletEnabled val="1"/>
        </dgm:presLayoutVars>
      </dgm:prSet>
      <dgm:spPr/>
      <dgm:t>
        <a:bodyPr/>
        <a:lstStyle/>
        <a:p>
          <a:endParaRPr lang="pl-PL"/>
        </a:p>
      </dgm:t>
    </dgm:pt>
    <dgm:pt modelId="{847A7AF4-1A9C-4231-9CBB-F4F2792EB2DC}" type="pres">
      <dgm:prSet presAssocID="{BFB111E9-14C9-43EB-B9F3-11F97F78B444}" presName="parentRect" presStyleLbl="alignNode1" presStyleIdx="1" presStyleCnt="3" custScaleX="119915" custScaleY="151032"/>
      <dgm:spPr/>
      <dgm:t>
        <a:bodyPr/>
        <a:lstStyle/>
        <a:p>
          <a:endParaRPr lang="pl-PL"/>
        </a:p>
      </dgm:t>
    </dgm:pt>
    <dgm:pt modelId="{FEE2BB4D-D73C-49F1-A131-202B0C69108B}" type="pres">
      <dgm:prSet presAssocID="{BFB111E9-14C9-43EB-B9F3-11F97F78B444}" presName="adorn" presStyleLbl="fgAccFollowNode1" presStyleIdx="1" presStyleCnt="3" custScaleX="279970" custScaleY="255260" custLinFactY="-84302" custLinFactNeighborX="-64661" custLinFactNeighborY="-100000"/>
      <dgm:spPr>
        <a:blipFill rotWithShape="1">
          <a:blip xmlns:r="http://schemas.openxmlformats.org/officeDocument/2006/relationships" r:embed="rId2"/>
          <a:stretch>
            <a:fillRect/>
          </a:stretch>
        </a:blipFill>
      </dgm:spPr>
    </dgm:pt>
    <dgm:pt modelId="{86A6CB54-23E7-45A6-BE77-009266431D36}" type="pres">
      <dgm:prSet presAssocID="{5A6745F8-2594-42BB-865B-6CC9C8C3110A}" presName="sibTrans" presStyleLbl="sibTrans2D1" presStyleIdx="0" presStyleCnt="0"/>
      <dgm:spPr/>
      <dgm:t>
        <a:bodyPr/>
        <a:lstStyle/>
        <a:p>
          <a:endParaRPr lang="pl-PL"/>
        </a:p>
      </dgm:t>
    </dgm:pt>
    <dgm:pt modelId="{9E2DBB63-7F2F-452A-8F7B-2A43A75659A3}" type="pres">
      <dgm:prSet presAssocID="{57DE30EF-2A4D-4A5D-BF31-71AAE426F839}" presName="compNode" presStyleCnt="0"/>
      <dgm:spPr/>
    </dgm:pt>
    <dgm:pt modelId="{C81F6FA8-E087-4E2F-809D-F658C846FCB5}" type="pres">
      <dgm:prSet presAssocID="{57DE30EF-2A4D-4A5D-BF31-71AAE426F839}" presName="childRect" presStyleLbl="bgAcc1" presStyleIdx="2" presStyleCnt="3">
        <dgm:presLayoutVars>
          <dgm:bulletEnabled val="1"/>
        </dgm:presLayoutVars>
      </dgm:prSet>
      <dgm:spPr/>
    </dgm:pt>
    <dgm:pt modelId="{6C39168A-F4E4-4582-8CE7-07252E7261ED}" type="pres">
      <dgm:prSet presAssocID="{57DE30EF-2A4D-4A5D-BF31-71AAE426F839}" presName="parentText" presStyleLbl="node1" presStyleIdx="0" presStyleCnt="0">
        <dgm:presLayoutVars>
          <dgm:chMax val="0"/>
          <dgm:bulletEnabled val="1"/>
        </dgm:presLayoutVars>
      </dgm:prSet>
      <dgm:spPr/>
      <dgm:t>
        <a:bodyPr/>
        <a:lstStyle/>
        <a:p>
          <a:endParaRPr lang="pl-PL"/>
        </a:p>
      </dgm:t>
    </dgm:pt>
    <dgm:pt modelId="{771AD4F3-13D3-468E-846D-FF240F2D1B38}" type="pres">
      <dgm:prSet presAssocID="{57DE30EF-2A4D-4A5D-BF31-71AAE426F839}" presName="parentRect" presStyleLbl="alignNode1" presStyleIdx="2" presStyleCnt="3" custScaleX="230223" custScaleY="171910" custLinFactNeighborX="-4113" custLinFactNeighborY="-12241"/>
      <dgm:spPr/>
      <dgm:t>
        <a:bodyPr/>
        <a:lstStyle/>
        <a:p>
          <a:endParaRPr lang="pl-PL"/>
        </a:p>
      </dgm:t>
    </dgm:pt>
    <dgm:pt modelId="{870C1A5D-44EC-4559-9774-2230545C3375}" type="pres">
      <dgm:prSet presAssocID="{57DE30EF-2A4D-4A5D-BF31-71AAE426F839}" presName="adorn" presStyleLbl="fgAccFollowNode1" presStyleIdx="2" presStyleCnt="3" custScaleX="253445" custScaleY="203586" custLinFactY="-89769" custLinFactNeighborX="-91917" custLinFactNeighborY="-100000"/>
      <dgm:spPr>
        <a:blipFill rotWithShape="1">
          <a:blip xmlns:r="http://schemas.openxmlformats.org/officeDocument/2006/relationships" r:embed="rId3"/>
          <a:stretch>
            <a:fillRect/>
          </a:stretch>
        </a:blipFill>
      </dgm:spPr>
    </dgm:pt>
  </dgm:ptLst>
  <dgm:cxnLst>
    <dgm:cxn modelId="{D599084C-FA67-4695-89DA-E92EDEC44237}" type="presOf" srcId="{135163C2-96FE-4EE3-A613-3E3363E42EBD}" destId="{7040AF66-4D09-48C7-A9A6-C47AA4509183}" srcOrd="0" destOrd="0" presId="urn:microsoft.com/office/officeart/2005/8/layout/bList2#16"/>
    <dgm:cxn modelId="{288ECA1C-C2FC-4E2B-8443-91373C596FA8}" type="presOf" srcId="{57DE30EF-2A4D-4A5D-BF31-71AAE426F839}" destId="{6C39168A-F4E4-4582-8CE7-07252E7261ED}" srcOrd="0" destOrd="0" presId="urn:microsoft.com/office/officeart/2005/8/layout/bList2#16"/>
    <dgm:cxn modelId="{09E5ABBC-1A2B-4EA3-89D4-DE660F43E328}" srcId="{DDB4B901-4192-4931-9CF0-715B436AE884}" destId="{57DE30EF-2A4D-4A5D-BF31-71AAE426F839}" srcOrd="2" destOrd="0" parTransId="{DDA01D32-C675-4BD2-90ED-E89718A42635}" sibTransId="{D01D6461-4748-454C-8EC6-A57DE03AE7B5}"/>
    <dgm:cxn modelId="{149FBCA1-2854-4EDA-8CF0-487D63E362DC}" srcId="{DDB4B901-4192-4931-9CF0-715B436AE884}" destId="{AFC0880A-5A47-4688-8618-71C974F243AA}" srcOrd="0" destOrd="0" parTransId="{DA1210AC-1EFB-49F5-975B-78C5B5B30C25}" sibTransId="{135163C2-96FE-4EE3-A613-3E3363E42EBD}"/>
    <dgm:cxn modelId="{2A9B27BC-124D-402E-BD28-DDE561AEAEAA}" type="presOf" srcId="{57DE30EF-2A4D-4A5D-BF31-71AAE426F839}" destId="{771AD4F3-13D3-468E-846D-FF240F2D1B38}" srcOrd="1" destOrd="0" presId="urn:microsoft.com/office/officeart/2005/8/layout/bList2#16"/>
    <dgm:cxn modelId="{0FC70472-65DE-40EF-95D7-7ECA0BDB3E8B}" type="presOf" srcId="{BFB111E9-14C9-43EB-B9F3-11F97F78B444}" destId="{847A7AF4-1A9C-4231-9CBB-F4F2792EB2DC}" srcOrd="1" destOrd="0" presId="urn:microsoft.com/office/officeart/2005/8/layout/bList2#16"/>
    <dgm:cxn modelId="{937A2048-2CC5-435A-9511-294AD4F8612F}" type="presOf" srcId="{DDB4B901-4192-4931-9CF0-715B436AE884}" destId="{FC6386C8-1129-4A3A-B116-BCC461015442}" srcOrd="0" destOrd="0" presId="urn:microsoft.com/office/officeart/2005/8/layout/bList2#16"/>
    <dgm:cxn modelId="{BE478D41-4427-40A7-BEBF-51956EF2211F}" type="presOf" srcId="{5A6745F8-2594-42BB-865B-6CC9C8C3110A}" destId="{86A6CB54-23E7-45A6-BE77-009266431D36}" srcOrd="0" destOrd="0" presId="urn:microsoft.com/office/officeart/2005/8/layout/bList2#16"/>
    <dgm:cxn modelId="{45DDE332-E9E0-4255-98DB-DBD4E1D0AF89}" type="presOf" srcId="{AFC0880A-5A47-4688-8618-71C974F243AA}" destId="{02AA3B51-E71F-4C4C-A473-09B3113ABAB3}" srcOrd="1" destOrd="0" presId="urn:microsoft.com/office/officeart/2005/8/layout/bList2#16"/>
    <dgm:cxn modelId="{1785E4D1-5228-4DFB-A689-F98C1DF649DE}" type="presOf" srcId="{AFC0880A-5A47-4688-8618-71C974F243AA}" destId="{AD29C1BB-EC70-40CE-ACF1-D244842A7A62}" srcOrd="0" destOrd="0" presId="urn:microsoft.com/office/officeart/2005/8/layout/bList2#16"/>
    <dgm:cxn modelId="{838016DA-0177-4D74-8BB8-3B895515281C}" srcId="{DDB4B901-4192-4931-9CF0-715B436AE884}" destId="{BFB111E9-14C9-43EB-B9F3-11F97F78B444}" srcOrd="1" destOrd="0" parTransId="{8EB68BB9-F7CC-447C-8AD4-2785189503F5}" sibTransId="{5A6745F8-2594-42BB-865B-6CC9C8C3110A}"/>
    <dgm:cxn modelId="{48913991-77C1-4587-8DE4-692E6E99F692}" type="presOf" srcId="{BFB111E9-14C9-43EB-B9F3-11F97F78B444}" destId="{9E414259-37CC-4DC1-AFD8-71C25861FF03}" srcOrd="0" destOrd="0" presId="urn:microsoft.com/office/officeart/2005/8/layout/bList2#16"/>
    <dgm:cxn modelId="{AB227BD5-4F08-4589-984E-10168B1C064E}" type="presParOf" srcId="{FC6386C8-1129-4A3A-B116-BCC461015442}" destId="{801A0B94-88A5-4FB8-B0E8-474DB94CD643}" srcOrd="0" destOrd="0" presId="urn:microsoft.com/office/officeart/2005/8/layout/bList2#16"/>
    <dgm:cxn modelId="{4849D54D-0604-4BD1-A9E9-EA3850078D8C}" type="presParOf" srcId="{801A0B94-88A5-4FB8-B0E8-474DB94CD643}" destId="{B249D3AB-6B0C-447F-B22F-2F3DE79FCDD0}" srcOrd="0" destOrd="0" presId="urn:microsoft.com/office/officeart/2005/8/layout/bList2#16"/>
    <dgm:cxn modelId="{CF282D5A-A221-45C2-A4DF-ED68BDF433AD}" type="presParOf" srcId="{801A0B94-88A5-4FB8-B0E8-474DB94CD643}" destId="{AD29C1BB-EC70-40CE-ACF1-D244842A7A62}" srcOrd="1" destOrd="0" presId="urn:microsoft.com/office/officeart/2005/8/layout/bList2#16"/>
    <dgm:cxn modelId="{24E2C133-8DC6-4A81-9BC5-EC615B1433EC}" type="presParOf" srcId="{801A0B94-88A5-4FB8-B0E8-474DB94CD643}" destId="{02AA3B51-E71F-4C4C-A473-09B3113ABAB3}" srcOrd="2" destOrd="0" presId="urn:microsoft.com/office/officeart/2005/8/layout/bList2#16"/>
    <dgm:cxn modelId="{5B1D000E-D04D-47D8-834C-8FCF375A3C45}" type="presParOf" srcId="{801A0B94-88A5-4FB8-B0E8-474DB94CD643}" destId="{B4F1CF0B-CCBD-457C-9D0F-C05654853B90}" srcOrd="3" destOrd="0" presId="urn:microsoft.com/office/officeart/2005/8/layout/bList2#16"/>
    <dgm:cxn modelId="{D3265E6B-EEE1-4922-AADD-F83087CE86A3}" type="presParOf" srcId="{FC6386C8-1129-4A3A-B116-BCC461015442}" destId="{7040AF66-4D09-48C7-A9A6-C47AA4509183}" srcOrd="1" destOrd="0" presId="urn:microsoft.com/office/officeart/2005/8/layout/bList2#16"/>
    <dgm:cxn modelId="{2A46B742-55EA-464D-A1C8-C84B6877843F}" type="presParOf" srcId="{FC6386C8-1129-4A3A-B116-BCC461015442}" destId="{407F778A-3BC9-4FA5-8FA6-0C07B5D2214B}" srcOrd="2" destOrd="0" presId="urn:microsoft.com/office/officeart/2005/8/layout/bList2#16"/>
    <dgm:cxn modelId="{112EE57F-AA4F-4097-B2B5-3C7A441F1862}" type="presParOf" srcId="{407F778A-3BC9-4FA5-8FA6-0C07B5D2214B}" destId="{3EA9F83F-A680-43F4-844D-816843C48327}" srcOrd="0" destOrd="0" presId="urn:microsoft.com/office/officeart/2005/8/layout/bList2#16"/>
    <dgm:cxn modelId="{416266C2-192B-4C77-A995-766675E701E2}" type="presParOf" srcId="{407F778A-3BC9-4FA5-8FA6-0C07B5D2214B}" destId="{9E414259-37CC-4DC1-AFD8-71C25861FF03}" srcOrd="1" destOrd="0" presId="urn:microsoft.com/office/officeart/2005/8/layout/bList2#16"/>
    <dgm:cxn modelId="{19CF966E-F5A1-491B-8EE0-F6BB4C275A52}" type="presParOf" srcId="{407F778A-3BC9-4FA5-8FA6-0C07B5D2214B}" destId="{847A7AF4-1A9C-4231-9CBB-F4F2792EB2DC}" srcOrd="2" destOrd="0" presId="urn:microsoft.com/office/officeart/2005/8/layout/bList2#16"/>
    <dgm:cxn modelId="{60A83FB2-D2C1-4596-B200-95F33D5A8F81}" type="presParOf" srcId="{407F778A-3BC9-4FA5-8FA6-0C07B5D2214B}" destId="{FEE2BB4D-D73C-49F1-A131-202B0C69108B}" srcOrd="3" destOrd="0" presId="urn:microsoft.com/office/officeart/2005/8/layout/bList2#16"/>
    <dgm:cxn modelId="{5BD24FD8-FB35-4C68-A295-0E1F3785DD74}" type="presParOf" srcId="{FC6386C8-1129-4A3A-B116-BCC461015442}" destId="{86A6CB54-23E7-45A6-BE77-009266431D36}" srcOrd="3" destOrd="0" presId="urn:microsoft.com/office/officeart/2005/8/layout/bList2#16"/>
    <dgm:cxn modelId="{B0973E51-F8AD-48E7-8A1A-DD6A4613F08D}" type="presParOf" srcId="{FC6386C8-1129-4A3A-B116-BCC461015442}" destId="{9E2DBB63-7F2F-452A-8F7B-2A43A75659A3}" srcOrd="4" destOrd="0" presId="urn:microsoft.com/office/officeart/2005/8/layout/bList2#16"/>
    <dgm:cxn modelId="{4C1C0FB9-63D7-40A2-8632-A1BD8AB20EAF}" type="presParOf" srcId="{9E2DBB63-7F2F-452A-8F7B-2A43A75659A3}" destId="{C81F6FA8-E087-4E2F-809D-F658C846FCB5}" srcOrd="0" destOrd="0" presId="urn:microsoft.com/office/officeart/2005/8/layout/bList2#16"/>
    <dgm:cxn modelId="{7B0A4857-CF66-4DB8-BF4F-EEDEB3FDD8E7}" type="presParOf" srcId="{9E2DBB63-7F2F-452A-8F7B-2A43A75659A3}" destId="{6C39168A-F4E4-4582-8CE7-07252E7261ED}" srcOrd="1" destOrd="0" presId="urn:microsoft.com/office/officeart/2005/8/layout/bList2#16"/>
    <dgm:cxn modelId="{5E37446E-CC3F-4F45-ADFB-19756C3E501D}" type="presParOf" srcId="{9E2DBB63-7F2F-452A-8F7B-2A43A75659A3}" destId="{771AD4F3-13D3-468E-846D-FF240F2D1B38}" srcOrd="2" destOrd="0" presId="urn:microsoft.com/office/officeart/2005/8/layout/bList2#16"/>
    <dgm:cxn modelId="{271B84FC-C4A0-40D4-A4BF-765757F5F03E}" type="presParOf" srcId="{9E2DBB63-7F2F-452A-8F7B-2A43A75659A3}" destId="{870C1A5D-44EC-4559-9774-2230545C3375}" srcOrd="3" destOrd="0" presId="urn:microsoft.com/office/officeart/2005/8/layout/bList2#1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4B901-4192-4931-9CF0-715B436AE884}" type="doc">
      <dgm:prSet loTypeId="urn:microsoft.com/office/officeart/2005/8/layout/bList2#17" loCatId="list" qsTypeId="urn:microsoft.com/office/officeart/2005/8/quickstyle/simple1" qsCatId="simple" csTypeId="urn:microsoft.com/office/officeart/2005/8/colors/accent1_2" csCatId="accent1" phldr="1"/>
      <dgm:spPr/>
      <dgm:t>
        <a:bodyPr/>
        <a:lstStyle/>
        <a:p>
          <a:endParaRPr lang="pl-PL"/>
        </a:p>
      </dgm:t>
    </dgm:pt>
    <dgm:pt modelId="{AFC0880A-5A47-4688-8618-71C974F243AA}">
      <dgm:prSet phldrT="[Tekst]" custT="1"/>
      <dgm:spPr/>
      <dgm:t>
        <a:bodyPr/>
        <a:lstStyle/>
        <a:p>
          <a:pPr algn="ctr"/>
          <a:r>
            <a:rPr lang="pl-PL" sz="2000" b="1" dirty="0">
              <a:solidFill>
                <a:srgbClr val="FF0000"/>
              </a:solidFill>
            </a:rPr>
            <a:t>FOTOGRAFIE</a:t>
          </a:r>
        </a:p>
      </dgm:t>
    </dgm:pt>
    <dgm:pt modelId="{DA1210AC-1EFB-49F5-975B-78C5B5B30C25}" type="parTrans" cxnId="{149FBCA1-2854-4EDA-8CF0-487D63E362DC}">
      <dgm:prSet/>
      <dgm:spPr/>
      <dgm:t>
        <a:bodyPr/>
        <a:lstStyle/>
        <a:p>
          <a:endParaRPr lang="pl-PL"/>
        </a:p>
      </dgm:t>
    </dgm:pt>
    <dgm:pt modelId="{135163C2-96FE-4EE3-A613-3E3363E42EBD}" type="sibTrans" cxnId="{149FBCA1-2854-4EDA-8CF0-487D63E362DC}">
      <dgm:prSet/>
      <dgm:spPr/>
      <dgm:t>
        <a:bodyPr/>
        <a:lstStyle/>
        <a:p>
          <a:endParaRPr lang="pl-PL"/>
        </a:p>
      </dgm:t>
    </dgm:pt>
    <dgm:pt modelId="{BFB111E9-14C9-43EB-B9F3-11F97F78B444}">
      <dgm:prSet phldrT="[Tekst]" custT="1"/>
      <dgm:spPr/>
      <dgm:t>
        <a:bodyPr/>
        <a:lstStyle/>
        <a:p>
          <a:pPr algn="ctr"/>
          <a:endParaRPr lang="pl-PL" sz="2000" b="1" dirty="0">
            <a:solidFill>
              <a:srgbClr val="FF0000"/>
            </a:solidFill>
          </a:endParaRPr>
        </a:p>
        <a:p>
          <a:pPr algn="ctr"/>
          <a:r>
            <a:rPr lang="pl-PL" sz="1800" dirty="0"/>
            <a:t>OBRÁZKY</a:t>
          </a:r>
        </a:p>
      </dgm:t>
    </dgm:pt>
    <dgm:pt modelId="{8EB68BB9-F7CC-447C-8AD4-2785189503F5}" type="parTrans" cxnId="{838016DA-0177-4D74-8BB8-3B895515281C}">
      <dgm:prSet/>
      <dgm:spPr/>
      <dgm:t>
        <a:bodyPr/>
        <a:lstStyle/>
        <a:p>
          <a:endParaRPr lang="pl-PL"/>
        </a:p>
      </dgm:t>
    </dgm:pt>
    <dgm:pt modelId="{5A6745F8-2594-42BB-865B-6CC9C8C3110A}" type="sibTrans" cxnId="{838016DA-0177-4D74-8BB8-3B895515281C}">
      <dgm:prSet/>
      <dgm:spPr/>
      <dgm:t>
        <a:bodyPr/>
        <a:lstStyle/>
        <a:p>
          <a:endParaRPr lang="pl-PL"/>
        </a:p>
      </dgm:t>
    </dgm:pt>
    <dgm:pt modelId="{57DE30EF-2A4D-4A5D-BF31-71AAE426F839}">
      <dgm:prSet phldrT="[Tekst]" custT="1"/>
      <dgm:spPr/>
      <dgm:t>
        <a:bodyPr/>
        <a:lstStyle/>
        <a:p>
          <a:pPr algn="ctr"/>
          <a:r>
            <a:rPr lang="pl-PL" sz="2000" b="1" dirty="0">
              <a:solidFill>
                <a:srgbClr val="FF0000"/>
              </a:solidFill>
            </a:rPr>
            <a:t>INFORMÁCIE</a:t>
          </a:r>
        </a:p>
      </dgm:t>
    </dgm:pt>
    <dgm:pt modelId="{DDA01D32-C675-4BD2-90ED-E89718A42635}" type="parTrans" cxnId="{09E5ABBC-1A2B-4EA3-89D4-DE660F43E328}">
      <dgm:prSet/>
      <dgm:spPr/>
      <dgm:t>
        <a:bodyPr/>
        <a:lstStyle/>
        <a:p>
          <a:endParaRPr lang="pl-PL"/>
        </a:p>
      </dgm:t>
    </dgm:pt>
    <dgm:pt modelId="{D01D6461-4748-454C-8EC6-A57DE03AE7B5}" type="sibTrans" cxnId="{09E5ABBC-1A2B-4EA3-89D4-DE660F43E328}">
      <dgm:prSet/>
      <dgm:spPr/>
      <dgm:t>
        <a:bodyPr/>
        <a:lstStyle/>
        <a:p>
          <a:endParaRPr lang="pl-PL"/>
        </a:p>
      </dgm:t>
    </dgm:pt>
    <dgm:pt modelId="{FC6386C8-1129-4A3A-B116-BCC461015442}" type="pres">
      <dgm:prSet presAssocID="{DDB4B901-4192-4931-9CF0-715B436AE884}" presName="diagram" presStyleCnt="0">
        <dgm:presLayoutVars>
          <dgm:dir/>
          <dgm:animLvl val="lvl"/>
          <dgm:resizeHandles val="exact"/>
        </dgm:presLayoutVars>
      </dgm:prSet>
      <dgm:spPr/>
      <dgm:t>
        <a:bodyPr/>
        <a:lstStyle/>
        <a:p>
          <a:endParaRPr lang="pl-PL"/>
        </a:p>
      </dgm:t>
    </dgm:pt>
    <dgm:pt modelId="{801A0B94-88A5-4FB8-B0E8-474DB94CD643}" type="pres">
      <dgm:prSet presAssocID="{AFC0880A-5A47-4688-8618-71C974F243AA}" presName="compNode" presStyleCnt="0"/>
      <dgm:spPr/>
    </dgm:pt>
    <dgm:pt modelId="{B249D3AB-6B0C-447F-B22F-2F3DE79FCDD0}" type="pres">
      <dgm:prSet presAssocID="{AFC0880A-5A47-4688-8618-71C974F243AA}" presName="childRect" presStyleLbl="bgAcc1" presStyleIdx="0" presStyleCnt="3" custLinFactNeighborX="5312" custLinFactNeighborY="-25746">
        <dgm:presLayoutVars>
          <dgm:bulletEnabled val="1"/>
        </dgm:presLayoutVars>
      </dgm:prSet>
      <dgm:spPr/>
    </dgm:pt>
    <dgm:pt modelId="{AD29C1BB-EC70-40CE-ACF1-D244842A7A62}" type="pres">
      <dgm:prSet presAssocID="{AFC0880A-5A47-4688-8618-71C974F243AA}" presName="parentText" presStyleLbl="node1" presStyleIdx="0" presStyleCnt="0">
        <dgm:presLayoutVars>
          <dgm:chMax val="0"/>
          <dgm:bulletEnabled val="1"/>
        </dgm:presLayoutVars>
      </dgm:prSet>
      <dgm:spPr/>
      <dgm:t>
        <a:bodyPr/>
        <a:lstStyle/>
        <a:p>
          <a:endParaRPr lang="pl-PL"/>
        </a:p>
      </dgm:t>
    </dgm:pt>
    <dgm:pt modelId="{02AA3B51-E71F-4C4C-A473-09B3113ABAB3}" type="pres">
      <dgm:prSet presAssocID="{AFC0880A-5A47-4688-8618-71C974F243AA}" presName="parentRect" presStyleLbl="alignNode1" presStyleIdx="0" presStyleCnt="3" custScaleX="130355" custScaleY="224984" custLinFactNeighborX="-13256" custLinFactNeighborY="49546"/>
      <dgm:spPr/>
      <dgm:t>
        <a:bodyPr/>
        <a:lstStyle/>
        <a:p>
          <a:endParaRPr lang="pl-PL"/>
        </a:p>
      </dgm:t>
    </dgm:pt>
    <dgm:pt modelId="{B4F1CF0B-CCBD-457C-9D0F-C05654853B90}" type="pres">
      <dgm:prSet presAssocID="{AFC0880A-5A47-4688-8618-71C974F243AA}" presName="adorn" presStyleLbl="fgAccFollowNode1" presStyleIdx="0" presStyleCnt="3" custScaleX="356731" custScaleY="274741" custLinFactY="-100000" custLinFactNeighborX="-99772" custLinFactNeighborY="-126117"/>
      <dgm:spPr>
        <a:blipFill rotWithShape="1">
          <a:blip xmlns:r="http://schemas.openxmlformats.org/officeDocument/2006/relationships" r:embed="rId1"/>
          <a:stretch>
            <a:fillRect/>
          </a:stretch>
        </a:blipFill>
      </dgm:spPr>
    </dgm:pt>
    <dgm:pt modelId="{7040AF66-4D09-48C7-A9A6-C47AA4509183}" type="pres">
      <dgm:prSet presAssocID="{135163C2-96FE-4EE3-A613-3E3363E42EBD}" presName="sibTrans" presStyleLbl="sibTrans2D1" presStyleIdx="0" presStyleCnt="0"/>
      <dgm:spPr/>
      <dgm:t>
        <a:bodyPr/>
        <a:lstStyle/>
        <a:p>
          <a:endParaRPr lang="pl-PL"/>
        </a:p>
      </dgm:t>
    </dgm:pt>
    <dgm:pt modelId="{407F778A-3BC9-4FA5-8FA6-0C07B5D2214B}" type="pres">
      <dgm:prSet presAssocID="{BFB111E9-14C9-43EB-B9F3-11F97F78B444}" presName="compNode" presStyleCnt="0"/>
      <dgm:spPr/>
    </dgm:pt>
    <dgm:pt modelId="{3EA9F83F-A680-43F4-844D-816843C48327}" type="pres">
      <dgm:prSet presAssocID="{BFB111E9-14C9-43EB-B9F3-11F97F78B444}" presName="childRect" presStyleLbl="bgAcc1" presStyleIdx="1" presStyleCnt="3">
        <dgm:presLayoutVars>
          <dgm:bulletEnabled val="1"/>
        </dgm:presLayoutVars>
      </dgm:prSet>
      <dgm:spPr/>
    </dgm:pt>
    <dgm:pt modelId="{9E414259-37CC-4DC1-AFD8-71C25861FF03}" type="pres">
      <dgm:prSet presAssocID="{BFB111E9-14C9-43EB-B9F3-11F97F78B444}" presName="parentText" presStyleLbl="node1" presStyleIdx="0" presStyleCnt="0">
        <dgm:presLayoutVars>
          <dgm:chMax val="0"/>
          <dgm:bulletEnabled val="1"/>
        </dgm:presLayoutVars>
      </dgm:prSet>
      <dgm:spPr/>
      <dgm:t>
        <a:bodyPr/>
        <a:lstStyle/>
        <a:p>
          <a:endParaRPr lang="pl-PL"/>
        </a:p>
      </dgm:t>
    </dgm:pt>
    <dgm:pt modelId="{847A7AF4-1A9C-4231-9CBB-F4F2792EB2DC}" type="pres">
      <dgm:prSet presAssocID="{BFB111E9-14C9-43EB-B9F3-11F97F78B444}" presName="parentRect" presStyleLbl="alignNode1" presStyleIdx="1" presStyleCnt="3" custScaleX="161666" custScaleY="169603"/>
      <dgm:spPr/>
      <dgm:t>
        <a:bodyPr/>
        <a:lstStyle/>
        <a:p>
          <a:endParaRPr lang="pl-PL"/>
        </a:p>
      </dgm:t>
    </dgm:pt>
    <dgm:pt modelId="{FEE2BB4D-D73C-49F1-A131-202B0C69108B}" type="pres">
      <dgm:prSet presAssocID="{BFB111E9-14C9-43EB-B9F3-11F97F78B444}" presName="adorn" presStyleLbl="fgAccFollowNode1" presStyleIdx="1" presStyleCnt="3" custScaleX="279970" custScaleY="255260" custLinFactY="-75282" custLinFactNeighborX="-81107" custLinFactNeighborY="-100000"/>
      <dgm:spPr>
        <a:blipFill rotWithShape="1">
          <a:blip xmlns:r="http://schemas.openxmlformats.org/officeDocument/2006/relationships" r:embed="rId2"/>
          <a:stretch>
            <a:fillRect/>
          </a:stretch>
        </a:blipFill>
      </dgm:spPr>
    </dgm:pt>
    <dgm:pt modelId="{86A6CB54-23E7-45A6-BE77-009266431D36}" type="pres">
      <dgm:prSet presAssocID="{5A6745F8-2594-42BB-865B-6CC9C8C3110A}" presName="sibTrans" presStyleLbl="sibTrans2D1" presStyleIdx="0" presStyleCnt="0"/>
      <dgm:spPr/>
      <dgm:t>
        <a:bodyPr/>
        <a:lstStyle/>
        <a:p>
          <a:endParaRPr lang="pl-PL"/>
        </a:p>
      </dgm:t>
    </dgm:pt>
    <dgm:pt modelId="{9E2DBB63-7F2F-452A-8F7B-2A43A75659A3}" type="pres">
      <dgm:prSet presAssocID="{57DE30EF-2A4D-4A5D-BF31-71AAE426F839}" presName="compNode" presStyleCnt="0"/>
      <dgm:spPr/>
    </dgm:pt>
    <dgm:pt modelId="{C81F6FA8-E087-4E2F-809D-F658C846FCB5}" type="pres">
      <dgm:prSet presAssocID="{57DE30EF-2A4D-4A5D-BF31-71AAE426F839}" presName="childRect" presStyleLbl="bgAcc1" presStyleIdx="2" presStyleCnt="3">
        <dgm:presLayoutVars>
          <dgm:bulletEnabled val="1"/>
        </dgm:presLayoutVars>
      </dgm:prSet>
      <dgm:spPr/>
    </dgm:pt>
    <dgm:pt modelId="{6C39168A-F4E4-4582-8CE7-07252E7261ED}" type="pres">
      <dgm:prSet presAssocID="{57DE30EF-2A4D-4A5D-BF31-71AAE426F839}" presName="parentText" presStyleLbl="node1" presStyleIdx="0" presStyleCnt="0">
        <dgm:presLayoutVars>
          <dgm:chMax val="0"/>
          <dgm:bulletEnabled val="1"/>
        </dgm:presLayoutVars>
      </dgm:prSet>
      <dgm:spPr/>
      <dgm:t>
        <a:bodyPr/>
        <a:lstStyle/>
        <a:p>
          <a:endParaRPr lang="pl-PL"/>
        </a:p>
      </dgm:t>
    </dgm:pt>
    <dgm:pt modelId="{771AD4F3-13D3-468E-846D-FF240F2D1B38}" type="pres">
      <dgm:prSet presAssocID="{57DE30EF-2A4D-4A5D-BF31-71AAE426F839}" presName="parentRect" presStyleLbl="alignNode1" presStyleIdx="2" presStyleCnt="3" custScaleX="230223" custScaleY="171910"/>
      <dgm:spPr/>
      <dgm:t>
        <a:bodyPr/>
        <a:lstStyle/>
        <a:p>
          <a:endParaRPr lang="pl-PL"/>
        </a:p>
      </dgm:t>
    </dgm:pt>
    <dgm:pt modelId="{870C1A5D-44EC-4559-9774-2230545C3375}" type="pres">
      <dgm:prSet presAssocID="{57DE30EF-2A4D-4A5D-BF31-71AAE426F839}" presName="adorn" presStyleLbl="fgAccFollowNode1" presStyleIdx="2" presStyleCnt="3" custScaleX="307190" custScaleY="243683" custLinFactY="-89769" custLinFactNeighborX="-91917" custLinFactNeighborY="-100000"/>
      <dgm:spPr>
        <a:blipFill rotWithShape="1">
          <a:blip xmlns:r="http://schemas.openxmlformats.org/officeDocument/2006/relationships" r:embed="rId3"/>
          <a:stretch>
            <a:fillRect/>
          </a:stretch>
        </a:blipFill>
      </dgm:spPr>
    </dgm:pt>
  </dgm:ptLst>
  <dgm:cxnLst>
    <dgm:cxn modelId="{149FBCA1-2854-4EDA-8CF0-487D63E362DC}" srcId="{DDB4B901-4192-4931-9CF0-715B436AE884}" destId="{AFC0880A-5A47-4688-8618-71C974F243AA}" srcOrd="0" destOrd="0" parTransId="{DA1210AC-1EFB-49F5-975B-78C5B5B30C25}" sibTransId="{135163C2-96FE-4EE3-A613-3E3363E42EBD}"/>
    <dgm:cxn modelId="{838016DA-0177-4D74-8BB8-3B895515281C}" srcId="{DDB4B901-4192-4931-9CF0-715B436AE884}" destId="{BFB111E9-14C9-43EB-B9F3-11F97F78B444}" srcOrd="1" destOrd="0" parTransId="{8EB68BB9-F7CC-447C-8AD4-2785189503F5}" sibTransId="{5A6745F8-2594-42BB-865B-6CC9C8C3110A}"/>
    <dgm:cxn modelId="{1184C0CB-5A04-4A05-B51D-6B8DFEB34887}" type="presOf" srcId="{135163C2-96FE-4EE3-A613-3E3363E42EBD}" destId="{7040AF66-4D09-48C7-A9A6-C47AA4509183}" srcOrd="0" destOrd="0" presId="urn:microsoft.com/office/officeart/2005/8/layout/bList2#17"/>
    <dgm:cxn modelId="{60E2B6E3-8E1A-47FA-9CAD-F960B90E0824}" type="presOf" srcId="{AFC0880A-5A47-4688-8618-71C974F243AA}" destId="{AD29C1BB-EC70-40CE-ACF1-D244842A7A62}" srcOrd="0" destOrd="0" presId="urn:microsoft.com/office/officeart/2005/8/layout/bList2#17"/>
    <dgm:cxn modelId="{75AB905E-66BF-4353-9D2C-59C916713EFA}" type="presOf" srcId="{5A6745F8-2594-42BB-865B-6CC9C8C3110A}" destId="{86A6CB54-23E7-45A6-BE77-009266431D36}" srcOrd="0" destOrd="0" presId="urn:microsoft.com/office/officeart/2005/8/layout/bList2#17"/>
    <dgm:cxn modelId="{6BC32518-68B7-4D3E-B8F6-E26E4F1FC970}" type="presOf" srcId="{BFB111E9-14C9-43EB-B9F3-11F97F78B444}" destId="{847A7AF4-1A9C-4231-9CBB-F4F2792EB2DC}" srcOrd="1" destOrd="0" presId="urn:microsoft.com/office/officeart/2005/8/layout/bList2#17"/>
    <dgm:cxn modelId="{B92567D9-CA07-45DF-AEE0-66988DC3426C}" type="presOf" srcId="{AFC0880A-5A47-4688-8618-71C974F243AA}" destId="{02AA3B51-E71F-4C4C-A473-09B3113ABAB3}" srcOrd="1" destOrd="0" presId="urn:microsoft.com/office/officeart/2005/8/layout/bList2#17"/>
    <dgm:cxn modelId="{31C50332-707D-4E93-BDC8-DF0FCBA978C6}" type="presOf" srcId="{BFB111E9-14C9-43EB-B9F3-11F97F78B444}" destId="{9E414259-37CC-4DC1-AFD8-71C25861FF03}" srcOrd="0" destOrd="0" presId="urn:microsoft.com/office/officeart/2005/8/layout/bList2#17"/>
    <dgm:cxn modelId="{D9A5993E-E07C-4892-895C-09CCDC4E90A2}" type="presOf" srcId="{DDB4B901-4192-4931-9CF0-715B436AE884}" destId="{FC6386C8-1129-4A3A-B116-BCC461015442}" srcOrd="0" destOrd="0" presId="urn:microsoft.com/office/officeart/2005/8/layout/bList2#17"/>
    <dgm:cxn modelId="{09E5ABBC-1A2B-4EA3-89D4-DE660F43E328}" srcId="{DDB4B901-4192-4931-9CF0-715B436AE884}" destId="{57DE30EF-2A4D-4A5D-BF31-71AAE426F839}" srcOrd="2" destOrd="0" parTransId="{DDA01D32-C675-4BD2-90ED-E89718A42635}" sibTransId="{D01D6461-4748-454C-8EC6-A57DE03AE7B5}"/>
    <dgm:cxn modelId="{50437B55-C082-45E4-B324-B8E023477C8A}" type="presOf" srcId="{57DE30EF-2A4D-4A5D-BF31-71AAE426F839}" destId="{771AD4F3-13D3-468E-846D-FF240F2D1B38}" srcOrd="1" destOrd="0" presId="urn:microsoft.com/office/officeart/2005/8/layout/bList2#17"/>
    <dgm:cxn modelId="{C84F359E-4303-4A71-88E4-89C5145DEC47}" type="presOf" srcId="{57DE30EF-2A4D-4A5D-BF31-71AAE426F839}" destId="{6C39168A-F4E4-4582-8CE7-07252E7261ED}" srcOrd="0" destOrd="0" presId="urn:microsoft.com/office/officeart/2005/8/layout/bList2#17"/>
    <dgm:cxn modelId="{DD3D8125-7A05-4E36-A069-DA6F7475A9F5}" type="presParOf" srcId="{FC6386C8-1129-4A3A-B116-BCC461015442}" destId="{801A0B94-88A5-4FB8-B0E8-474DB94CD643}" srcOrd="0" destOrd="0" presId="urn:microsoft.com/office/officeart/2005/8/layout/bList2#17"/>
    <dgm:cxn modelId="{54C4446E-D9DE-478F-9DC6-3F903575A2EF}" type="presParOf" srcId="{801A0B94-88A5-4FB8-B0E8-474DB94CD643}" destId="{B249D3AB-6B0C-447F-B22F-2F3DE79FCDD0}" srcOrd="0" destOrd="0" presId="urn:microsoft.com/office/officeart/2005/8/layout/bList2#17"/>
    <dgm:cxn modelId="{C1FC4EEA-11D7-40C8-A179-30F30B061C76}" type="presParOf" srcId="{801A0B94-88A5-4FB8-B0E8-474DB94CD643}" destId="{AD29C1BB-EC70-40CE-ACF1-D244842A7A62}" srcOrd="1" destOrd="0" presId="urn:microsoft.com/office/officeart/2005/8/layout/bList2#17"/>
    <dgm:cxn modelId="{4A79DBDC-F110-4307-9E45-CD4F453030AB}" type="presParOf" srcId="{801A0B94-88A5-4FB8-B0E8-474DB94CD643}" destId="{02AA3B51-E71F-4C4C-A473-09B3113ABAB3}" srcOrd="2" destOrd="0" presId="urn:microsoft.com/office/officeart/2005/8/layout/bList2#17"/>
    <dgm:cxn modelId="{795B495B-E8E0-4FBF-9811-C02E1421DAC7}" type="presParOf" srcId="{801A0B94-88A5-4FB8-B0E8-474DB94CD643}" destId="{B4F1CF0B-CCBD-457C-9D0F-C05654853B90}" srcOrd="3" destOrd="0" presId="urn:microsoft.com/office/officeart/2005/8/layout/bList2#17"/>
    <dgm:cxn modelId="{78980AAF-8FA1-49D0-886D-2A449E38013C}" type="presParOf" srcId="{FC6386C8-1129-4A3A-B116-BCC461015442}" destId="{7040AF66-4D09-48C7-A9A6-C47AA4509183}" srcOrd="1" destOrd="0" presId="urn:microsoft.com/office/officeart/2005/8/layout/bList2#17"/>
    <dgm:cxn modelId="{27C13D44-255C-495D-B906-2A357D7BE46E}" type="presParOf" srcId="{FC6386C8-1129-4A3A-B116-BCC461015442}" destId="{407F778A-3BC9-4FA5-8FA6-0C07B5D2214B}" srcOrd="2" destOrd="0" presId="urn:microsoft.com/office/officeart/2005/8/layout/bList2#17"/>
    <dgm:cxn modelId="{A07AB213-1DDF-4799-9905-EF187878105B}" type="presParOf" srcId="{407F778A-3BC9-4FA5-8FA6-0C07B5D2214B}" destId="{3EA9F83F-A680-43F4-844D-816843C48327}" srcOrd="0" destOrd="0" presId="urn:microsoft.com/office/officeart/2005/8/layout/bList2#17"/>
    <dgm:cxn modelId="{3218AFCA-55E8-473A-AC74-6AF5F770D3B3}" type="presParOf" srcId="{407F778A-3BC9-4FA5-8FA6-0C07B5D2214B}" destId="{9E414259-37CC-4DC1-AFD8-71C25861FF03}" srcOrd="1" destOrd="0" presId="urn:microsoft.com/office/officeart/2005/8/layout/bList2#17"/>
    <dgm:cxn modelId="{834E44E8-8AA4-411F-8AD5-9B546DF17CF3}" type="presParOf" srcId="{407F778A-3BC9-4FA5-8FA6-0C07B5D2214B}" destId="{847A7AF4-1A9C-4231-9CBB-F4F2792EB2DC}" srcOrd="2" destOrd="0" presId="urn:microsoft.com/office/officeart/2005/8/layout/bList2#17"/>
    <dgm:cxn modelId="{C0B50A35-60FD-4543-ADFD-8981872083E1}" type="presParOf" srcId="{407F778A-3BC9-4FA5-8FA6-0C07B5D2214B}" destId="{FEE2BB4D-D73C-49F1-A131-202B0C69108B}" srcOrd="3" destOrd="0" presId="urn:microsoft.com/office/officeart/2005/8/layout/bList2#17"/>
    <dgm:cxn modelId="{3B1C0571-07A8-4BF5-BABF-E24993B1F5FF}" type="presParOf" srcId="{FC6386C8-1129-4A3A-B116-BCC461015442}" destId="{86A6CB54-23E7-45A6-BE77-009266431D36}" srcOrd="3" destOrd="0" presId="urn:microsoft.com/office/officeart/2005/8/layout/bList2#17"/>
    <dgm:cxn modelId="{E45138C6-8561-4C38-A33B-87725A22E71F}" type="presParOf" srcId="{FC6386C8-1129-4A3A-B116-BCC461015442}" destId="{9E2DBB63-7F2F-452A-8F7B-2A43A75659A3}" srcOrd="4" destOrd="0" presId="urn:microsoft.com/office/officeart/2005/8/layout/bList2#17"/>
    <dgm:cxn modelId="{1E032143-347F-4C60-ABE4-1B9895FF002E}" type="presParOf" srcId="{9E2DBB63-7F2F-452A-8F7B-2A43A75659A3}" destId="{C81F6FA8-E087-4E2F-809D-F658C846FCB5}" srcOrd="0" destOrd="0" presId="urn:microsoft.com/office/officeart/2005/8/layout/bList2#17"/>
    <dgm:cxn modelId="{B7399E14-777A-4D82-BF25-C271825E64C5}" type="presParOf" srcId="{9E2DBB63-7F2F-452A-8F7B-2A43A75659A3}" destId="{6C39168A-F4E4-4582-8CE7-07252E7261ED}" srcOrd="1" destOrd="0" presId="urn:microsoft.com/office/officeart/2005/8/layout/bList2#17"/>
    <dgm:cxn modelId="{35577751-4269-46C1-AF85-ECBBCB36EA4B}" type="presParOf" srcId="{9E2DBB63-7F2F-452A-8F7B-2A43A75659A3}" destId="{771AD4F3-13D3-468E-846D-FF240F2D1B38}" srcOrd="2" destOrd="0" presId="urn:microsoft.com/office/officeart/2005/8/layout/bList2#17"/>
    <dgm:cxn modelId="{0E0E47F9-E234-4F6C-ACE5-28BB503642C2}" type="presParOf" srcId="{9E2DBB63-7F2F-452A-8F7B-2A43A75659A3}" destId="{870C1A5D-44EC-4559-9774-2230545C3375}" srcOrd="3" destOrd="0" presId="urn:microsoft.com/office/officeart/2005/8/layout/bList2#1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4B901-4192-4931-9CF0-715B436AE884}" type="doc">
      <dgm:prSet loTypeId="urn:microsoft.com/office/officeart/2005/8/layout/bList2#18" loCatId="list" qsTypeId="urn:microsoft.com/office/officeart/2005/8/quickstyle/simple1" qsCatId="simple" csTypeId="urn:microsoft.com/office/officeart/2005/8/colors/accent1_2" csCatId="accent1" phldr="1"/>
      <dgm:spPr/>
      <dgm:t>
        <a:bodyPr/>
        <a:lstStyle/>
        <a:p>
          <a:endParaRPr lang="pl-PL"/>
        </a:p>
      </dgm:t>
    </dgm:pt>
    <dgm:pt modelId="{AFC0880A-5A47-4688-8618-71C974F243AA}">
      <dgm:prSet phldrT="[Tekst]" custT="1"/>
      <dgm:spPr/>
      <dgm:t>
        <a:bodyPr/>
        <a:lstStyle/>
        <a:p>
          <a:pPr algn="ctr"/>
          <a:r>
            <a:rPr lang="pl-PL" sz="2000" b="1" dirty="0">
              <a:solidFill>
                <a:srgbClr val="FF0000"/>
              </a:solidFill>
            </a:rPr>
            <a:t>FOTOGRAFIE</a:t>
          </a:r>
        </a:p>
      </dgm:t>
    </dgm:pt>
    <dgm:pt modelId="{DA1210AC-1EFB-49F5-975B-78C5B5B30C25}" type="parTrans" cxnId="{149FBCA1-2854-4EDA-8CF0-487D63E362DC}">
      <dgm:prSet/>
      <dgm:spPr/>
      <dgm:t>
        <a:bodyPr/>
        <a:lstStyle/>
        <a:p>
          <a:endParaRPr lang="pl-PL"/>
        </a:p>
      </dgm:t>
    </dgm:pt>
    <dgm:pt modelId="{135163C2-96FE-4EE3-A613-3E3363E42EBD}" type="sibTrans" cxnId="{149FBCA1-2854-4EDA-8CF0-487D63E362DC}">
      <dgm:prSet/>
      <dgm:spPr/>
      <dgm:t>
        <a:bodyPr/>
        <a:lstStyle/>
        <a:p>
          <a:endParaRPr lang="pl-PL"/>
        </a:p>
      </dgm:t>
    </dgm:pt>
    <dgm:pt modelId="{BFB111E9-14C9-43EB-B9F3-11F97F78B444}">
      <dgm:prSet phldrT="[Tekst]" custT="1"/>
      <dgm:spPr/>
      <dgm:t>
        <a:bodyPr/>
        <a:lstStyle/>
        <a:p>
          <a:pPr algn="ctr"/>
          <a:endParaRPr lang="pl-PL" sz="2000" b="1" dirty="0">
            <a:solidFill>
              <a:srgbClr val="FF0000"/>
            </a:solidFill>
          </a:endParaRPr>
        </a:p>
        <a:p>
          <a:pPr algn="ctr"/>
          <a:r>
            <a:rPr lang="pl-PL" sz="2000" b="1" dirty="0">
              <a:solidFill>
                <a:srgbClr val="FF0000"/>
              </a:solidFill>
            </a:rPr>
            <a:t>OBRÁZKY</a:t>
          </a:r>
          <a:endParaRPr lang="pl-PL" sz="1800" dirty="0"/>
        </a:p>
      </dgm:t>
    </dgm:pt>
    <dgm:pt modelId="{8EB68BB9-F7CC-447C-8AD4-2785189503F5}" type="parTrans" cxnId="{838016DA-0177-4D74-8BB8-3B895515281C}">
      <dgm:prSet/>
      <dgm:spPr/>
      <dgm:t>
        <a:bodyPr/>
        <a:lstStyle/>
        <a:p>
          <a:endParaRPr lang="pl-PL"/>
        </a:p>
      </dgm:t>
    </dgm:pt>
    <dgm:pt modelId="{5A6745F8-2594-42BB-865B-6CC9C8C3110A}" type="sibTrans" cxnId="{838016DA-0177-4D74-8BB8-3B895515281C}">
      <dgm:prSet/>
      <dgm:spPr/>
      <dgm:t>
        <a:bodyPr/>
        <a:lstStyle/>
        <a:p>
          <a:endParaRPr lang="pl-PL"/>
        </a:p>
      </dgm:t>
    </dgm:pt>
    <dgm:pt modelId="{57DE30EF-2A4D-4A5D-BF31-71AAE426F839}">
      <dgm:prSet phldrT="[Tekst]" custT="1"/>
      <dgm:spPr/>
      <dgm:t>
        <a:bodyPr/>
        <a:lstStyle/>
        <a:p>
          <a:pPr algn="ctr"/>
          <a:r>
            <a:rPr lang="pl-PL" sz="2000" b="1" dirty="0">
              <a:solidFill>
                <a:srgbClr val="FF0000"/>
              </a:solidFill>
            </a:rPr>
            <a:t>INFORMÁCIE</a:t>
          </a:r>
        </a:p>
      </dgm:t>
    </dgm:pt>
    <dgm:pt modelId="{DDA01D32-C675-4BD2-90ED-E89718A42635}" type="parTrans" cxnId="{09E5ABBC-1A2B-4EA3-89D4-DE660F43E328}">
      <dgm:prSet/>
      <dgm:spPr/>
      <dgm:t>
        <a:bodyPr/>
        <a:lstStyle/>
        <a:p>
          <a:endParaRPr lang="pl-PL"/>
        </a:p>
      </dgm:t>
    </dgm:pt>
    <dgm:pt modelId="{D01D6461-4748-454C-8EC6-A57DE03AE7B5}" type="sibTrans" cxnId="{09E5ABBC-1A2B-4EA3-89D4-DE660F43E328}">
      <dgm:prSet/>
      <dgm:spPr/>
      <dgm:t>
        <a:bodyPr/>
        <a:lstStyle/>
        <a:p>
          <a:endParaRPr lang="pl-PL"/>
        </a:p>
      </dgm:t>
    </dgm:pt>
    <dgm:pt modelId="{FC6386C8-1129-4A3A-B116-BCC461015442}" type="pres">
      <dgm:prSet presAssocID="{DDB4B901-4192-4931-9CF0-715B436AE884}" presName="diagram" presStyleCnt="0">
        <dgm:presLayoutVars>
          <dgm:dir/>
          <dgm:animLvl val="lvl"/>
          <dgm:resizeHandles val="exact"/>
        </dgm:presLayoutVars>
      </dgm:prSet>
      <dgm:spPr/>
      <dgm:t>
        <a:bodyPr/>
        <a:lstStyle/>
        <a:p>
          <a:endParaRPr lang="pl-PL"/>
        </a:p>
      </dgm:t>
    </dgm:pt>
    <dgm:pt modelId="{801A0B94-88A5-4FB8-B0E8-474DB94CD643}" type="pres">
      <dgm:prSet presAssocID="{AFC0880A-5A47-4688-8618-71C974F243AA}" presName="compNode" presStyleCnt="0"/>
      <dgm:spPr/>
    </dgm:pt>
    <dgm:pt modelId="{B249D3AB-6B0C-447F-B22F-2F3DE79FCDD0}" type="pres">
      <dgm:prSet presAssocID="{AFC0880A-5A47-4688-8618-71C974F243AA}" presName="childRect" presStyleLbl="bgAcc1" presStyleIdx="0" presStyleCnt="3" custLinFactNeighborX="5312" custLinFactNeighborY="-25746">
        <dgm:presLayoutVars>
          <dgm:bulletEnabled val="1"/>
        </dgm:presLayoutVars>
      </dgm:prSet>
      <dgm:spPr/>
    </dgm:pt>
    <dgm:pt modelId="{AD29C1BB-EC70-40CE-ACF1-D244842A7A62}" type="pres">
      <dgm:prSet presAssocID="{AFC0880A-5A47-4688-8618-71C974F243AA}" presName="parentText" presStyleLbl="node1" presStyleIdx="0" presStyleCnt="0">
        <dgm:presLayoutVars>
          <dgm:chMax val="0"/>
          <dgm:bulletEnabled val="1"/>
        </dgm:presLayoutVars>
      </dgm:prSet>
      <dgm:spPr/>
      <dgm:t>
        <a:bodyPr/>
        <a:lstStyle/>
        <a:p>
          <a:endParaRPr lang="pl-PL"/>
        </a:p>
      </dgm:t>
    </dgm:pt>
    <dgm:pt modelId="{02AA3B51-E71F-4C4C-A473-09B3113ABAB3}" type="pres">
      <dgm:prSet presAssocID="{AFC0880A-5A47-4688-8618-71C974F243AA}" presName="parentRect" presStyleLbl="alignNode1" presStyleIdx="0" presStyleCnt="3" custScaleX="130355" custScaleY="224984" custLinFactNeighborX="-372" custLinFactNeighborY="39049"/>
      <dgm:spPr/>
      <dgm:t>
        <a:bodyPr/>
        <a:lstStyle/>
        <a:p>
          <a:endParaRPr lang="pl-PL"/>
        </a:p>
      </dgm:t>
    </dgm:pt>
    <dgm:pt modelId="{B4F1CF0B-CCBD-457C-9D0F-C05654853B90}" type="pres">
      <dgm:prSet presAssocID="{AFC0880A-5A47-4688-8618-71C974F243AA}" presName="adorn" presStyleLbl="fgAccFollowNode1" presStyleIdx="0" presStyleCnt="3" custScaleX="356731" custScaleY="274741" custLinFactY="-100000" custLinFactNeighborX="-99772" custLinFactNeighborY="-126117"/>
      <dgm:spPr>
        <a:blipFill rotWithShape="1">
          <a:blip xmlns:r="http://schemas.openxmlformats.org/officeDocument/2006/relationships" r:embed="rId1"/>
          <a:stretch>
            <a:fillRect/>
          </a:stretch>
        </a:blipFill>
      </dgm:spPr>
    </dgm:pt>
    <dgm:pt modelId="{7040AF66-4D09-48C7-A9A6-C47AA4509183}" type="pres">
      <dgm:prSet presAssocID="{135163C2-96FE-4EE3-A613-3E3363E42EBD}" presName="sibTrans" presStyleLbl="sibTrans2D1" presStyleIdx="0" presStyleCnt="0"/>
      <dgm:spPr/>
      <dgm:t>
        <a:bodyPr/>
        <a:lstStyle/>
        <a:p>
          <a:endParaRPr lang="pl-PL"/>
        </a:p>
      </dgm:t>
    </dgm:pt>
    <dgm:pt modelId="{407F778A-3BC9-4FA5-8FA6-0C07B5D2214B}" type="pres">
      <dgm:prSet presAssocID="{BFB111E9-14C9-43EB-B9F3-11F97F78B444}" presName="compNode" presStyleCnt="0"/>
      <dgm:spPr/>
    </dgm:pt>
    <dgm:pt modelId="{3EA9F83F-A680-43F4-844D-816843C48327}" type="pres">
      <dgm:prSet presAssocID="{BFB111E9-14C9-43EB-B9F3-11F97F78B444}" presName="childRect" presStyleLbl="bgAcc1" presStyleIdx="1" presStyleCnt="3">
        <dgm:presLayoutVars>
          <dgm:bulletEnabled val="1"/>
        </dgm:presLayoutVars>
      </dgm:prSet>
      <dgm:spPr/>
    </dgm:pt>
    <dgm:pt modelId="{9E414259-37CC-4DC1-AFD8-71C25861FF03}" type="pres">
      <dgm:prSet presAssocID="{BFB111E9-14C9-43EB-B9F3-11F97F78B444}" presName="parentText" presStyleLbl="node1" presStyleIdx="0" presStyleCnt="0">
        <dgm:presLayoutVars>
          <dgm:chMax val="0"/>
          <dgm:bulletEnabled val="1"/>
        </dgm:presLayoutVars>
      </dgm:prSet>
      <dgm:spPr/>
      <dgm:t>
        <a:bodyPr/>
        <a:lstStyle/>
        <a:p>
          <a:endParaRPr lang="pl-PL"/>
        </a:p>
      </dgm:t>
    </dgm:pt>
    <dgm:pt modelId="{847A7AF4-1A9C-4231-9CBB-F4F2792EB2DC}" type="pres">
      <dgm:prSet presAssocID="{BFB111E9-14C9-43EB-B9F3-11F97F78B444}" presName="parentRect" presStyleLbl="alignNode1" presStyleIdx="1" presStyleCnt="3" custScaleX="161666" custScaleY="169603"/>
      <dgm:spPr/>
      <dgm:t>
        <a:bodyPr/>
        <a:lstStyle/>
        <a:p>
          <a:endParaRPr lang="pl-PL"/>
        </a:p>
      </dgm:t>
    </dgm:pt>
    <dgm:pt modelId="{FEE2BB4D-D73C-49F1-A131-202B0C69108B}" type="pres">
      <dgm:prSet presAssocID="{BFB111E9-14C9-43EB-B9F3-11F97F78B444}" presName="adorn" presStyleLbl="fgAccFollowNode1" presStyleIdx="1" presStyleCnt="3" custScaleX="279970" custScaleY="255260" custLinFactY="-75282" custLinFactNeighborX="-81107" custLinFactNeighborY="-100000"/>
      <dgm:spPr>
        <a:blipFill rotWithShape="1">
          <a:blip xmlns:r="http://schemas.openxmlformats.org/officeDocument/2006/relationships" r:embed="rId2"/>
          <a:stretch>
            <a:fillRect/>
          </a:stretch>
        </a:blipFill>
      </dgm:spPr>
    </dgm:pt>
    <dgm:pt modelId="{86A6CB54-23E7-45A6-BE77-009266431D36}" type="pres">
      <dgm:prSet presAssocID="{5A6745F8-2594-42BB-865B-6CC9C8C3110A}" presName="sibTrans" presStyleLbl="sibTrans2D1" presStyleIdx="0" presStyleCnt="0"/>
      <dgm:spPr/>
      <dgm:t>
        <a:bodyPr/>
        <a:lstStyle/>
        <a:p>
          <a:endParaRPr lang="pl-PL"/>
        </a:p>
      </dgm:t>
    </dgm:pt>
    <dgm:pt modelId="{9E2DBB63-7F2F-452A-8F7B-2A43A75659A3}" type="pres">
      <dgm:prSet presAssocID="{57DE30EF-2A4D-4A5D-BF31-71AAE426F839}" presName="compNode" presStyleCnt="0"/>
      <dgm:spPr/>
    </dgm:pt>
    <dgm:pt modelId="{C81F6FA8-E087-4E2F-809D-F658C846FCB5}" type="pres">
      <dgm:prSet presAssocID="{57DE30EF-2A4D-4A5D-BF31-71AAE426F839}" presName="childRect" presStyleLbl="bgAcc1" presStyleIdx="2" presStyleCnt="3">
        <dgm:presLayoutVars>
          <dgm:bulletEnabled val="1"/>
        </dgm:presLayoutVars>
      </dgm:prSet>
      <dgm:spPr/>
    </dgm:pt>
    <dgm:pt modelId="{6C39168A-F4E4-4582-8CE7-07252E7261ED}" type="pres">
      <dgm:prSet presAssocID="{57DE30EF-2A4D-4A5D-BF31-71AAE426F839}" presName="parentText" presStyleLbl="node1" presStyleIdx="0" presStyleCnt="0">
        <dgm:presLayoutVars>
          <dgm:chMax val="0"/>
          <dgm:bulletEnabled val="1"/>
        </dgm:presLayoutVars>
      </dgm:prSet>
      <dgm:spPr/>
      <dgm:t>
        <a:bodyPr/>
        <a:lstStyle/>
        <a:p>
          <a:endParaRPr lang="pl-PL"/>
        </a:p>
      </dgm:t>
    </dgm:pt>
    <dgm:pt modelId="{771AD4F3-13D3-468E-846D-FF240F2D1B38}" type="pres">
      <dgm:prSet presAssocID="{57DE30EF-2A4D-4A5D-BF31-71AAE426F839}" presName="parentRect" presStyleLbl="alignNode1" presStyleIdx="2" presStyleCnt="3" custScaleX="230223" custScaleY="171910"/>
      <dgm:spPr/>
      <dgm:t>
        <a:bodyPr/>
        <a:lstStyle/>
        <a:p>
          <a:endParaRPr lang="pl-PL"/>
        </a:p>
      </dgm:t>
    </dgm:pt>
    <dgm:pt modelId="{870C1A5D-44EC-4559-9774-2230545C3375}" type="pres">
      <dgm:prSet presAssocID="{57DE30EF-2A4D-4A5D-BF31-71AAE426F839}" presName="adorn" presStyleLbl="fgAccFollowNode1" presStyleIdx="2" presStyleCnt="3" custScaleX="307190" custScaleY="243683" custLinFactY="-89769" custLinFactNeighborX="-91917" custLinFactNeighborY="-100000"/>
      <dgm:spPr>
        <a:blipFill rotWithShape="1">
          <a:blip xmlns:r="http://schemas.openxmlformats.org/officeDocument/2006/relationships" r:embed="rId3"/>
          <a:stretch>
            <a:fillRect/>
          </a:stretch>
        </a:blipFill>
      </dgm:spPr>
    </dgm:pt>
  </dgm:ptLst>
  <dgm:cxnLst>
    <dgm:cxn modelId="{09E5ABBC-1A2B-4EA3-89D4-DE660F43E328}" srcId="{DDB4B901-4192-4931-9CF0-715B436AE884}" destId="{57DE30EF-2A4D-4A5D-BF31-71AAE426F839}" srcOrd="2" destOrd="0" parTransId="{DDA01D32-C675-4BD2-90ED-E89718A42635}" sibTransId="{D01D6461-4748-454C-8EC6-A57DE03AE7B5}"/>
    <dgm:cxn modelId="{149FBCA1-2854-4EDA-8CF0-487D63E362DC}" srcId="{DDB4B901-4192-4931-9CF0-715B436AE884}" destId="{AFC0880A-5A47-4688-8618-71C974F243AA}" srcOrd="0" destOrd="0" parTransId="{DA1210AC-1EFB-49F5-975B-78C5B5B30C25}" sibTransId="{135163C2-96FE-4EE3-A613-3E3363E42EBD}"/>
    <dgm:cxn modelId="{C2AF1E70-F3BB-4BA8-B0C0-EF17B5DF04BF}" type="presOf" srcId="{BFB111E9-14C9-43EB-B9F3-11F97F78B444}" destId="{9E414259-37CC-4DC1-AFD8-71C25861FF03}" srcOrd="0" destOrd="0" presId="urn:microsoft.com/office/officeart/2005/8/layout/bList2#18"/>
    <dgm:cxn modelId="{CE9268AE-240E-4B96-9CD3-0E3904B4D45E}" type="presOf" srcId="{57DE30EF-2A4D-4A5D-BF31-71AAE426F839}" destId="{6C39168A-F4E4-4582-8CE7-07252E7261ED}" srcOrd="0" destOrd="0" presId="urn:microsoft.com/office/officeart/2005/8/layout/bList2#18"/>
    <dgm:cxn modelId="{BBC468A8-9AF5-41A1-AB0B-3FC2ED3AD0A6}" type="presOf" srcId="{AFC0880A-5A47-4688-8618-71C974F243AA}" destId="{AD29C1BB-EC70-40CE-ACF1-D244842A7A62}" srcOrd="0" destOrd="0" presId="urn:microsoft.com/office/officeart/2005/8/layout/bList2#18"/>
    <dgm:cxn modelId="{838016DA-0177-4D74-8BB8-3B895515281C}" srcId="{DDB4B901-4192-4931-9CF0-715B436AE884}" destId="{BFB111E9-14C9-43EB-B9F3-11F97F78B444}" srcOrd="1" destOrd="0" parTransId="{8EB68BB9-F7CC-447C-8AD4-2785189503F5}" sibTransId="{5A6745F8-2594-42BB-865B-6CC9C8C3110A}"/>
    <dgm:cxn modelId="{44628FCF-56E5-4AA1-89A2-E8EAC921B691}" type="presOf" srcId="{135163C2-96FE-4EE3-A613-3E3363E42EBD}" destId="{7040AF66-4D09-48C7-A9A6-C47AA4509183}" srcOrd="0" destOrd="0" presId="urn:microsoft.com/office/officeart/2005/8/layout/bList2#18"/>
    <dgm:cxn modelId="{0444E16E-F230-4FAB-86E0-FEBE5B57DC3C}" type="presOf" srcId="{BFB111E9-14C9-43EB-B9F3-11F97F78B444}" destId="{847A7AF4-1A9C-4231-9CBB-F4F2792EB2DC}" srcOrd="1" destOrd="0" presId="urn:microsoft.com/office/officeart/2005/8/layout/bList2#18"/>
    <dgm:cxn modelId="{F5F1689F-FFAF-443F-8C92-5A80FBD68453}" type="presOf" srcId="{DDB4B901-4192-4931-9CF0-715B436AE884}" destId="{FC6386C8-1129-4A3A-B116-BCC461015442}" srcOrd="0" destOrd="0" presId="urn:microsoft.com/office/officeart/2005/8/layout/bList2#18"/>
    <dgm:cxn modelId="{B2933CAB-2B64-4997-93C3-16ECF9807B6F}" type="presOf" srcId="{AFC0880A-5A47-4688-8618-71C974F243AA}" destId="{02AA3B51-E71F-4C4C-A473-09B3113ABAB3}" srcOrd="1" destOrd="0" presId="urn:microsoft.com/office/officeart/2005/8/layout/bList2#18"/>
    <dgm:cxn modelId="{0DAF00A8-A715-4B12-86F7-39F130DBEA27}" type="presOf" srcId="{57DE30EF-2A4D-4A5D-BF31-71AAE426F839}" destId="{771AD4F3-13D3-468E-846D-FF240F2D1B38}" srcOrd="1" destOrd="0" presId="urn:microsoft.com/office/officeart/2005/8/layout/bList2#18"/>
    <dgm:cxn modelId="{AAED8142-0C53-4CEE-9EAC-7A9F7BAE3F7A}" type="presOf" srcId="{5A6745F8-2594-42BB-865B-6CC9C8C3110A}" destId="{86A6CB54-23E7-45A6-BE77-009266431D36}" srcOrd="0" destOrd="0" presId="urn:microsoft.com/office/officeart/2005/8/layout/bList2#18"/>
    <dgm:cxn modelId="{78DAC294-EE83-478B-B471-0619F981BB77}" type="presParOf" srcId="{FC6386C8-1129-4A3A-B116-BCC461015442}" destId="{801A0B94-88A5-4FB8-B0E8-474DB94CD643}" srcOrd="0" destOrd="0" presId="urn:microsoft.com/office/officeart/2005/8/layout/bList2#18"/>
    <dgm:cxn modelId="{8C205C3F-803E-468D-B8BF-11A07E691491}" type="presParOf" srcId="{801A0B94-88A5-4FB8-B0E8-474DB94CD643}" destId="{B249D3AB-6B0C-447F-B22F-2F3DE79FCDD0}" srcOrd="0" destOrd="0" presId="urn:microsoft.com/office/officeart/2005/8/layout/bList2#18"/>
    <dgm:cxn modelId="{D33EEFBA-41CA-4E65-8C2B-B3FC7AAB14A9}" type="presParOf" srcId="{801A0B94-88A5-4FB8-B0E8-474DB94CD643}" destId="{AD29C1BB-EC70-40CE-ACF1-D244842A7A62}" srcOrd="1" destOrd="0" presId="urn:microsoft.com/office/officeart/2005/8/layout/bList2#18"/>
    <dgm:cxn modelId="{192BB787-857F-4BDC-A43E-E388BA22B24A}" type="presParOf" srcId="{801A0B94-88A5-4FB8-B0E8-474DB94CD643}" destId="{02AA3B51-E71F-4C4C-A473-09B3113ABAB3}" srcOrd="2" destOrd="0" presId="urn:microsoft.com/office/officeart/2005/8/layout/bList2#18"/>
    <dgm:cxn modelId="{67F3EE69-B4B1-4F13-8232-9281F2A543DB}" type="presParOf" srcId="{801A0B94-88A5-4FB8-B0E8-474DB94CD643}" destId="{B4F1CF0B-CCBD-457C-9D0F-C05654853B90}" srcOrd="3" destOrd="0" presId="urn:microsoft.com/office/officeart/2005/8/layout/bList2#18"/>
    <dgm:cxn modelId="{99FACA96-5934-48D6-AD5F-ED0AE2B7C140}" type="presParOf" srcId="{FC6386C8-1129-4A3A-B116-BCC461015442}" destId="{7040AF66-4D09-48C7-A9A6-C47AA4509183}" srcOrd="1" destOrd="0" presId="urn:microsoft.com/office/officeart/2005/8/layout/bList2#18"/>
    <dgm:cxn modelId="{D2C00778-D083-4C84-A270-8A7353514439}" type="presParOf" srcId="{FC6386C8-1129-4A3A-B116-BCC461015442}" destId="{407F778A-3BC9-4FA5-8FA6-0C07B5D2214B}" srcOrd="2" destOrd="0" presId="urn:microsoft.com/office/officeart/2005/8/layout/bList2#18"/>
    <dgm:cxn modelId="{581E742F-CA2D-4419-9C47-97405DCCBA4E}" type="presParOf" srcId="{407F778A-3BC9-4FA5-8FA6-0C07B5D2214B}" destId="{3EA9F83F-A680-43F4-844D-816843C48327}" srcOrd="0" destOrd="0" presId="urn:microsoft.com/office/officeart/2005/8/layout/bList2#18"/>
    <dgm:cxn modelId="{E06CF870-25ED-4237-9F67-EA12E000A1EC}" type="presParOf" srcId="{407F778A-3BC9-4FA5-8FA6-0C07B5D2214B}" destId="{9E414259-37CC-4DC1-AFD8-71C25861FF03}" srcOrd="1" destOrd="0" presId="urn:microsoft.com/office/officeart/2005/8/layout/bList2#18"/>
    <dgm:cxn modelId="{6BF7E201-6937-426F-8090-CB96B2528BAD}" type="presParOf" srcId="{407F778A-3BC9-4FA5-8FA6-0C07B5D2214B}" destId="{847A7AF4-1A9C-4231-9CBB-F4F2792EB2DC}" srcOrd="2" destOrd="0" presId="urn:microsoft.com/office/officeart/2005/8/layout/bList2#18"/>
    <dgm:cxn modelId="{5CB59D99-E305-4C02-8544-F36263603214}" type="presParOf" srcId="{407F778A-3BC9-4FA5-8FA6-0C07B5D2214B}" destId="{FEE2BB4D-D73C-49F1-A131-202B0C69108B}" srcOrd="3" destOrd="0" presId="urn:microsoft.com/office/officeart/2005/8/layout/bList2#18"/>
    <dgm:cxn modelId="{F538F8FA-A693-4A71-A2E0-01225D21229E}" type="presParOf" srcId="{FC6386C8-1129-4A3A-B116-BCC461015442}" destId="{86A6CB54-23E7-45A6-BE77-009266431D36}" srcOrd="3" destOrd="0" presId="urn:microsoft.com/office/officeart/2005/8/layout/bList2#18"/>
    <dgm:cxn modelId="{A4F36B55-F65C-4C29-A05E-0ADD72F0DA4E}" type="presParOf" srcId="{FC6386C8-1129-4A3A-B116-BCC461015442}" destId="{9E2DBB63-7F2F-452A-8F7B-2A43A75659A3}" srcOrd="4" destOrd="0" presId="urn:microsoft.com/office/officeart/2005/8/layout/bList2#18"/>
    <dgm:cxn modelId="{2AD558CE-6C7F-4A31-97EE-B99B6BDB6766}" type="presParOf" srcId="{9E2DBB63-7F2F-452A-8F7B-2A43A75659A3}" destId="{C81F6FA8-E087-4E2F-809D-F658C846FCB5}" srcOrd="0" destOrd="0" presId="urn:microsoft.com/office/officeart/2005/8/layout/bList2#18"/>
    <dgm:cxn modelId="{1B10E8E6-6D45-42D6-AA1A-8FA897C46CDA}" type="presParOf" srcId="{9E2DBB63-7F2F-452A-8F7B-2A43A75659A3}" destId="{6C39168A-F4E4-4582-8CE7-07252E7261ED}" srcOrd="1" destOrd="0" presId="urn:microsoft.com/office/officeart/2005/8/layout/bList2#18"/>
    <dgm:cxn modelId="{F1217B2A-89F0-4905-9A8E-64A6FFB4A933}" type="presParOf" srcId="{9E2DBB63-7F2F-452A-8F7B-2A43A75659A3}" destId="{771AD4F3-13D3-468E-846D-FF240F2D1B38}" srcOrd="2" destOrd="0" presId="urn:microsoft.com/office/officeart/2005/8/layout/bList2#18"/>
    <dgm:cxn modelId="{60454677-B069-41CC-8233-95CA834E5291}" type="presParOf" srcId="{9E2DBB63-7F2F-452A-8F7B-2A43A75659A3}" destId="{870C1A5D-44EC-4559-9774-2230545C3375}" srcOrd="3" destOrd="0" presId="urn:microsoft.com/office/officeart/2005/8/layout/bList2#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16">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17">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18">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oliniow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16" name="Symbol zastępczy daty 15"/>
          <p:cNvSpPr>
            <a:spLocks noGrp="1"/>
          </p:cNvSpPr>
          <p:nvPr>
            <p:ph type="dt" sz="half" idx="10"/>
          </p:nvPr>
        </p:nvSpPr>
        <p:spPr/>
        <p:txBody>
          <a:bodyPr/>
          <a:lstStyle/>
          <a:p>
            <a:fld id="{FD17FA3B-C404-4317-B0BC-953931111309}" type="datetimeFigureOut">
              <a:rPr lang="pl-PL" smtClean="0"/>
              <a:pPr/>
              <a:t>20.01.2020</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0931897F-8F23-433E-A660-EFF8D3EDA50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FD17FA3B-C404-4317-B0BC-953931111309}" type="datetimeFigureOut">
              <a:rPr lang="pl-PL" smtClean="0"/>
              <a:pPr/>
              <a:t>20.01.2020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FD17FA3B-C404-4317-B0BC-953931111309}" type="datetimeFigureOut">
              <a:rPr lang="pl-PL" smtClean="0"/>
              <a:pPr/>
              <a:t>20.01.2020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5" name="Symbol zastępczy daty 24"/>
          <p:cNvSpPr>
            <a:spLocks noGrp="1"/>
          </p:cNvSpPr>
          <p:nvPr>
            <p:ph type="dt" sz="half" idx="10"/>
          </p:nvPr>
        </p:nvSpPr>
        <p:spPr/>
        <p:txBody>
          <a:bodyPr/>
          <a:lstStyle/>
          <a:p>
            <a:fld id="{FD17FA3B-C404-4317-B0BC-953931111309}" type="datetimeFigureOut">
              <a:rPr lang="pl-PL" smtClean="0"/>
              <a:pPr/>
              <a:t>20.01.2020</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0931897F-8F23-433E-A660-EFF8D3EDA50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oliniow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19" name="Symbol zastępczy daty 18"/>
          <p:cNvSpPr>
            <a:spLocks noGrp="1"/>
          </p:cNvSpPr>
          <p:nvPr>
            <p:ph type="dt" sz="half" idx="10"/>
          </p:nvPr>
        </p:nvSpPr>
        <p:spPr/>
        <p:txBody>
          <a:bodyPr/>
          <a:lstStyle/>
          <a:p>
            <a:fld id="{FD17FA3B-C404-4317-B0BC-953931111309}" type="datetimeFigureOut">
              <a:rPr lang="pl-PL" smtClean="0"/>
              <a:pPr/>
              <a:t>20.01.2020</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0931897F-8F23-433E-A660-EFF8D3EDA506}"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1" name="Symbol zastępczy daty 20"/>
          <p:cNvSpPr>
            <a:spLocks noGrp="1"/>
          </p:cNvSpPr>
          <p:nvPr>
            <p:ph type="dt" sz="half" idx="10"/>
          </p:nvPr>
        </p:nvSpPr>
        <p:spPr/>
        <p:txBody>
          <a:bodyPr/>
          <a:lstStyle/>
          <a:p>
            <a:fld id="{FD17FA3B-C404-4317-B0BC-953931111309}" type="datetimeFigureOut">
              <a:rPr lang="pl-PL" smtClean="0"/>
              <a:pPr/>
              <a:t>20.01.2020</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0" name="Symbol zastępczy daty 9"/>
          <p:cNvSpPr>
            <a:spLocks noGrp="1"/>
          </p:cNvSpPr>
          <p:nvPr>
            <p:ph type="dt" sz="half" idx="10"/>
          </p:nvPr>
        </p:nvSpPr>
        <p:spPr/>
        <p:txBody>
          <a:bodyPr/>
          <a:lstStyle/>
          <a:p>
            <a:fld id="{FD17FA3B-C404-4317-B0BC-953931111309}" type="datetimeFigureOut">
              <a:rPr lang="pl-PL" smtClean="0"/>
              <a:pPr/>
              <a:t>20.01.2020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0931897F-8F23-433E-A660-EFF8D3EDA506}" type="slidenum">
              <a:rPr lang="pl-PL" smtClean="0"/>
              <a:pPr/>
              <a:t>‹#›</a:t>
            </a:fld>
            <a:endParaRPr lang="pl-PL"/>
          </a:p>
        </p:txBody>
      </p:sp>
      <p:sp>
        <p:nvSpPr>
          <p:cNvPr id="11" name="Łącznik prostoliniow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a:t>Kliknij, aby edytować styl</a:t>
            </a:r>
            <a:endParaRPr kumimoji="0" lang="en-US"/>
          </a:p>
        </p:txBody>
      </p:sp>
      <p:sp>
        <p:nvSpPr>
          <p:cNvPr id="12" name="Symbol zastępczy daty 11"/>
          <p:cNvSpPr>
            <a:spLocks noGrp="1"/>
          </p:cNvSpPr>
          <p:nvPr>
            <p:ph type="dt" sz="half" idx="10"/>
          </p:nvPr>
        </p:nvSpPr>
        <p:spPr/>
        <p:txBody>
          <a:bodyPr/>
          <a:lstStyle/>
          <a:p>
            <a:fld id="{FD17FA3B-C404-4317-B0BC-953931111309}" type="datetimeFigureOut">
              <a:rPr lang="pl-PL" smtClean="0"/>
              <a:pPr/>
              <a:t>20.01.2020</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FD17FA3B-C404-4317-B0BC-953931111309}" type="datetimeFigureOut">
              <a:rPr lang="pl-PL" smtClean="0"/>
              <a:pPr/>
              <a:t>20.01.2020</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oliniow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5" name="Symbol zastępczy daty 24"/>
          <p:cNvSpPr>
            <a:spLocks noGrp="1"/>
          </p:cNvSpPr>
          <p:nvPr>
            <p:ph type="dt" sz="half" idx="10"/>
          </p:nvPr>
        </p:nvSpPr>
        <p:spPr/>
        <p:txBody>
          <a:bodyPr/>
          <a:lstStyle/>
          <a:p>
            <a:fld id="{FD17FA3B-C404-4317-B0BC-953931111309}" type="datetimeFigureOut">
              <a:rPr lang="pl-PL" smtClean="0"/>
              <a:pPr/>
              <a:t>20.01.2020</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a:t>Kliknij ikonę, aby dodać obraz</a:t>
            </a:r>
            <a:endParaRPr kumimoji="0" lang="en-US" dirty="0"/>
          </a:p>
        </p:txBody>
      </p:sp>
      <p:sp>
        <p:nvSpPr>
          <p:cNvPr id="7" name="Symbol zastępczy daty 6"/>
          <p:cNvSpPr>
            <a:spLocks noGrp="1"/>
          </p:cNvSpPr>
          <p:nvPr>
            <p:ph type="dt" sz="half" idx="10"/>
          </p:nvPr>
        </p:nvSpPr>
        <p:spPr/>
        <p:txBody>
          <a:bodyPr/>
          <a:lstStyle/>
          <a:p>
            <a:fld id="{FD17FA3B-C404-4317-B0BC-953931111309}" type="datetimeFigureOut">
              <a:rPr lang="pl-PL" smtClean="0"/>
              <a:pPr/>
              <a:t>20.01.2020</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0931897F-8F23-433E-A660-EFF8D3EDA506}"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oliniow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D17FA3B-C404-4317-B0BC-953931111309}" type="datetimeFigureOut">
              <a:rPr lang="pl-PL" smtClean="0"/>
              <a:pPr/>
              <a:t>20.01.2020</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931897F-8F23-433E-A660-EFF8D3EDA506}"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a:t>Kliknij, aby edytować styl</a:t>
            </a:r>
            <a:endParaRPr kumimoji="0" lang="en-US"/>
          </a:p>
        </p:txBody>
      </p:sp>
      <p:sp>
        <p:nvSpPr>
          <p:cNvPr id="9" name="Łącznik prostoliniow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oliniow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sk.wikipedia.org/wiki/Nosov%C3%A1_dutina" TargetMode="External"/><Relationship Id="rId3" Type="http://schemas.openxmlformats.org/officeDocument/2006/relationships/hyperlink" Target="https://sk.wikipedia.org/wiki/D%C3%BDchacia_s%C3%BAstava" TargetMode="External"/><Relationship Id="rId7" Type="http://schemas.openxmlformats.org/officeDocument/2006/relationships/hyperlink" Target="https://mreferaty.aktuality.sk/dychacia-sustava/referat-10762"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s://referaty.aktuality.sk/dychacia-sustava/referat-5362?i9=84a3800a7b75" TargetMode="External"/><Relationship Id="rId5" Type="http://schemas.openxmlformats.org/officeDocument/2006/relationships/hyperlink" Target="https://referaty.aktuality.sk/dychacia-sustava-systema-respiratorium/referat-15561?i9=84a3800a7b75" TargetMode="External"/><Relationship Id="rId4" Type="http://schemas.openxmlformats.org/officeDocument/2006/relationships/hyperlink" Target="https://www.zdravie.sk/clanok/51626/dychacia-sustava" TargetMode="External"/><Relationship Id="rId9" Type="http://schemas.openxmlformats.org/officeDocument/2006/relationships/hyperlink" Target="https://sk.wikipedia.org/wiki/P%C4%BE%C3%BAc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958975"/>
            <a:ext cx="7772400" cy="1470025"/>
          </a:xfrm>
        </p:spPr>
        <p:txBody>
          <a:bodyPr/>
          <a:lstStyle/>
          <a:p>
            <a:r>
              <a:rPr lang="pl-PL" b="1" dirty="0"/>
              <a:t>DÝCHACIA SÚSTAVA</a:t>
            </a:r>
          </a:p>
        </p:txBody>
      </p:sp>
      <p:sp>
        <p:nvSpPr>
          <p:cNvPr id="3" name="Podtytuł 2"/>
          <p:cNvSpPr>
            <a:spLocks noGrp="1"/>
          </p:cNvSpPr>
          <p:nvPr>
            <p:ph type="subTitle" idx="1"/>
          </p:nvPr>
        </p:nvSpPr>
        <p:spPr>
          <a:xfrm>
            <a:off x="4788024" y="2564904"/>
            <a:ext cx="3744416" cy="3361928"/>
          </a:xfrm>
        </p:spPr>
        <p:txBody>
          <a:bodyPr>
            <a:normAutofit fontScale="70000" lnSpcReduction="20000"/>
          </a:bodyPr>
          <a:lstStyle/>
          <a:p>
            <a:r>
              <a:rPr lang="sk-SK" b="1" dirty="0">
                <a:solidFill>
                  <a:srgbClr val="000000"/>
                </a:solidFill>
                <a:latin typeface="Comic Sans MS" pitchFamily="66"/>
              </a:rPr>
              <a:t>Web </a:t>
            </a:r>
            <a:r>
              <a:rPr lang="sk-SK" b="1" dirty="0" err="1">
                <a:solidFill>
                  <a:srgbClr val="000000"/>
                </a:solidFill>
                <a:latin typeface="Comic Sans MS" pitchFamily="66"/>
              </a:rPr>
              <a:t>Quest</a:t>
            </a:r>
            <a:r>
              <a:rPr lang="sk-SK" b="1" dirty="0">
                <a:solidFill>
                  <a:srgbClr val="000000"/>
                </a:solidFill>
                <a:latin typeface="Comic Sans MS" pitchFamily="66"/>
              </a:rPr>
              <a:t> určený pre druhý stupeň základných škôl.</a:t>
            </a:r>
          </a:p>
          <a:p>
            <a:r>
              <a:rPr lang="sk-SK" b="1" dirty="0">
                <a:solidFill>
                  <a:srgbClr val="000000"/>
                </a:solidFill>
                <a:latin typeface="Comic Sans MS" pitchFamily="66"/>
              </a:rPr>
              <a:t>Jeho cieľom je vzbudiť záujem žiakov o dýchaciu sústavu a získanie nových informácií súvisiacich s touto témou.</a:t>
            </a:r>
          </a:p>
          <a:p>
            <a:endParaRPr lang="pl-PL" b="1" dirty="0">
              <a:solidFill>
                <a:srgbClr val="000000"/>
              </a:solidFill>
              <a:latin typeface="Comic Sans MS" pitchFamily="66"/>
            </a:endParaRPr>
          </a:p>
          <a:p>
            <a:endParaRPr lang="pl-PL" b="1" dirty="0">
              <a:solidFill>
                <a:srgbClr val="000000"/>
              </a:solidFill>
              <a:latin typeface="Comic Sans MS" pitchFamily="66"/>
            </a:endParaRPr>
          </a:p>
          <a:p>
            <a:endParaRPr lang="pl-PL" b="1" dirty="0">
              <a:solidFill>
                <a:srgbClr val="000000"/>
              </a:solidFill>
              <a:latin typeface="Comic Sans MS" pitchFamily="66"/>
            </a:endParaRPr>
          </a:p>
          <a:p>
            <a:r>
              <a:rPr lang="pl-PL" b="1" dirty="0">
                <a:solidFill>
                  <a:srgbClr val="000000"/>
                </a:solidFill>
                <a:latin typeface="Comic Sans MS" pitchFamily="66"/>
              </a:rPr>
              <a:t/>
            </a:r>
            <a:br>
              <a:rPr lang="pl-PL" b="1" dirty="0">
                <a:solidFill>
                  <a:srgbClr val="000000"/>
                </a:solidFill>
                <a:latin typeface="Comic Sans MS" pitchFamily="66"/>
              </a:rPr>
            </a:br>
            <a:r>
              <a:rPr lang="pl-PL" b="1" dirty="0">
                <a:solidFill>
                  <a:srgbClr val="000000"/>
                </a:solidFill>
                <a:latin typeface="Comic Sans MS" pitchFamily="66"/>
              </a:rPr>
              <a:t>Autorom projektu je: Joanna Lemirowska - Wronka</a:t>
            </a:r>
            <a:endParaRPr lang="pl-PL" dirty="0"/>
          </a:p>
          <a:p>
            <a:endParaRPr lang="pl-PL"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068960"/>
            <a:ext cx="266429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Obraz 4">
            <a:extLst>
              <a:ext uri="{FF2B5EF4-FFF2-40B4-BE49-F238E27FC236}">
                <a16:creationId xmlns="" xmlns:a16="http://schemas.microsoft.com/office/drawing/2014/main" id="{7FA4BD1B-E432-4E46-9949-84684A5E6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462" y="6254155"/>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15362"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1672" y="0"/>
            <a:ext cx="2952328" cy="215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p:txBody>
          <a:bodyPr>
            <a:normAutofit fontScale="92500" lnSpcReduction="20000"/>
          </a:bodyPr>
          <a:lstStyle/>
          <a:p>
            <a:pPr marL="0" lvl="0" indent="0" algn="ctr">
              <a:buNone/>
            </a:pPr>
            <a:r>
              <a:rPr lang="sk-SK" dirty="0">
                <a:latin typeface="Century" panose="02040604050505020304" pitchFamily="18" charset="0"/>
              </a:rPr>
              <a:t>Rozdeľte sa do 3 skupín. Úlohou každej skupiny bude zozbierať informácie súvisiace s témou tohto projektu.</a:t>
            </a:r>
          </a:p>
          <a:p>
            <a:pPr marL="0" lvl="0" indent="0">
              <a:buNone/>
            </a:pPr>
            <a:r>
              <a:rPr lang="sk-SK" dirty="0">
                <a:latin typeface="Century" panose="02040604050505020304" pitchFamily="18" charset="0"/>
              </a:rPr>
              <a:t>I. skupina :</a:t>
            </a:r>
          </a:p>
          <a:p>
            <a:pPr marL="0" lvl="0" indent="0">
              <a:buNone/>
            </a:pPr>
            <a:r>
              <a:rPr lang="sk-SK" dirty="0">
                <a:latin typeface="Century" panose="02040604050505020304" pitchFamily="18" charset="0"/>
              </a:rPr>
              <a:t>	- stavba dýchacej sústavy</a:t>
            </a:r>
          </a:p>
          <a:p>
            <a:pPr marL="0" lvl="0" indent="0">
              <a:buNone/>
            </a:pPr>
            <a:r>
              <a:rPr lang="sk-SK" dirty="0">
                <a:latin typeface="Century" panose="02040604050505020304" pitchFamily="18" charset="0"/>
              </a:rPr>
              <a:t>II. skupina:</a:t>
            </a:r>
          </a:p>
          <a:p>
            <a:pPr marL="0" lvl="0" indent="0">
              <a:buNone/>
            </a:pPr>
            <a:r>
              <a:rPr lang="sk-SK" dirty="0">
                <a:latin typeface="Century" panose="02040604050505020304" pitchFamily="18" charset="0"/>
              </a:rPr>
              <a:t>	- v čom spočíva výmena plynov</a:t>
            </a:r>
          </a:p>
          <a:p>
            <a:pPr marL="0" lvl="0" indent="0">
              <a:buNone/>
            </a:pPr>
            <a:r>
              <a:rPr lang="sk-SK" dirty="0">
                <a:latin typeface="Century" panose="02040604050505020304" pitchFamily="18" charset="0"/>
              </a:rPr>
              <a:t>III. skupina:</a:t>
            </a:r>
          </a:p>
          <a:p>
            <a:pPr marL="0" lvl="0" indent="0">
              <a:buNone/>
            </a:pPr>
            <a:r>
              <a:rPr lang="sk-SK" dirty="0">
                <a:latin typeface="Century" panose="02040604050505020304" pitchFamily="18" charset="0"/>
              </a:rPr>
              <a:t>	- aké choroby dýchacej sústavy poznáte</a:t>
            </a:r>
          </a:p>
          <a:p>
            <a:pPr marL="0" indent="0">
              <a:buNone/>
            </a:pPr>
            <a:r>
              <a:rPr lang="sk-SK" dirty="0">
                <a:latin typeface="Century" panose="02040604050505020304" pitchFamily="18" charset="0"/>
              </a:rPr>
              <a:t>	- ako sa starať o dýchaciu sústavu</a:t>
            </a:r>
          </a:p>
          <a:p>
            <a:endParaRPr lang="sk-SK" dirty="0">
              <a:latin typeface="Century" panose="02040604050505020304" pitchFamily="18" charset="0"/>
            </a:endParaRPr>
          </a:p>
        </p:txBody>
      </p:sp>
    </p:spTree>
    <p:extLst>
      <p:ext uri="{BB962C8B-B14F-4D97-AF65-F5344CB8AC3E}">
        <p14:creationId xmlns:p14="http://schemas.microsoft.com/office/powerpoint/2010/main" val="420043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04664"/>
            <a:ext cx="2592288" cy="189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14864" y="4971877"/>
            <a:ext cx="2952328" cy="1886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445903" y="1638135"/>
            <a:ext cx="8686800" cy="5115198"/>
          </a:xfrm>
        </p:spPr>
        <p:txBody>
          <a:bodyPr>
            <a:normAutofit lnSpcReduction="10000"/>
          </a:bodyPr>
          <a:lstStyle/>
          <a:p>
            <a:pPr marL="0" lvl="0" indent="0" algn="ctr">
              <a:buNone/>
            </a:pPr>
            <a:r>
              <a:rPr lang="pl-PL" dirty="0">
                <a:latin typeface="Century" panose="02040604050505020304" pitchFamily="18" charset="0"/>
              </a:rPr>
              <a:t>I. SKUPINA</a:t>
            </a:r>
          </a:p>
          <a:p>
            <a:pPr marL="0" lvl="0" indent="0" algn="ctr">
              <a:buNone/>
            </a:pPr>
            <a:r>
              <a:rPr lang="sk-SK" dirty="0">
                <a:latin typeface="Century" panose="02040604050505020304" pitchFamily="18" charset="0"/>
              </a:rPr>
              <a:t>  </a:t>
            </a:r>
            <a:r>
              <a:rPr lang="sk-SK" b="1" dirty="0">
                <a:latin typeface="Century" panose="02040604050505020304" pitchFamily="18" charset="0"/>
              </a:rPr>
              <a:t>stavba dýchacej sústavy</a:t>
            </a:r>
          </a:p>
          <a:p>
            <a:pPr marL="0" lvl="0" indent="0">
              <a:buNone/>
            </a:pPr>
            <a:r>
              <a:rPr lang="sk-SK" dirty="0">
                <a:latin typeface="Century" panose="02040604050505020304" pitchFamily="18" charset="0"/>
              </a:rPr>
              <a:t>(na tomto mieste by mali byť uvedené informácie o tom, z akých orgánov sa skladá dýchacia sústava, ako tieto orgány vyzerajú, čím sú charakteristické, kde v organizme človeka sa nachádzajú, osobitnú pozornosť treba venovať: hrtanu a jeho funkciám a pľúcam; čo je očisťovanie, hydratácia a zohrievanie, vdychovanie vzduchu.)</a:t>
            </a:r>
          </a:p>
          <a:p>
            <a:pPr marL="0" lvl="0" indent="0">
              <a:buNone/>
            </a:pPr>
            <a:endParaRPr lang="sk-SK" dirty="0">
              <a:latin typeface="Century" panose="02040604050505020304" pitchFamily="18" charset="0"/>
            </a:endParaRPr>
          </a:p>
          <a:p>
            <a:pPr marL="0" indent="0">
              <a:buNone/>
            </a:pPr>
            <a:endParaRPr lang="pl-PL" dirty="0">
              <a:latin typeface="Century" panose="02040604050505020304" pitchFamily="18" charset="0"/>
            </a:endParaRPr>
          </a:p>
        </p:txBody>
      </p:sp>
    </p:spTree>
    <p:extLst>
      <p:ext uri="{BB962C8B-B14F-4D97-AF65-F5344CB8AC3E}">
        <p14:creationId xmlns:p14="http://schemas.microsoft.com/office/powerpoint/2010/main" val="165772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43134" y="5477481"/>
            <a:ext cx="2300865" cy="13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882613"/>
            <a:ext cx="1705359" cy="124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a:xfrm>
            <a:off x="304800" y="1504578"/>
            <a:ext cx="8515672" cy="5236790"/>
          </a:xfrm>
        </p:spPr>
        <p:txBody>
          <a:bodyPr>
            <a:normAutofit/>
          </a:bodyPr>
          <a:lstStyle/>
          <a:p>
            <a:pPr marL="0" lvl="0" indent="0" algn="ctr">
              <a:buNone/>
            </a:pPr>
            <a:r>
              <a:rPr lang="pl-PL" dirty="0">
                <a:latin typeface="Century" panose="02040604050505020304" pitchFamily="18" charset="0"/>
              </a:rPr>
              <a:t>II. SKUPINA</a:t>
            </a:r>
          </a:p>
          <a:p>
            <a:pPr marL="0" lvl="0" indent="0">
              <a:buNone/>
            </a:pPr>
            <a:r>
              <a:rPr lang="sk-SK" b="1" dirty="0">
                <a:latin typeface="Century" panose="02040604050505020304" pitchFamily="18" charset="0"/>
              </a:rPr>
              <a:t>kde prebieha a v čom spočíva výmena plynov</a:t>
            </a:r>
          </a:p>
          <a:p>
            <a:pPr marL="0" lvl="0" indent="0">
              <a:buNone/>
            </a:pPr>
            <a:r>
              <a:rPr lang="sk-SK" dirty="0">
                <a:latin typeface="Century" panose="02040604050505020304" pitchFamily="18" charset="0"/>
              </a:rPr>
              <a:t>(na tomto mieste by sa mali nachádzať informácie o tom, čo umožňuje výmenu plynov, akú úlohu v tomto procese zohráva krv; informácie o mechanizme vdychu a výdychu a o percentuálnom zložení vdychovaného a vydychovaného vzduchu.</a:t>
            </a:r>
            <a:r>
              <a:rPr lang="sk-SK" altLang="pl-PL" dirty="0">
                <a:latin typeface="Century" panose="02040604050505020304" pitchFamily="18" charset="0"/>
              </a:rPr>
              <a:t>)</a:t>
            </a:r>
            <a:endParaRPr lang="sk-SK" dirty="0">
              <a:latin typeface="Century" panose="02040604050505020304" pitchFamily="18" charset="0"/>
            </a:endParaRPr>
          </a:p>
          <a:p>
            <a:pPr marL="0" indent="0">
              <a:buNone/>
            </a:pPr>
            <a:endParaRPr lang="pl-PL" dirty="0">
              <a:latin typeface="Century" panose="02040604050505020304" pitchFamily="18" charset="0"/>
            </a:endParaRPr>
          </a:p>
          <a:p>
            <a:endParaRPr lang="pl-PL" dirty="0">
              <a:latin typeface="Century" panose="02040604050505020304" pitchFamily="18" charset="0"/>
            </a:endParaRPr>
          </a:p>
        </p:txBody>
      </p:sp>
    </p:spTree>
    <p:extLst>
      <p:ext uri="{BB962C8B-B14F-4D97-AF65-F5344CB8AC3E}">
        <p14:creationId xmlns:p14="http://schemas.microsoft.com/office/powerpoint/2010/main" val="258471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277028"/>
            <a:ext cx="2304256" cy="146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36095" y="404664"/>
            <a:ext cx="363640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a:xfrm>
            <a:off x="457200" y="1268760"/>
            <a:ext cx="8229600" cy="4857403"/>
          </a:xfrm>
        </p:spPr>
        <p:txBody>
          <a:bodyPr>
            <a:normAutofit fontScale="92500" lnSpcReduction="20000"/>
          </a:bodyPr>
          <a:lstStyle/>
          <a:p>
            <a:pPr marL="0" indent="0" algn="ctr">
              <a:buNone/>
            </a:pPr>
            <a:r>
              <a:rPr lang="sk-SK" dirty="0">
                <a:latin typeface="Century" panose="02040604050505020304" pitchFamily="18" charset="0"/>
              </a:rPr>
              <a:t>III. SKUPINA: </a:t>
            </a:r>
          </a:p>
          <a:p>
            <a:r>
              <a:rPr lang="sk-SK" dirty="0">
                <a:latin typeface="Century" panose="02040604050505020304" pitchFamily="18" charset="0"/>
              </a:rPr>
              <a:t>Aké choroby dýchacej sústavy poznáme</a:t>
            </a:r>
          </a:p>
          <a:p>
            <a:pPr marL="0" indent="0">
              <a:buNone/>
            </a:pPr>
            <a:r>
              <a:rPr lang="sk-SK" dirty="0">
                <a:latin typeface="Century" panose="02040604050505020304" pitchFamily="18" charset="0"/>
              </a:rPr>
              <a:t>(tu by sa mali nachádzať informácie o vírusových, bakteriálnych chorobách a alergiách)</a:t>
            </a:r>
          </a:p>
          <a:p>
            <a:r>
              <a:rPr lang="sk-SK" dirty="0">
                <a:latin typeface="Century" panose="02040604050505020304" pitchFamily="18" charset="0"/>
              </a:rPr>
              <a:t>Ako sa starať o dýchaciu sústavu</a:t>
            </a:r>
          </a:p>
          <a:p>
            <a:pPr marL="0" indent="0">
              <a:buNone/>
            </a:pPr>
            <a:r>
              <a:rPr lang="sk-SK" dirty="0">
                <a:latin typeface="Century" panose="02040604050505020304" pitchFamily="18" charset="0"/>
              </a:rPr>
              <a:t>(tu by sa mali nachádzať informácie o tom, čomu by ste sa mali vyhýbať, aby ste váš organizmus nevystavovali chorobám dýchacej sústavy a spôsoby, ako zlepšiť fungovanie dýchacej sústavy, spomenúť by ste mali aj ochranu životného prostredia.)</a:t>
            </a:r>
          </a:p>
          <a:p>
            <a:pPr marL="0" indent="0">
              <a:buNone/>
            </a:pPr>
            <a:endParaRPr lang="pl-PL" dirty="0">
              <a:latin typeface="Century" panose="02040604050505020304" pitchFamily="18" charset="0"/>
            </a:endParaRPr>
          </a:p>
          <a:p>
            <a:pPr marL="0" indent="0">
              <a:buNone/>
            </a:pPr>
            <a:endParaRPr lang="pl-PL" dirty="0">
              <a:latin typeface="Century" panose="02040604050505020304" pitchFamily="18" charset="0"/>
            </a:endParaRPr>
          </a:p>
        </p:txBody>
      </p:sp>
    </p:spTree>
    <p:extLst>
      <p:ext uri="{BB962C8B-B14F-4D97-AF65-F5344CB8AC3E}">
        <p14:creationId xmlns:p14="http://schemas.microsoft.com/office/powerpoint/2010/main" val="360162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18434"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75656" y="1844824"/>
            <a:ext cx="6190597" cy="409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467544" y="1412776"/>
            <a:ext cx="8280920" cy="5184576"/>
          </a:xfrm>
        </p:spPr>
        <p:txBody>
          <a:bodyPr>
            <a:normAutofit fontScale="85000" lnSpcReduction="20000"/>
          </a:bodyPr>
          <a:lstStyle/>
          <a:p>
            <a:r>
              <a:rPr lang="sk-SK" dirty="0">
                <a:latin typeface="Century" panose="02040604050505020304" pitchFamily="18" charset="0"/>
              </a:rPr>
              <a:t>Zbieranie správ, informácií, kresieb, fotografií, ktoré umiestnite na veľkých papierových hárkoch, aby tieto informácie, kresby, fotografie boli výrazné a dobre viditeľné. </a:t>
            </a:r>
          </a:p>
          <a:p>
            <a:r>
              <a:rPr lang="sk-SK" dirty="0">
                <a:latin typeface="Century" panose="02040604050505020304" pitchFamily="18" charset="0"/>
              </a:rPr>
              <a:t>Na prípravu plagátov budete mať 2 týždne -  hotové práce prinesiete na hodiny biológie.</a:t>
            </a:r>
          </a:p>
          <a:p>
            <a:r>
              <a:rPr lang="sk-SK" dirty="0">
                <a:latin typeface="Century" panose="02040604050505020304" pitchFamily="18" charset="0"/>
              </a:rPr>
              <a:t>Spôsob prípravy závisí od Vás (môžete plagát namaľovať, vyrobiť ho z rôzneho druhu výtvarných materiálov).</a:t>
            </a:r>
          </a:p>
          <a:p>
            <a:r>
              <a:rPr lang="sk-SK" dirty="0">
                <a:latin typeface="Century" panose="02040604050505020304" pitchFamily="18" charset="0"/>
              </a:rPr>
              <a:t>Na základe informácií získaných počas prípravy plagátov, každá skupina pripraví svoju prácu, objasní otázky súvisiace s dýchacou sústavou.</a:t>
            </a:r>
          </a:p>
          <a:p>
            <a:r>
              <a:rPr lang="sk-SK" dirty="0">
                <a:latin typeface="Century" panose="02040604050505020304" pitchFamily="18" charset="0"/>
              </a:rPr>
              <a:t>Na záver bude učiteľ klásť otázky, aby zistil koľko informácií ste si zapamätali.</a:t>
            </a:r>
          </a:p>
          <a:p>
            <a:endParaRPr lang="sk-SK" dirty="0">
              <a:latin typeface="Century" panose="02040604050505020304" pitchFamily="18" charset="0"/>
            </a:endParaRPr>
          </a:p>
        </p:txBody>
      </p:sp>
    </p:spTree>
    <p:extLst>
      <p:ext uri="{BB962C8B-B14F-4D97-AF65-F5344CB8AC3E}">
        <p14:creationId xmlns:p14="http://schemas.microsoft.com/office/powerpoint/2010/main" val="190739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484784"/>
            <a:ext cx="7416824" cy="489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p:txBody>
          <a:bodyPr>
            <a:normAutofit fontScale="77500" lnSpcReduction="20000"/>
          </a:bodyPr>
          <a:lstStyle/>
          <a:p>
            <a:r>
              <a:rPr lang="sk-SK" dirty="0">
                <a:latin typeface="Century" panose="02040604050505020304" pitchFamily="18" charset="0"/>
              </a:rPr>
              <a:t>Informácie potrebné na prípravu úlohy hľadajte v uvedených internetových zdrojoch alebo v iných zdrojoch, ktoré poznáte (uveďte pri tom adresu stránky.)</a:t>
            </a:r>
          </a:p>
          <a:p>
            <a:r>
              <a:rPr lang="sk-SK" dirty="0">
                <a:latin typeface="Century" panose="02040604050505020304" pitchFamily="18" charset="0"/>
              </a:rPr>
              <a:t>Práca by mala byť estetická (pekne pripravená),</a:t>
            </a:r>
          </a:p>
          <a:p>
            <a:pPr marL="0" indent="0">
              <a:buNone/>
            </a:pPr>
            <a:r>
              <a:rPr lang="sk-SK" dirty="0">
                <a:latin typeface="Century" panose="02040604050505020304" pitchFamily="18" charset="0"/>
              </a:rPr>
              <a:t>     zaujímavá, vyčerpávajúca a rozmanitá.</a:t>
            </a:r>
          </a:p>
          <a:p>
            <a:r>
              <a:rPr lang="pl-PL" dirty="0">
                <a:latin typeface="Century" panose="02040604050505020304" pitchFamily="18" charset="0"/>
              </a:rPr>
              <a:t> </a:t>
            </a:r>
            <a:r>
              <a:rPr lang="sk-SK" u="sng" dirty="0">
                <a:latin typeface="Century" panose="02040604050505020304" pitchFamily="18" charset="0"/>
              </a:rPr>
              <a:t>V každej práci musí byť uvedená:</a:t>
            </a:r>
          </a:p>
          <a:p>
            <a:pPr marL="0" indent="0">
              <a:buNone/>
            </a:pPr>
            <a:r>
              <a:rPr lang="pl-PL" dirty="0">
                <a:latin typeface="Century" panose="02040604050505020304" pitchFamily="18" charset="0"/>
              </a:rPr>
              <a:t>1</a:t>
            </a:r>
            <a:r>
              <a:rPr lang="sk-SK" b="1" dirty="0">
                <a:latin typeface="Century" panose="02040604050505020304" pitchFamily="18" charset="0"/>
              </a:rPr>
              <a:t>. Téma </a:t>
            </a:r>
            <a:r>
              <a:rPr lang="sk-SK" dirty="0">
                <a:latin typeface="Century" panose="02040604050505020304" pitchFamily="18" charset="0"/>
              </a:rPr>
              <a:t>(iná pre každú skupinu).</a:t>
            </a:r>
          </a:p>
          <a:p>
            <a:pPr marL="0" indent="0">
              <a:buNone/>
            </a:pPr>
            <a:r>
              <a:rPr lang="sk-SK" dirty="0">
                <a:latin typeface="Century" panose="02040604050505020304" pitchFamily="18" charset="0"/>
              </a:rPr>
              <a:t>2</a:t>
            </a:r>
            <a:r>
              <a:rPr lang="sk-SK" b="1" dirty="0">
                <a:latin typeface="Century" panose="02040604050505020304" pitchFamily="18" charset="0"/>
              </a:rPr>
              <a:t>. Mená, priezviská žiakov, ktorí ju pripravili.</a:t>
            </a:r>
          </a:p>
          <a:p>
            <a:r>
              <a:rPr lang="sk-SK" dirty="0">
                <a:latin typeface="Century" panose="02040604050505020304" pitchFamily="18" charset="0"/>
              </a:rPr>
              <a:t>Spracovanie témy podľa inštrukcií.</a:t>
            </a:r>
          </a:p>
          <a:p>
            <a:r>
              <a:rPr lang="sk-SK" dirty="0">
                <a:latin typeface="Century" panose="02040604050505020304" pitchFamily="18" charset="0"/>
              </a:rPr>
              <a:t>Každá skupina prezentuje svoju prácu pred celou triedou.</a:t>
            </a:r>
          </a:p>
          <a:p>
            <a:endParaRPr lang="pl-PL" dirty="0">
              <a:latin typeface="Century" panose="02040604050505020304" pitchFamily="18" charset="0"/>
            </a:endParaRPr>
          </a:p>
        </p:txBody>
      </p:sp>
    </p:spTree>
    <p:extLst>
      <p:ext uri="{BB962C8B-B14F-4D97-AF65-F5344CB8AC3E}">
        <p14:creationId xmlns:p14="http://schemas.microsoft.com/office/powerpoint/2010/main" val="19247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71600" y="146"/>
            <a:ext cx="3262908" cy="162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pl-PL" dirty="0"/>
              <a:t>HODNOTENIE</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247907668"/>
              </p:ext>
            </p:extLst>
          </p:nvPr>
        </p:nvGraphicFramePr>
        <p:xfrm>
          <a:off x="304800" y="1554163"/>
          <a:ext cx="8686800" cy="7137400"/>
        </p:xfrm>
        <a:graphic>
          <a:graphicData uri="http://schemas.openxmlformats.org/drawingml/2006/table">
            <a:tbl>
              <a:tblPr firstRow="1" bandRow="1">
                <a:tableStyleId>{5C22544A-7EE6-4342-B048-85BDC9FD1C3A}</a:tableStyleId>
              </a:tblPr>
              <a:tblGrid>
                <a:gridCol w="2171700">
                  <a:extLst>
                    <a:ext uri="{9D8B030D-6E8A-4147-A177-3AD203B41FA5}">
                      <a16:colId xmlns="" xmlns:a16="http://schemas.microsoft.com/office/drawing/2014/main" val="20000"/>
                    </a:ext>
                  </a:extLst>
                </a:gridCol>
                <a:gridCol w="2171700">
                  <a:extLst>
                    <a:ext uri="{9D8B030D-6E8A-4147-A177-3AD203B41FA5}">
                      <a16:colId xmlns="" xmlns:a16="http://schemas.microsoft.com/office/drawing/2014/main" val="20001"/>
                    </a:ext>
                  </a:extLst>
                </a:gridCol>
                <a:gridCol w="2171700">
                  <a:extLst>
                    <a:ext uri="{9D8B030D-6E8A-4147-A177-3AD203B41FA5}">
                      <a16:colId xmlns="" xmlns:a16="http://schemas.microsoft.com/office/drawing/2014/main" val="20002"/>
                    </a:ext>
                  </a:extLst>
                </a:gridCol>
                <a:gridCol w="2171700">
                  <a:extLst>
                    <a:ext uri="{9D8B030D-6E8A-4147-A177-3AD203B41FA5}">
                      <a16:colId xmlns="" xmlns:a16="http://schemas.microsoft.com/office/drawing/2014/main" val="20003"/>
                    </a:ext>
                  </a:extLst>
                </a:gridCol>
              </a:tblGrid>
              <a:tr h="370840">
                <a:tc>
                  <a:txBody>
                    <a:bodyPr/>
                    <a:lstStyle/>
                    <a:p>
                      <a:r>
                        <a:rPr lang="pl-PL" sz="1600" dirty="0">
                          <a:latin typeface="Century" panose="02040604050505020304" pitchFamily="18" charset="0"/>
                        </a:rPr>
                        <a:t>POČET BODOV</a:t>
                      </a:r>
                    </a:p>
                  </a:txBody>
                  <a:tcPr marL="96520" marR="96520"/>
                </a:tc>
                <a:tc>
                  <a:txBody>
                    <a:bodyPr/>
                    <a:lstStyle/>
                    <a:p>
                      <a:r>
                        <a:rPr lang="pl-PL" dirty="0">
                          <a:latin typeface="Century" panose="02040604050505020304" pitchFamily="18" charset="0"/>
                        </a:rPr>
                        <a:t>1</a:t>
                      </a:r>
                    </a:p>
                  </a:txBody>
                  <a:tcPr marL="96520" marR="96520"/>
                </a:tc>
                <a:tc>
                  <a:txBody>
                    <a:bodyPr/>
                    <a:lstStyle/>
                    <a:p>
                      <a:r>
                        <a:rPr lang="pl-PL" dirty="0">
                          <a:latin typeface="Century" panose="02040604050505020304" pitchFamily="18" charset="0"/>
                        </a:rPr>
                        <a:t>2</a:t>
                      </a:r>
                    </a:p>
                  </a:txBody>
                  <a:tcPr marL="96520" marR="96520"/>
                </a:tc>
                <a:tc>
                  <a:txBody>
                    <a:bodyPr/>
                    <a:lstStyle/>
                    <a:p>
                      <a:r>
                        <a:rPr lang="pl-PL" dirty="0">
                          <a:latin typeface="Century" panose="02040604050505020304" pitchFamily="18" charset="0"/>
                        </a:rPr>
                        <a:t>3</a:t>
                      </a:r>
                    </a:p>
                  </a:txBody>
                  <a:tcPr marL="96520" marR="96520"/>
                </a:tc>
                <a:extLst>
                  <a:ext uri="{0D108BD9-81ED-4DB2-BD59-A6C34878D82A}">
                    <a16:rowId xmlns="" xmlns:a16="http://schemas.microsoft.com/office/drawing/2014/main" val="10000"/>
                  </a:ext>
                </a:extLst>
              </a:tr>
              <a:tr h="370840">
                <a:tc>
                  <a:txBody>
                    <a:bodyPr/>
                    <a:lstStyle/>
                    <a:p>
                      <a:r>
                        <a:rPr lang="pl-PL" sz="1400" dirty="0">
                          <a:latin typeface="Century" panose="02040604050505020304" pitchFamily="18" charset="0"/>
                        </a:rPr>
                        <a:t>OBSAHOVÁ STRÁNKA</a:t>
                      </a:r>
                    </a:p>
                  </a:txBody>
                  <a:tcPr marL="96520" marR="965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400" baseline="0" noProof="0" dirty="0">
                          <a:latin typeface="Century" panose="02040604050505020304" pitchFamily="18" charset="0"/>
                        </a:rPr>
                        <a:t>Zozbierané informácie sú neúplné, je tam veľa chýb, informácií, ktoré nesúvisia s témou. Slabé využitie zdrojov.</a:t>
                      </a:r>
                      <a:endParaRPr lang="sk-SK" sz="1400" noProof="0" dirty="0">
                        <a:latin typeface="Century" panose="02040604050505020304" pitchFamily="18" charset="0"/>
                      </a:endParaRPr>
                    </a:p>
                  </a:txBody>
                  <a:tcPr marL="96520" marR="96520"/>
                </a:tc>
                <a:tc>
                  <a:txBody>
                    <a:bodyPr/>
                    <a:lstStyle/>
                    <a:p>
                      <a:r>
                        <a:rPr lang="sk-SK" sz="1400" noProof="0" dirty="0">
                          <a:latin typeface="Century" panose="02040604050505020304" pitchFamily="18" charset="0"/>
                        </a:rPr>
                        <a:t>Dobré, správne informácie. Prípadne malé chyby. Dobré využitie zdrojov. </a:t>
                      </a:r>
                    </a:p>
                  </a:txBody>
                  <a:tcPr marL="96520" marR="965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400" noProof="0" dirty="0">
                          <a:latin typeface="Century" panose="02040604050505020304" pitchFamily="18" charset="0"/>
                        </a:rPr>
                        <a:t>Dobre</a:t>
                      </a:r>
                      <a:r>
                        <a:rPr lang="sk-SK" sz="1400" baseline="0" noProof="0" dirty="0">
                          <a:latin typeface="Century" panose="02040604050505020304" pitchFamily="18" charset="0"/>
                        </a:rPr>
                        <a:t> spracovaná </a:t>
                      </a:r>
                      <a:r>
                        <a:rPr lang="sk-SK" sz="1400" noProof="0" dirty="0">
                          <a:latin typeface="Century" panose="02040604050505020304" pitchFamily="18" charset="0"/>
                        </a:rPr>
                        <a:t>téma,</a:t>
                      </a:r>
                      <a:r>
                        <a:rPr lang="sk-SK" sz="1400" baseline="0" noProof="0" dirty="0">
                          <a:latin typeface="Century" panose="02040604050505020304" pitchFamily="18" charset="0"/>
                        </a:rPr>
                        <a:t> správne, vyčerpávajúce informácie. Veľmi dobre využitie zdrojov, prípadne iné zdroje a informácie presahujúce učebný program.</a:t>
                      </a:r>
                      <a:endParaRPr lang="sk-SK" sz="1400" noProof="0" dirty="0">
                        <a:latin typeface="Century" panose="02040604050505020304" pitchFamily="18" charset="0"/>
                      </a:endParaRPr>
                    </a:p>
                  </a:txBody>
                  <a:tcPr marL="96520" marR="96520"/>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a:latin typeface="Century" panose="02040604050505020304" pitchFamily="18" charset="0"/>
                        </a:rPr>
                        <a:t>ESTETICKÁ</a:t>
                      </a:r>
                      <a:r>
                        <a:rPr lang="pl-PL" sz="1400" baseline="0" dirty="0">
                          <a:latin typeface="Century" panose="02040604050505020304" pitchFamily="18" charset="0"/>
                        </a:rPr>
                        <a:t> STRÁNKA</a:t>
                      </a:r>
                      <a:endParaRPr lang="pl-PL" sz="1400" dirty="0">
                        <a:latin typeface="Century" panose="02040604050505020304" pitchFamily="18" charset="0"/>
                      </a:endParaRPr>
                    </a:p>
                  </a:txBody>
                  <a:tcPr marL="96520" marR="965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400" baseline="0" noProof="0" dirty="0">
                          <a:latin typeface="Century" panose="02040604050505020304" pitchFamily="18" charset="0"/>
                        </a:rPr>
                        <a:t>Práca vykonaná nedbalo, málo čitateľná, bez grafických prvkov, ilustrácií, chýbajúce opisy fotografií. Zlé rozmiestnenie informácií na stránke.</a:t>
                      </a:r>
                      <a:endParaRPr lang="sk-SK" sz="1400" noProof="0" dirty="0">
                        <a:latin typeface="Century" panose="02040604050505020304" pitchFamily="18" charset="0"/>
                      </a:endParaRPr>
                    </a:p>
                  </a:txBody>
                  <a:tcPr marL="96520" marR="965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400" noProof="0" dirty="0">
                          <a:latin typeface="Century" panose="02040604050505020304" pitchFamily="18" charset="0"/>
                        </a:rPr>
                        <a:t>Starostlivo vykonaná práca. Dobré rozmiestnenie informácií</a:t>
                      </a:r>
                      <a:r>
                        <a:rPr lang="sk-SK" sz="1400" baseline="0" noProof="0" dirty="0">
                          <a:latin typeface="Century" panose="02040604050505020304" pitchFamily="18" charset="0"/>
                        </a:rPr>
                        <a:t> na stránke</a:t>
                      </a:r>
                      <a:r>
                        <a:rPr lang="sk-SK" sz="1400" noProof="0" dirty="0">
                          <a:latin typeface="Century" panose="02040604050505020304" pitchFamily="18" charset="0"/>
                        </a:rPr>
                        <a:t>. Vhodne volená grafika.</a:t>
                      </a:r>
                    </a:p>
                  </a:txBody>
                  <a:tcPr marL="96520" marR="965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400" noProof="0" dirty="0">
                          <a:latin typeface="Century" panose="02040604050505020304" pitchFamily="18" charset="0"/>
                        </a:rPr>
                        <a:t>Veľmi estetická a kreatívna práca, prehľadná a motivujúca k tomu, aby ste sa s ňou oboznámili</a:t>
                      </a:r>
                      <a:r>
                        <a:rPr lang="sk-SK" sz="1400" baseline="0" noProof="0" dirty="0">
                          <a:latin typeface="Century" panose="02040604050505020304" pitchFamily="18" charset="0"/>
                        </a:rPr>
                        <a:t>. Správne rozmiestenie grafických prvokov a textu. Práca zaujímavá a farebná.</a:t>
                      </a:r>
                      <a:endParaRPr lang="sk-SK" sz="1400" noProof="0" dirty="0">
                        <a:latin typeface="Century" panose="02040604050505020304" pitchFamily="18" charset="0"/>
                      </a:endParaRPr>
                    </a:p>
                  </a:txBody>
                  <a:tcPr marL="96520" marR="96520"/>
                </a:tc>
                <a:extLst>
                  <a:ext uri="{0D108BD9-81ED-4DB2-BD59-A6C34878D82A}">
                    <a16:rowId xmlns="" xmlns:a16="http://schemas.microsoft.com/office/drawing/2014/main" val="10002"/>
                  </a:ext>
                </a:extLst>
              </a:tr>
              <a:tr h="370840">
                <a:tc>
                  <a:txBody>
                    <a:bodyPr/>
                    <a:lstStyle/>
                    <a:p>
                      <a:r>
                        <a:rPr lang="pl-PL" sz="1400" dirty="0">
                          <a:latin typeface="Century" panose="02040604050505020304" pitchFamily="18" charset="0"/>
                        </a:rPr>
                        <a:t>PRACOVNÉ ZAANGAŽOVANIE A SCHOPNOSŤ SPOLUPRÁCE</a:t>
                      </a:r>
                    </a:p>
                  </a:txBody>
                  <a:tcPr marL="96520" marR="965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400" noProof="0" dirty="0">
                          <a:latin typeface="Century" panose="02040604050505020304" pitchFamily="18" charset="0"/>
                        </a:rPr>
                        <a:t>Chýbajúce zaangažovanie všetkých členov skupiny do kreatívnej spolupráce. </a:t>
                      </a:r>
                    </a:p>
                  </a:txBody>
                  <a:tcPr marL="96520" marR="965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400" noProof="0" dirty="0">
                          <a:latin typeface="Century" panose="02040604050505020304" pitchFamily="18" charset="0"/>
                        </a:rPr>
                        <a:t>Dobrá spolupráca v skupine.</a:t>
                      </a:r>
                    </a:p>
                  </a:txBody>
                  <a:tcPr marL="96520" marR="965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400" noProof="0" dirty="0">
                          <a:latin typeface="Century" panose="02040604050505020304" pitchFamily="18" charset="0"/>
                        </a:rPr>
                        <a:t>Úplné zaangažovanie všetkých členov skupiny, vzájomné motivovanie sa</a:t>
                      </a:r>
                      <a:r>
                        <a:rPr lang="sk-SK" sz="1400" baseline="0" noProof="0" dirty="0">
                          <a:latin typeface="Century" panose="02040604050505020304" pitchFamily="18" charset="0"/>
                        </a:rPr>
                        <a:t> do práce a pomoc. Vysoká úroveň spolupráce v skupine.</a:t>
                      </a:r>
                      <a:endParaRPr lang="sk-SK" sz="1400" noProof="0" dirty="0">
                        <a:latin typeface="Century" panose="02040604050505020304" pitchFamily="18" charset="0"/>
                      </a:endParaRPr>
                    </a:p>
                  </a:txBody>
                  <a:tcPr marL="96520" marR="96520"/>
                </a:tc>
                <a:extLst>
                  <a:ext uri="{0D108BD9-81ED-4DB2-BD59-A6C34878D82A}">
                    <a16:rowId xmlns="" xmlns:a16="http://schemas.microsoft.com/office/drawing/2014/main" val="10003"/>
                  </a:ext>
                </a:extLst>
              </a:tr>
              <a:tr h="370840">
                <a:tc>
                  <a:txBody>
                    <a:bodyPr/>
                    <a:lstStyle/>
                    <a:p>
                      <a:r>
                        <a:rPr lang="pl-PL" sz="1600" dirty="0">
                          <a:latin typeface="Century" panose="02040604050505020304" pitchFamily="18" charset="0"/>
                        </a:rPr>
                        <a:t>PREZENTÁCIA PRÁCE</a:t>
                      </a:r>
                    </a:p>
                  </a:txBody>
                  <a:tcPr marL="96520" marR="965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400" noProof="0" dirty="0">
                          <a:latin typeface="Century" panose="02040604050505020304" pitchFamily="18" charset="0"/>
                        </a:rPr>
                        <a:t>Práca len prečítaná. Chýbajúce</a:t>
                      </a:r>
                      <a:r>
                        <a:rPr lang="sk-SK" sz="1400" baseline="0" noProof="0" dirty="0">
                          <a:latin typeface="Century" panose="02040604050505020304" pitchFamily="18" charset="0"/>
                        </a:rPr>
                        <a:t> odpovede na otázky učiteľa</a:t>
                      </a:r>
                      <a:r>
                        <a:rPr lang="sk-SK" sz="1400" noProof="0" dirty="0">
                          <a:latin typeface="Century" panose="02040604050505020304" pitchFamily="18" charset="0"/>
                        </a:rPr>
                        <a:t>.</a:t>
                      </a:r>
                    </a:p>
                  </a:txBody>
                  <a:tcPr marL="96520" marR="965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400" noProof="0" dirty="0">
                          <a:latin typeface="Century" panose="02040604050505020304" pitchFamily="18" charset="0"/>
                        </a:rPr>
                        <a:t>Prezentácia čiastočne hovorená a čiastočne</a:t>
                      </a:r>
                      <a:r>
                        <a:rPr lang="sk-SK" sz="1400" baseline="0" noProof="0" dirty="0">
                          <a:latin typeface="Century" panose="02040604050505020304" pitchFamily="18" charset="0"/>
                        </a:rPr>
                        <a:t> čítaná</a:t>
                      </a:r>
                      <a:r>
                        <a:rPr lang="sk-SK" sz="1400" noProof="0" dirty="0">
                          <a:latin typeface="Century" panose="02040604050505020304" pitchFamily="18" charset="0"/>
                        </a:rPr>
                        <a:t>. Ťažkosti</a:t>
                      </a:r>
                      <a:r>
                        <a:rPr lang="sk-SK" sz="1400" baseline="0" noProof="0" dirty="0">
                          <a:latin typeface="Century" panose="02040604050505020304" pitchFamily="18" charset="0"/>
                        </a:rPr>
                        <a:t> pri odpovedaní na otázky učiteľa.</a:t>
                      </a:r>
                      <a:endParaRPr lang="sk-SK" sz="1400" noProof="0" dirty="0">
                        <a:latin typeface="Century" panose="02040604050505020304" pitchFamily="18" charset="0"/>
                      </a:endParaRPr>
                    </a:p>
                  </a:txBody>
                  <a:tcPr marL="96520" marR="965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400" noProof="0" dirty="0">
                          <a:latin typeface="Century" panose="02040604050505020304" pitchFamily="18" charset="0"/>
                        </a:rPr>
                        <a:t>Práca predstavená zaujímavým,</a:t>
                      </a:r>
                      <a:r>
                        <a:rPr lang="sk-SK" sz="1400" baseline="0" noProof="0" dirty="0">
                          <a:latin typeface="Century" panose="02040604050505020304" pitchFamily="18" charset="0"/>
                        </a:rPr>
                        <a:t> správnym a usporiadaným spôsobom. Dobré pochopenie obsahu. </a:t>
                      </a:r>
                      <a:r>
                        <a:rPr lang="sk-SK" sz="1400" noProof="0" dirty="0">
                          <a:latin typeface="Century" panose="02040604050505020304" pitchFamily="18" charset="0"/>
                        </a:rPr>
                        <a:t>Správne odpovede na otázky učiteľa.</a:t>
                      </a:r>
                    </a:p>
                    <a:p>
                      <a:pPr marL="0" marR="0" indent="0" algn="l" defTabSz="914400" rtl="0" eaLnBrk="1" fontAlgn="auto" latinLnBrk="0" hangingPunct="1">
                        <a:lnSpc>
                          <a:spcPct val="100000"/>
                        </a:lnSpc>
                        <a:spcBef>
                          <a:spcPts val="0"/>
                        </a:spcBef>
                        <a:spcAft>
                          <a:spcPts val="0"/>
                        </a:spcAft>
                        <a:buClrTx/>
                        <a:buSzTx/>
                        <a:buFontTx/>
                        <a:buNone/>
                        <a:tabLst/>
                        <a:defRPr/>
                      </a:pPr>
                      <a:endParaRPr lang="sk-SK" sz="1400" noProof="0" dirty="0">
                        <a:latin typeface="Century" panose="02040604050505020304" pitchFamily="18" charset="0"/>
                      </a:endParaRPr>
                    </a:p>
                  </a:txBody>
                  <a:tcPr marL="96520" marR="9652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784919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71600" y="706388"/>
            <a:ext cx="3084561" cy="141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pl-PL" dirty="0"/>
              <a:t>HODNOTENIE</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860370766"/>
              </p:ext>
            </p:extLst>
          </p:nvPr>
        </p:nvGraphicFramePr>
        <p:xfrm>
          <a:off x="611560" y="2276872"/>
          <a:ext cx="8229600" cy="310896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255957">
                <a:tc>
                  <a:txBody>
                    <a:bodyPr/>
                    <a:lstStyle/>
                    <a:p>
                      <a:pPr algn="ctr"/>
                      <a:r>
                        <a:rPr lang="sk-SK" noProof="0" dirty="0">
                          <a:latin typeface="Century" panose="02040604050505020304" pitchFamily="18" charset="0"/>
                        </a:rPr>
                        <a:t>BODY</a:t>
                      </a:r>
                    </a:p>
                  </a:txBody>
                  <a:tcPr/>
                </a:tc>
                <a:tc>
                  <a:txBody>
                    <a:bodyPr/>
                    <a:lstStyle/>
                    <a:p>
                      <a:pPr algn="ctr"/>
                      <a:r>
                        <a:rPr lang="sk-SK" noProof="0" dirty="0">
                          <a:latin typeface="Century" panose="02040604050505020304" pitchFamily="18" charset="0"/>
                        </a:rPr>
                        <a:t>HODNOTENIE</a:t>
                      </a:r>
                    </a:p>
                  </a:txBody>
                  <a:tcPr/>
                </a:tc>
                <a:extLst>
                  <a:ext uri="{0D108BD9-81ED-4DB2-BD59-A6C34878D82A}">
                    <a16:rowId xmlns="" xmlns:a16="http://schemas.microsoft.com/office/drawing/2014/main" val="10000"/>
                  </a:ext>
                </a:extLst>
              </a:tr>
              <a:tr h="315563">
                <a:tc>
                  <a:txBody>
                    <a:bodyPr/>
                    <a:lstStyle/>
                    <a:p>
                      <a:pPr algn="ctr"/>
                      <a:r>
                        <a:rPr lang="sk-SK" sz="2400" noProof="0" dirty="0">
                          <a:latin typeface="Century" panose="02040604050505020304" pitchFamily="18" charset="0"/>
                        </a:rPr>
                        <a:t>&lt;4</a:t>
                      </a:r>
                    </a:p>
                  </a:txBody>
                  <a:tcPr/>
                </a:tc>
                <a:tc>
                  <a:txBody>
                    <a:bodyPr/>
                    <a:lstStyle/>
                    <a:p>
                      <a:pPr algn="ctr"/>
                      <a:r>
                        <a:rPr lang="sk-SK" sz="2400" noProof="0" dirty="0">
                          <a:latin typeface="Century" panose="02040604050505020304" pitchFamily="18" charset="0"/>
                        </a:rPr>
                        <a:t>nedostatočný</a:t>
                      </a:r>
                    </a:p>
                  </a:txBody>
                  <a:tcPr/>
                </a:tc>
                <a:extLst>
                  <a:ext uri="{0D108BD9-81ED-4DB2-BD59-A6C34878D82A}">
                    <a16:rowId xmlns="" xmlns:a16="http://schemas.microsoft.com/office/drawing/2014/main" val="10001"/>
                  </a:ext>
                </a:extLst>
              </a:tr>
              <a:tr h="315563">
                <a:tc>
                  <a:txBody>
                    <a:bodyPr/>
                    <a:lstStyle/>
                    <a:p>
                      <a:pPr algn="ctr"/>
                      <a:r>
                        <a:rPr lang="sk-SK" sz="2400" noProof="0" dirty="0">
                          <a:latin typeface="Century" panose="02040604050505020304" pitchFamily="18" charset="0"/>
                        </a:rPr>
                        <a:t>4-5</a:t>
                      </a:r>
                    </a:p>
                  </a:txBody>
                  <a:tcPr/>
                </a:tc>
                <a:tc>
                  <a:txBody>
                    <a:bodyPr/>
                    <a:lstStyle/>
                    <a:p>
                      <a:pPr algn="ctr"/>
                      <a:r>
                        <a:rPr lang="sk-SK" sz="2400" noProof="0" dirty="0">
                          <a:latin typeface="Century" panose="02040604050505020304" pitchFamily="18" charset="0"/>
                        </a:rPr>
                        <a:t>prípustný</a:t>
                      </a:r>
                    </a:p>
                  </a:txBody>
                  <a:tcPr/>
                </a:tc>
                <a:extLst>
                  <a:ext uri="{0D108BD9-81ED-4DB2-BD59-A6C34878D82A}">
                    <a16:rowId xmlns="" xmlns:a16="http://schemas.microsoft.com/office/drawing/2014/main" val="10002"/>
                  </a:ext>
                </a:extLst>
              </a:tr>
              <a:tr h="315563">
                <a:tc>
                  <a:txBody>
                    <a:bodyPr/>
                    <a:lstStyle/>
                    <a:p>
                      <a:pPr algn="ctr"/>
                      <a:r>
                        <a:rPr lang="sk-SK" sz="2400" noProof="0" dirty="0">
                          <a:latin typeface="Century" panose="02040604050505020304" pitchFamily="18" charset="0"/>
                        </a:rPr>
                        <a:t>6-7</a:t>
                      </a:r>
                    </a:p>
                  </a:txBody>
                  <a:tcPr/>
                </a:tc>
                <a:tc>
                  <a:txBody>
                    <a:bodyPr/>
                    <a:lstStyle/>
                    <a:p>
                      <a:pPr algn="ctr"/>
                      <a:r>
                        <a:rPr lang="sk-SK" sz="2400" noProof="0" dirty="0">
                          <a:latin typeface="Century" panose="02040604050505020304" pitchFamily="18" charset="0"/>
                        </a:rPr>
                        <a:t>dostatočný</a:t>
                      </a:r>
                    </a:p>
                  </a:txBody>
                  <a:tcPr/>
                </a:tc>
                <a:extLst>
                  <a:ext uri="{0D108BD9-81ED-4DB2-BD59-A6C34878D82A}">
                    <a16:rowId xmlns="" xmlns:a16="http://schemas.microsoft.com/office/drawing/2014/main" val="10003"/>
                  </a:ext>
                </a:extLst>
              </a:tr>
              <a:tr h="315563">
                <a:tc>
                  <a:txBody>
                    <a:bodyPr/>
                    <a:lstStyle/>
                    <a:p>
                      <a:pPr algn="ctr"/>
                      <a:r>
                        <a:rPr lang="sk-SK" sz="2400" noProof="0" dirty="0">
                          <a:latin typeface="Century" panose="02040604050505020304" pitchFamily="18" charset="0"/>
                        </a:rPr>
                        <a:t>8-9</a:t>
                      </a:r>
                    </a:p>
                  </a:txBody>
                  <a:tcPr/>
                </a:tc>
                <a:tc>
                  <a:txBody>
                    <a:bodyPr/>
                    <a:lstStyle/>
                    <a:p>
                      <a:pPr algn="ctr"/>
                      <a:r>
                        <a:rPr lang="sk-SK" sz="2400" noProof="0" dirty="0">
                          <a:latin typeface="Century" panose="02040604050505020304" pitchFamily="18" charset="0"/>
                        </a:rPr>
                        <a:t>dobrý</a:t>
                      </a:r>
                    </a:p>
                  </a:txBody>
                  <a:tcPr/>
                </a:tc>
                <a:extLst>
                  <a:ext uri="{0D108BD9-81ED-4DB2-BD59-A6C34878D82A}">
                    <a16:rowId xmlns="" xmlns:a16="http://schemas.microsoft.com/office/drawing/2014/main" val="10004"/>
                  </a:ext>
                </a:extLst>
              </a:tr>
              <a:tr h="315563">
                <a:tc>
                  <a:txBody>
                    <a:bodyPr/>
                    <a:lstStyle/>
                    <a:p>
                      <a:pPr algn="ctr"/>
                      <a:r>
                        <a:rPr lang="sk-SK" sz="2400" noProof="0" dirty="0">
                          <a:latin typeface="Century" panose="02040604050505020304" pitchFamily="18" charset="0"/>
                        </a:rPr>
                        <a:t>10-11</a:t>
                      </a:r>
                    </a:p>
                  </a:txBody>
                  <a:tcPr/>
                </a:tc>
                <a:tc>
                  <a:txBody>
                    <a:bodyPr/>
                    <a:lstStyle/>
                    <a:p>
                      <a:pPr algn="ctr"/>
                      <a:r>
                        <a:rPr lang="sk-SK" sz="2400" noProof="0" dirty="0">
                          <a:latin typeface="Century" panose="02040604050505020304" pitchFamily="18" charset="0"/>
                        </a:rPr>
                        <a:t>veľmi dobrý</a:t>
                      </a:r>
                    </a:p>
                  </a:txBody>
                  <a:tcPr/>
                </a:tc>
                <a:extLst>
                  <a:ext uri="{0D108BD9-81ED-4DB2-BD59-A6C34878D82A}">
                    <a16:rowId xmlns="" xmlns:a16="http://schemas.microsoft.com/office/drawing/2014/main" val="10005"/>
                  </a:ext>
                </a:extLst>
              </a:tr>
              <a:tr h="315563">
                <a:tc>
                  <a:txBody>
                    <a:bodyPr/>
                    <a:lstStyle/>
                    <a:p>
                      <a:pPr algn="ctr"/>
                      <a:r>
                        <a:rPr lang="sk-SK" sz="2400" noProof="0" dirty="0">
                          <a:latin typeface="Century" panose="02040604050505020304" pitchFamily="18" charset="0"/>
                        </a:rPr>
                        <a:t>12</a:t>
                      </a:r>
                    </a:p>
                  </a:txBody>
                  <a:tcPr/>
                </a:tc>
                <a:tc>
                  <a:txBody>
                    <a:bodyPr/>
                    <a:lstStyle/>
                    <a:p>
                      <a:pPr algn="ctr"/>
                      <a:r>
                        <a:rPr lang="sk-SK" sz="2400" noProof="0" dirty="0">
                          <a:latin typeface="Century" panose="02040604050505020304" pitchFamily="18" charset="0"/>
                        </a:rPr>
                        <a:t>výborný</a:t>
                      </a: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79579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5439"/>
            <a:ext cx="2987824" cy="144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pl-PL" dirty="0"/>
              <a:t>ZDROJE</a:t>
            </a:r>
          </a:p>
        </p:txBody>
      </p:sp>
      <p:sp>
        <p:nvSpPr>
          <p:cNvPr id="3" name="Symbol zastępczy zawartości 2"/>
          <p:cNvSpPr>
            <a:spLocks noGrp="1"/>
          </p:cNvSpPr>
          <p:nvPr>
            <p:ph idx="1"/>
          </p:nvPr>
        </p:nvSpPr>
        <p:spPr>
          <a:ln>
            <a:solidFill>
              <a:schemeClr val="accent1"/>
            </a:solidFill>
          </a:ln>
        </p:spPr>
        <p:txBody>
          <a:bodyPr>
            <a:normAutofit fontScale="77500" lnSpcReduction="20000"/>
          </a:bodyPr>
          <a:lstStyle/>
          <a:p>
            <a:r>
              <a:rPr lang="pl-PL" dirty="0" smtClean="0">
                <a:hlinkClick r:id="rId3"/>
              </a:rPr>
              <a:t>https://sk.wikipedia.org/wiki/D%C3%BDchacia_s%C3%BAstava</a:t>
            </a:r>
            <a:endParaRPr lang="pl-PL" dirty="0" smtClean="0"/>
          </a:p>
          <a:p>
            <a:r>
              <a:rPr lang="pl-PL" dirty="0" smtClean="0">
                <a:hlinkClick r:id="rId4"/>
              </a:rPr>
              <a:t>https://www.zdravie.sk/clanok/51626/dychacia-sustava</a:t>
            </a:r>
            <a:endParaRPr lang="pl-PL" dirty="0" smtClean="0"/>
          </a:p>
          <a:p>
            <a:r>
              <a:rPr lang="pl-PL" dirty="0" smtClean="0">
                <a:hlinkClick r:id="rId5"/>
              </a:rPr>
              <a:t>https://referaty.aktuality.sk/dychacia-sustava-systema-respiratorium/referat-15561?i9=84a3800a7b75</a:t>
            </a:r>
            <a:endParaRPr lang="pl-PL" dirty="0" smtClean="0"/>
          </a:p>
          <a:p>
            <a:r>
              <a:rPr lang="pl-PL" dirty="0" smtClean="0">
                <a:hlinkClick r:id="rId6"/>
              </a:rPr>
              <a:t>https://referaty.aktuality.sk/dychacia-sustava/referat-5362?i9=84a3800a7b75</a:t>
            </a:r>
            <a:endParaRPr lang="pl-PL" dirty="0" smtClean="0"/>
          </a:p>
          <a:p>
            <a:r>
              <a:rPr lang="pl-PL" dirty="0" smtClean="0">
                <a:hlinkClick r:id="rId7"/>
              </a:rPr>
              <a:t>https://mreferaty.aktuality.sk/dychacia-sustava/referat-10762</a:t>
            </a:r>
            <a:endParaRPr lang="pl-PL" dirty="0" smtClean="0"/>
          </a:p>
          <a:p>
            <a:r>
              <a:rPr lang="pl-PL" dirty="0" smtClean="0">
                <a:hlinkClick r:id="rId8"/>
              </a:rPr>
              <a:t>https://sk.wikipedia.org/wiki/Nosov%C3%A1_dutina</a:t>
            </a:r>
            <a:endParaRPr lang="pl-PL" dirty="0" smtClean="0"/>
          </a:p>
          <a:p>
            <a:r>
              <a:rPr lang="pl-PL" smtClean="0">
                <a:hlinkClick r:id="rId9"/>
              </a:rPr>
              <a:t>https://sk.wikipedia.org/wiki/P%C4%BE%C3%BAca</a:t>
            </a:r>
            <a:endParaRPr lang="pl-PL" dirty="0">
              <a:latin typeface="Century" panose="02040604050505020304" pitchFamily="18" charset="0"/>
            </a:endParaRPr>
          </a:p>
        </p:txBody>
      </p:sp>
    </p:spTree>
    <p:extLst>
      <p:ext uri="{BB962C8B-B14F-4D97-AF65-F5344CB8AC3E}">
        <p14:creationId xmlns:p14="http://schemas.microsoft.com/office/powerpoint/2010/main" val="396375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ZÁVER</a:t>
            </a:r>
          </a:p>
        </p:txBody>
      </p:sp>
      <p:pic>
        <p:nvPicPr>
          <p:cNvPr id="9218" name="Picture 2"/>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4941168"/>
            <a:ext cx="8784976"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457200" y="1412776"/>
            <a:ext cx="8291264" cy="5184576"/>
          </a:xfrm>
        </p:spPr>
        <p:txBody>
          <a:bodyPr>
            <a:normAutofit fontScale="77500" lnSpcReduction="20000"/>
          </a:bodyPr>
          <a:lstStyle/>
          <a:p>
            <a:pPr marL="68580" indent="0" algn="ctr">
              <a:buNone/>
            </a:pPr>
            <a:endParaRPr lang="pl-PL" u="sng" dirty="0">
              <a:latin typeface="Century" panose="02040604050505020304" pitchFamily="18" charset="0"/>
            </a:endParaRPr>
          </a:p>
          <a:p>
            <a:pPr marL="68580" indent="0" algn="ctr">
              <a:buNone/>
            </a:pPr>
            <a:r>
              <a:rPr lang="sk-SK" u="sng" dirty="0">
                <a:latin typeface="Century" panose="02040604050505020304" pitchFamily="18" charset="0"/>
              </a:rPr>
              <a:t>Aké výhody Vám priniesla realizácia tohto projektu:</a:t>
            </a:r>
            <a:endParaRPr lang="sk-SK" dirty="0">
              <a:latin typeface="Century" panose="02040604050505020304" pitchFamily="18" charset="0"/>
            </a:endParaRPr>
          </a:p>
          <a:p>
            <a:r>
              <a:rPr lang="sk-SK" dirty="0">
                <a:latin typeface="Century" panose="02040604050505020304" pitchFamily="18" charset="0"/>
              </a:rPr>
              <a:t>Osvojili ste si schopnosť získavať informácie pomocou internetu a schopnosť tieto informácie spracovať;</a:t>
            </a:r>
          </a:p>
          <a:p>
            <a:r>
              <a:rPr lang="sk-SK" dirty="0">
                <a:latin typeface="Century" panose="02040604050505020304" pitchFamily="18" charset="0"/>
              </a:rPr>
              <a:t>Naučili ste sa spolupracovať v skupine;</a:t>
            </a:r>
          </a:p>
          <a:p>
            <a:r>
              <a:rPr lang="sk-SK" dirty="0">
                <a:latin typeface="Century" panose="02040604050505020304" pitchFamily="18" charset="0"/>
              </a:rPr>
              <a:t>Vďaka Vašej individuálnej a skupinovej práci vznikli krásne plagáty o dýchacej sústave človeka, ktoré môžu byť využité ako pomôcka a pomôžu pri oboznamovaní sa s touto témou;</a:t>
            </a:r>
          </a:p>
          <a:p>
            <a:r>
              <a:rPr lang="sk-SK" dirty="0">
                <a:latin typeface="Century" panose="02040604050505020304" pitchFamily="18" charset="0"/>
              </a:rPr>
              <a:t>Vďaka samostatnému vyhľadávaniu informácií o jednotlivých prvkoch dýchacej sústavy a jej chorobách ste si rozšírili vedomosti o vlastnom organizme. </a:t>
            </a:r>
          </a:p>
          <a:p>
            <a:endParaRPr lang="pl-PL" dirty="0">
              <a:latin typeface="Century" panose="02040604050505020304" pitchFamily="18" charset="0"/>
            </a:endParaRPr>
          </a:p>
        </p:txBody>
      </p:sp>
    </p:spTree>
    <p:extLst>
      <p:ext uri="{BB962C8B-B14F-4D97-AF65-F5344CB8AC3E}">
        <p14:creationId xmlns:p14="http://schemas.microsoft.com/office/powerpoint/2010/main" val="401362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OBSAH</a:t>
            </a:r>
          </a:p>
        </p:txBody>
      </p:sp>
      <p:sp>
        <p:nvSpPr>
          <p:cNvPr id="3" name="Symbol zastępczy zawartości 2"/>
          <p:cNvSpPr>
            <a:spLocks noGrp="1"/>
          </p:cNvSpPr>
          <p:nvPr>
            <p:ph idx="1"/>
          </p:nvPr>
        </p:nvSpPr>
        <p:spPr>
          <a:xfrm>
            <a:off x="1187624" y="1600200"/>
            <a:ext cx="5616624" cy="4525963"/>
          </a:xfrm>
        </p:spPr>
        <p:txBody>
          <a:bodyPr/>
          <a:lstStyle/>
          <a:p>
            <a:pPr marL="0" indent="0">
              <a:buNone/>
            </a:pPr>
            <a:r>
              <a:rPr lang="sk-SK" dirty="0"/>
              <a:t>1. Úvod</a:t>
            </a:r>
          </a:p>
          <a:p>
            <a:pPr marL="0" indent="0">
              <a:buNone/>
            </a:pPr>
            <a:r>
              <a:rPr lang="sk-SK" dirty="0"/>
              <a:t>2. Úlohy</a:t>
            </a:r>
          </a:p>
          <a:p>
            <a:pPr marL="0" indent="0">
              <a:buNone/>
            </a:pPr>
            <a:r>
              <a:rPr lang="sk-SK" dirty="0"/>
              <a:t>3. Proces</a:t>
            </a:r>
          </a:p>
          <a:p>
            <a:pPr marL="0" indent="0">
              <a:buNone/>
            </a:pPr>
            <a:r>
              <a:rPr lang="sk-SK" dirty="0"/>
              <a:t>4. Zdroje</a:t>
            </a:r>
          </a:p>
          <a:p>
            <a:pPr marL="0" indent="0">
              <a:buNone/>
            </a:pPr>
            <a:r>
              <a:rPr lang="sk-SK" dirty="0"/>
              <a:t>5. Hodnotenie</a:t>
            </a:r>
          </a:p>
          <a:p>
            <a:pPr marL="0" indent="0">
              <a:buNone/>
            </a:pPr>
            <a:r>
              <a:rPr lang="sk-SK" dirty="0"/>
              <a:t>6. Záver</a:t>
            </a:r>
          </a:p>
          <a:p>
            <a:pPr marL="0" indent="0">
              <a:buNone/>
            </a:pPr>
            <a:r>
              <a:rPr lang="sk-SK" dirty="0"/>
              <a:t>7. Pokyny pre učiteľa</a:t>
            </a:r>
          </a:p>
          <a:p>
            <a:endParaRPr lang="pl-PL" dirty="0"/>
          </a:p>
        </p:txBody>
      </p:sp>
    </p:spTree>
    <p:extLst>
      <p:ext uri="{BB962C8B-B14F-4D97-AF65-F5344CB8AC3E}">
        <p14:creationId xmlns:p14="http://schemas.microsoft.com/office/powerpoint/2010/main" val="3422255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4543012"/>
            <a:ext cx="9144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pl-PL" dirty="0"/>
              <a:t>ZÁVER</a:t>
            </a:r>
          </a:p>
        </p:txBody>
      </p:sp>
      <p:sp>
        <p:nvSpPr>
          <p:cNvPr id="3" name="Symbol zastępczy zawartości 2"/>
          <p:cNvSpPr>
            <a:spLocks noGrp="1"/>
          </p:cNvSpPr>
          <p:nvPr>
            <p:ph idx="1"/>
          </p:nvPr>
        </p:nvSpPr>
        <p:spPr/>
        <p:txBody>
          <a:bodyPr>
            <a:normAutofit fontScale="55000" lnSpcReduction="20000"/>
          </a:bodyPr>
          <a:lstStyle/>
          <a:p>
            <a:pPr marL="0" lvl="0" indent="0" algn="ctr">
              <a:lnSpc>
                <a:spcPct val="80000"/>
              </a:lnSpc>
              <a:buNone/>
            </a:pPr>
            <a:r>
              <a:rPr lang="sk-SK" sz="3600" b="1" dirty="0">
                <a:latin typeface="Century" panose="02040604050505020304" pitchFamily="18" charset="0"/>
              </a:rPr>
              <a:t>Aké výhody Vám priniesla realizácia tohto projektu?</a:t>
            </a:r>
          </a:p>
          <a:p>
            <a:pPr marL="0" lvl="0" indent="0">
              <a:lnSpc>
                <a:spcPct val="80000"/>
              </a:lnSpc>
              <a:buNone/>
            </a:pPr>
            <a:endParaRPr lang="sk-SK" b="1" dirty="0">
              <a:latin typeface="Century" panose="02040604050505020304" pitchFamily="18" charset="0"/>
            </a:endParaRPr>
          </a:p>
          <a:p>
            <a:pPr algn="just">
              <a:lnSpc>
                <a:spcPct val="90000"/>
              </a:lnSpc>
              <a:buFont typeface="Arial" panose="020B0604020202020204" pitchFamily="34" charset="0"/>
              <a:buAutoNum type="arabicPeriod"/>
            </a:pPr>
            <a:r>
              <a:rPr lang="sk-SK" dirty="0">
                <a:latin typeface="Century" panose="02040604050505020304" pitchFamily="18" charset="0"/>
                <a:ea typeface="Ebrima" panose="02000000000000000000" pitchFamily="2" charset="0"/>
                <a:cs typeface="Ebrima" panose="02000000000000000000" pitchFamily="2" charset="0"/>
              </a:rPr>
              <a:t>Presvedčili ste sa, že získavanie nových informácií môže byť zaujímavé a učiť sa možno nie len zo zošita a učebnice.</a:t>
            </a:r>
          </a:p>
          <a:p>
            <a:pPr algn="just">
              <a:lnSpc>
                <a:spcPct val="90000"/>
              </a:lnSpc>
              <a:buFont typeface="Arial" panose="020B0604020202020204" pitchFamily="34" charset="0"/>
              <a:buAutoNum type="arabicPeriod"/>
            </a:pPr>
            <a:r>
              <a:rPr lang="sk-SK" dirty="0">
                <a:latin typeface="Century" panose="02040604050505020304" pitchFamily="18" charset="0"/>
                <a:ea typeface="Ebrima" panose="02000000000000000000" pitchFamily="2" charset="0"/>
                <a:cs typeface="Ebrima" panose="02000000000000000000" pitchFamily="2" charset="0"/>
              </a:rPr>
              <a:t>Dozvedeli ste sa, čo sa naozaj skrýva pod pojmom </a:t>
            </a:r>
            <a:r>
              <a:rPr lang="sk-SK" b="1" dirty="0">
                <a:latin typeface="Century" panose="02040604050505020304" pitchFamily="18" charset="0"/>
                <a:ea typeface="Ebrima" panose="02000000000000000000" pitchFamily="2" charset="0"/>
                <a:cs typeface="Ebrima" panose="02000000000000000000" pitchFamily="2" charset="0"/>
              </a:rPr>
              <a:t>dýchacia sústava</a:t>
            </a:r>
            <a:r>
              <a:rPr lang="sk-SK" dirty="0">
                <a:latin typeface="Century" panose="02040604050505020304" pitchFamily="18" charset="0"/>
                <a:ea typeface="Ebrima" panose="02000000000000000000" pitchFamily="2" charset="0"/>
                <a:cs typeface="Ebrima" panose="02000000000000000000" pitchFamily="2" charset="0"/>
              </a:rPr>
              <a:t>. </a:t>
            </a:r>
          </a:p>
          <a:p>
            <a:pPr algn="just">
              <a:lnSpc>
                <a:spcPct val="90000"/>
              </a:lnSpc>
              <a:buFont typeface="Arial" panose="020B0604020202020204" pitchFamily="34" charset="0"/>
              <a:buAutoNum type="arabicPeriod"/>
            </a:pPr>
            <a:r>
              <a:rPr lang="sk-SK" dirty="0">
                <a:latin typeface="Century" panose="02040604050505020304" pitchFamily="18" charset="0"/>
                <a:ea typeface="Ebrima" panose="02000000000000000000" pitchFamily="2" charset="0"/>
                <a:cs typeface="Ebrima" panose="02000000000000000000" pitchFamily="2" charset="0"/>
              </a:rPr>
              <a:t>Viete už, že dýchanie a dýchacia sústava je pre život nevyhnutná. </a:t>
            </a:r>
          </a:p>
          <a:p>
            <a:pPr algn="just">
              <a:lnSpc>
                <a:spcPct val="90000"/>
              </a:lnSpc>
              <a:buFont typeface="Arial" panose="020B0604020202020204" pitchFamily="34" charset="0"/>
              <a:buAutoNum type="arabicPeriod"/>
            </a:pPr>
            <a:r>
              <a:rPr lang="sk-SK" dirty="0">
                <a:latin typeface="Century" panose="02040604050505020304" pitchFamily="18" charset="0"/>
                <a:ea typeface="Ebrima" panose="02000000000000000000" pitchFamily="2" charset="0"/>
                <a:cs typeface="Ebrima" panose="02000000000000000000" pitchFamily="2" charset="0"/>
              </a:rPr>
              <a:t>Poznáte stavbu a fungovanie dýchacej sústavy.</a:t>
            </a:r>
          </a:p>
          <a:p>
            <a:pPr algn="just">
              <a:lnSpc>
                <a:spcPct val="90000"/>
              </a:lnSpc>
              <a:buFont typeface="Arial" panose="020B0604020202020204" pitchFamily="34" charset="0"/>
              <a:buAutoNum type="arabicPeriod"/>
            </a:pPr>
            <a:r>
              <a:rPr lang="sk-SK" dirty="0">
                <a:latin typeface="Century" panose="02040604050505020304" pitchFamily="18" charset="0"/>
                <a:ea typeface="Ebrima" panose="02000000000000000000" pitchFamily="2" charset="0"/>
                <a:cs typeface="Ebrima" panose="02000000000000000000" pitchFamily="2" charset="0"/>
              </a:rPr>
              <a:t>Viete, aké choroby môžu obmedzovať správne fungovanie dýchacej sústavy a ako sa o ňu starať. </a:t>
            </a:r>
          </a:p>
          <a:p>
            <a:pPr lvl="0" algn="just">
              <a:lnSpc>
                <a:spcPct val="90000"/>
              </a:lnSpc>
              <a:buAutoNum type="arabicPeriod"/>
            </a:pPr>
            <a:r>
              <a:rPr lang="sk-SK" dirty="0">
                <a:latin typeface="Century" panose="02040604050505020304" pitchFamily="18" charset="0"/>
                <a:ea typeface="Ebrima" panose="02000000000000000000" pitchFamily="2" charset="0"/>
                <a:cs typeface="Ebrima" panose="02000000000000000000" pitchFamily="2" charset="0"/>
              </a:rPr>
              <a:t>Naučili ste sa využívať internet ako zdroj informácií.</a:t>
            </a:r>
          </a:p>
          <a:p>
            <a:pPr lvl="0" algn="just">
              <a:lnSpc>
                <a:spcPct val="90000"/>
              </a:lnSpc>
              <a:buAutoNum type="arabicPeriod"/>
            </a:pPr>
            <a:r>
              <a:rPr lang="sk-SK" dirty="0">
                <a:latin typeface="Century" panose="02040604050505020304" pitchFamily="18" charset="0"/>
                <a:ea typeface="Ebrima" panose="02000000000000000000" pitchFamily="2" charset="0"/>
                <a:cs typeface="Ebrima" panose="02000000000000000000" pitchFamily="2" charset="0"/>
              </a:rPr>
              <a:t>Naučili ste sa praktickým spôsobom využívať informácie z internetových stránok.</a:t>
            </a:r>
          </a:p>
          <a:p>
            <a:pPr algn="just">
              <a:lnSpc>
                <a:spcPct val="90000"/>
              </a:lnSpc>
              <a:buFont typeface="Arial" panose="020B0604020202020204" pitchFamily="34" charset="0"/>
              <a:buAutoNum type="arabicPeriod"/>
            </a:pPr>
            <a:r>
              <a:rPr lang="sk-SK" dirty="0">
                <a:latin typeface="Century" panose="02040604050505020304" pitchFamily="18" charset="0"/>
                <a:ea typeface="Ebrima" panose="02000000000000000000" pitchFamily="2" charset="0"/>
                <a:cs typeface="Ebrima" panose="02000000000000000000" pitchFamily="2" charset="0"/>
              </a:rPr>
              <a:t>Naučili ste sa umeniu deliť sa vedomosťami s inými.</a:t>
            </a:r>
          </a:p>
          <a:p>
            <a:pPr lvl="0" algn="just">
              <a:lnSpc>
                <a:spcPct val="90000"/>
              </a:lnSpc>
              <a:buAutoNum type="arabicPeriod"/>
            </a:pPr>
            <a:r>
              <a:rPr lang="sk-SK" dirty="0">
                <a:latin typeface="Century" panose="02040604050505020304" pitchFamily="18" charset="0"/>
                <a:ea typeface="Ebrima" panose="02000000000000000000" pitchFamily="2" charset="0"/>
                <a:cs typeface="Ebrima" panose="02000000000000000000" pitchFamily="2" charset="0"/>
              </a:rPr>
              <a:t>Naučili ste sa náročnému umeniu spolupráce v skupine.</a:t>
            </a:r>
          </a:p>
          <a:p>
            <a:pPr lvl="0" algn="just">
              <a:lnSpc>
                <a:spcPct val="90000"/>
              </a:lnSpc>
              <a:buAutoNum type="arabicPeriod"/>
            </a:pPr>
            <a:r>
              <a:rPr lang="sk-SK" dirty="0">
                <a:latin typeface="Century" panose="02040604050505020304" pitchFamily="18" charset="0"/>
                <a:ea typeface="Ebrima" panose="02000000000000000000" pitchFamily="2" charset="0"/>
                <a:cs typeface="Ebrima" panose="02000000000000000000" pitchFamily="2" charset="0"/>
              </a:rPr>
              <a:t>Spolupracovali ste v skupine aj celom tíme;</a:t>
            </a:r>
          </a:p>
          <a:p>
            <a:pPr lvl="0" algn="just">
              <a:lnSpc>
                <a:spcPct val="90000"/>
              </a:lnSpc>
              <a:buAutoNum type="arabicPeriod"/>
            </a:pPr>
            <a:r>
              <a:rPr lang="sk-SK" dirty="0">
                <a:latin typeface="Century" panose="02040604050505020304" pitchFamily="18" charset="0"/>
                <a:ea typeface="Ebrima" panose="02000000000000000000" pitchFamily="2" charset="0"/>
                <a:cs typeface="Ebrima" panose="02000000000000000000" pitchFamily="2" charset="0"/>
              </a:rPr>
              <a:t>Vďaka vašej individuálnej a skupinovej práci vznikli pekné plagáty o dýchacej sústave, ktoré môžu pomôcť iným pri získavaní informácií súvisiacich s témou.</a:t>
            </a:r>
          </a:p>
          <a:p>
            <a:endParaRPr lang="pl-PL" dirty="0">
              <a:latin typeface="Century" panose="02040604050505020304" pitchFamily="18" charset="0"/>
            </a:endParaRPr>
          </a:p>
        </p:txBody>
      </p:sp>
    </p:spTree>
    <p:extLst>
      <p:ext uri="{BB962C8B-B14F-4D97-AF65-F5344CB8AC3E}">
        <p14:creationId xmlns:p14="http://schemas.microsoft.com/office/powerpoint/2010/main" val="3632753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28600" y="1934546"/>
            <a:ext cx="8686800" cy="838200"/>
          </a:xfrm>
        </p:spPr>
        <p:txBody>
          <a:bodyPr/>
          <a:lstStyle/>
          <a:p>
            <a:r>
              <a:rPr lang="pl-PL" b="1" dirty="0"/>
              <a:t>POKYNY PRE UČITEĽA</a:t>
            </a:r>
            <a:endParaRPr lang="pl-PL" dirty="0"/>
          </a:p>
        </p:txBody>
      </p:sp>
      <p:sp>
        <p:nvSpPr>
          <p:cNvPr id="3" name="Symbol zastępczy zawartości 2"/>
          <p:cNvSpPr>
            <a:spLocks noGrp="1"/>
          </p:cNvSpPr>
          <p:nvPr>
            <p:ph idx="1"/>
          </p:nvPr>
        </p:nvSpPr>
        <p:spPr>
          <a:xfrm>
            <a:off x="0" y="2852937"/>
            <a:ext cx="8676456" cy="2592287"/>
          </a:xfrm>
        </p:spPr>
        <p:txBody>
          <a:bodyPr>
            <a:normAutofit fontScale="47500" lnSpcReduction="20000"/>
          </a:bodyPr>
          <a:lstStyle/>
          <a:p>
            <a:pPr marL="68580" indent="0">
              <a:buNone/>
            </a:pPr>
            <a:r>
              <a:rPr lang="pl-PL" dirty="0"/>
              <a:t>1. </a:t>
            </a:r>
            <a:r>
              <a:rPr lang="sk-SK" dirty="0"/>
              <a:t>Pred začiatkom projektu dôkladne oboznámte žiakov s obsahom úloh, pričom spôsob komunikácie prispôsobte možnostiam žiakov. </a:t>
            </a:r>
          </a:p>
          <a:p>
            <a:pPr marL="68580" indent="0">
              <a:buNone/>
            </a:pPr>
            <a:r>
              <a:rPr lang="sk-SK" dirty="0"/>
              <a:t>2. Žiakov je potrebné oboznámiť so zásadami bezpečného využívania internetu. Učiteľ by si mal so žiakmi prejsť internetové zdroje a mal by im pomôcť pochopiť ich.</a:t>
            </a:r>
          </a:p>
          <a:p>
            <a:pPr marL="68580" indent="0">
              <a:buNone/>
            </a:pPr>
            <a:r>
              <a:rPr lang="sk-SK" dirty="0"/>
              <a:t>3. Učiteľ by mali pripraviť kartičky s otázkami určenými na vypracovanie pre každú skupiny a pracovné usmernenia súvisiace s touto prácou.</a:t>
            </a:r>
          </a:p>
          <a:p>
            <a:pPr marL="68580" indent="0">
              <a:buNone/>
            </a:pPr>
            <a:r>
              <a:rPr lang="pl-PL" dirty="0"/>
              <a:t>4. </a:t>
            </a:r>
            <a:r>
              <a:rPr lang="sk-SK" dirty="0"/>
              <a:t>Triedu rozdelíme na skupiny takým spôsobom, aby sme prispôsobili prácu ich možnostiam, aby sa mal každý šancu počas trvania projektu realizovať. Žiakov tretej skupiny je možné rozdeliť na menšie podskupiny, aby aj slabší žiaci sa mohli podieľať na príprave projektu.</a:t>
            </a:r>
          </a:p>
          <a:p>
            <a:pPr marL="68580" indent="0">
              <a:buNone/>
            </a:pPr>
            <a:r>
              <a:rPr lang="sk-SK" dirty="0"/>
              <a:t>5. Na projekt možno určiť tri až štyri hodiny– v závislosti od možnosti žiakov.</a:t>
            </a:r>
          </a:p>
          <a:p>
            <a:endParaRPr lang="pl-PL" dirty="0"/>
          </a:p>
        </p:txBody>
      </p:sp>
      <p:pic>
        <p:nvPicPr>
          <p:cNvPr id="5" name="Obraz 4">
            <a:extLst>
              <a:ext uri="{FF2B5EF4-FFF2-40B4-BE49-F238E27FC236}">
                <a16:creationId xmlns="" xmlns:a16="http://schemas.microsoft.com/office/drawing/2014/main" id="{B3436DEA-C9CB-4B4D-8701-4420652B30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057"/>
            <a:ext cx="9144000" cy="1877232"/>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09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ÚVOD</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97796"/>
            <a:ext cx="8786373" cy="540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323528" y="1988840"/>
            <a:ext cx="8686800" cy="4525963"/>
          </a:xfrm>
        </p:spPr>
        <p:txBody>
          <a:bodyPr>
            <a:normAutofit/>
          </a:bodyPr>
          <a:lstStyle/>
          <a:p>
            <a:pPr marL="0" indent="0">
              <a:buNone/>
            </a:pPr>
            <a:r>
              <a:rPr lang="sk-SK" dirty="0"/>
              <a:t>Predstavte si, že sa nachádzate v čarovnom lese, náhle začínajú vysychať stromy, kríky strácajú lístie a všetky rastlinky miznú, objavuje sa hustý, dusivý dym, máte problém s dýchaním.... Voláte o pomoc. Objaví sa sivá postava, ktorá Vám hovorí; „Pomôžem, ale pod jednou podmienkou– vysvetlíš mi, prečo chceš čistý vzduch...! Presvedčíš ma, že ho naozaj potrebuješ!”</a:t>
            </a:r>
          </a:p>
        </p:txBody>
      </p:sp>
    </p:spTree>
    <p:extLst>
      <p:ext uri="{BB962C8B-B14F-4D97-AF65-F5344CB8AC3E}">
        <p14:creationId xmlns:p14="http://schemas.microsoft.com/office/powerpoint/2010/main" val="155394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ÚVOD</a:t>
            </a:r>
          </a:p>
        </p:txBody>
      </p:sp>
      <p:pic>
        <p:nvPicPr>
          <p:cNvPr id="5122" name="Picture 2"/>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51520" y="1317381"/>
            <a:ext cx="8534524" cy="556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304800" y="1268760"/>
            <a:ext cx="8515672" cy="4811365"/>
          </a:xfrm>
        </p:spPr>
        <p:txBody>
          <a:bodyPr/>
          <a:lstStyle/>
          <a:p>
            <a:pPr marL="0" indent="0">
              <a:buNone/>
            </a:pPr>
            <a:endParaRPr lang="pl-PL" dirty="0"/>
          </a:p>
          <a:p>
            <a:r>
              <a:rPr lang="sk-SK" dirty="0"/>
              <a:t>Chcete odpovedať sivej potvore, už otvárate ústa..... a ......  neviete čo povedať......</a:t>
            </a:r>
          </a:p>
          <a:p>
            <a:r>
              <a:rPr lang="sk-SK" dirty="0"/>
              <a:t>Našťastie sa zobudíte a zistíte, že všetko bol len zlý sen...  Avšak bojíte sa, že sa Vám to môže stať..... Rozhodnete sa zistiť viac o dýchaní a dýchacej sústave....</a:t>
            </a:r>
          </a:p>
        </p:txBody>
      </p:sp>
    </p:spTree>
    <p:extLst>
      <p:ext uri="{BB962C8B-B14F-4D97-AF65-F5344CB8AC3E}">
        <p14:creationId xmlns:p14="http://schemas.microsoft.com/office/powerpoint/2010/main" val="624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ÚVOD</a:t>
            </a:r>
          </a:p>
        </p:txBody>
      </p:sp>
      <p:pic>
        <p:nvPicPr>
          <p:cNvPr id="13314"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60287" y="-30591"/>
            <a:ext cx="276225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457200" y="1600200"/>
            <a:ext cx="8507288" cy="4525963"/>
          </a:xfrm>
        </p:spPr>
        <p:txBody>
          <a:bodyPr>
            <a:normAutofit/>
          </a:bodyPr>
          <a:lstStyle/>
          <a:p>
            <a:pPr marL="0" indent="0">
              <a:buNone/>
            </a:pPr>
            <a:r>
              <a:rPr lang="sk-SK" dirty="0">
                <a:latin typeface="Century" panose="02040604050505020304" pitchFamily="18" charset="0"/>
              </a:rPr>
              <a:t>Musíte zistiť niekoľko vecí:</a:t>
            </a:r>
          </a:p>
          <a:p>
            <a:r>
              <a:rPr lang="sk-SK" dirty="0">
                <a:latin typeface="Century" panose="02040604050505020304" pitchFamily="18" charset="0"/>
              </a:rPr>
              <a:t>Za čo je zodpovedná dýchacia sústava, čiže načo slúži, načo ju človek potrebuje</a:t>
            </a:r>
            <a:r>
              <a:rPr lang="pl-PL" dirty="0">
                <a:latin typeface="Century" panose="02040604050505020304" pitchFamily="18" charset="0"/>
              </a:rPr>
              <a:t>.</a:t>
            </a:r>
          </a:p>
          <a:p>
            <a:endParaRPr lang="pl-PL" dirty="0">
              <a:latin typeface="Century" panose="02040604050505020304" pitchFamily="18" charset="0"/>
            </a:endParaRPr>
          </a:p>
          <a:p>
            <a:r>
              <a:rPr lang="sk-SK" dirty="0">
                <a:latin typeface="Century" panose="02040604050505020304" pitchFamily="18" charset="0"/>
              </a:rPr>
              <a:t>Akú cestu prejde Vami vdýchnutý vzduch? Aké orgány organizmu navštívi?</a:t>
            </a:r>
          </a:p>
          <a:p>
            <a:endParaRPr lang="pl-PL" dirty="0">
              <a:latin typeface="Century" panose="02040604050505020304" pitchFamily="18" charset="0"/>
            </a:endParaRPr>
          </a:p>
        </p:txBody>
      </p:sp>
    </p:spTree>
    <p:extLst>
      <p:ext uri="{BB962C8B-B14F-4D97-AF65-F5344CB8AC3E}">
        <p14:creationId xmlns:p14="http://schemas.microsoft.com/office/powerpoint/2010/main" val="410663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ÚVOD</a:t>
            </a:r>
          </a:p>
        </p:txBody>
      </p:sp>
      <p:sp>
        <p:nvSpPr>
          <p:cNvPr id="3" name="Symbol zastępczy zawartości 2"/>
          <p:cNvSpPr>
            <a:spLocks noGrp="1"/>
          </p:cNvSpPr>
          <p:nvPr>
            <p:ph idx="1"/>
          </p:nvPr>
        </p:nvSpPr>
        <p:spPr/>
        <p:txBody>
          <a:bodyPr/>
          <a:lstStyle/>
          <a:p>
            <a:r>
              <a:rPr lang="sk-SK" dirty="0">
                <a:latin typeface="Century" panose="02040604050505020304" pitchFamily="18" charset="0"/>
              </a:rPr>
              <a:t>Čo je úlohou dýchacích ciest?</a:t>
            </a:r>
          </a:p>
          <a:p>
            <a:r>
              <a:rPr lang="sk-SK" dirty="0">
                <a:latin typeface="Century" panose="02040604050505020304" pitchFamily="18" charset="0"/>
              </a:rPr>
              <a:t>Ako sa starať o dýchaciu sústavu?</a:t>
            </a:r>
          </a:p>
          <a:p>
            <a:endParaRPr lang="sk-SK" dirty="0">
              <a:latin typeface="Century" panose="02040604050505020304" pitchFamily="18" charset="0"/>
            </a:endParaRPr>
          </a:p>
          <a:p>
            <a:pPr marL="0" indent="0" algn="ctr">
              <a:buNone/>
            </a:pPr>
            <a:r>
              <a:rPr lang="sk-SK" dirty="0">
                <a:latin typeface="Century" panose="02040604050505020304" pitchFamily="18" charset="0"/>
              </a:rPr>
              <a:t>Na všetky tieto otázky nájdete odpoveď vďaka spolupráci s kamarátmi a kamarátkami a vďaka svojej samostatnej práci</a:t>
            </a:r>
            <a:r>
              <a:rPr lang="sk-SK" b="1" dirty="0">
                <a:latin typeface="Century" panose="02040604050505020304" pitchFamily="18" charset="0"/>
              </a:rPr>
              <a:t>.</a:t>
            </a:r>
          </a:p>
          <a:p>
            <a:endParaRPr lang="pl-PL" dirty="0"/>
          </a:p>
        </p:txBody>
      </p:sp>
    </p:spTree>
    <p:extLst>
      <p:ext uri="{BB962C8B-B14F-4D97-AF65-F5344CB8AC3E}">
        <p14:creationId xmlns:p14="http://schemas.microsoft.com/office/powerpoint/2010/main" val="99579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ÚLOHA</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171772" y="1916832"/>
            <a:ext cx="3240360" cy="1906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457200" y="1484784"/>
            <a:ext cx="8686800" cy="5187206"/>
          </a:xfrm>
        </p:spPr>
        <p:txBody>
          <a:bodyPr>
            <a:normAutofit/>
          </a:bodyPr>
          <a:lstStyle/>
          <a:p>
            <a:pPr marL="0" indent="0">
              <a:buNone/>
            </a:pPr>
            <a:r>
              <a:rPr lang="sk-SK" dirty="0">
                <a:solidFill>
                  <a:schemeClr val="tx1">
                    <a:lumMod val="95000"/>
                    <a:lumOff val="5000"/>
                  </a:schemeClr>
                </a:solidFill>
                <a:latin typeface="Century" panose="02040604050505020304" pitchFamily="18" charset="0"/>
              </a:rPr>
              <a:t>Vašou úlohou je pripraviť 3 plagáty vo formáte A3 (minimálna veľkosť) alebo vo väčšom formáte.</a:t>
            </a:r>
          </a:p>
          <a:p>
            <a:pPr marL="0" indent="0" algn="ctr">
              <a:buNone/>
            </a:pPr>
            <a:r>
              <a:rPr lang="sk-SK" dirty="0">
                <a:solidFill>
                  <a:schemeClr val="tx1">
                    <a:lumMod val="95000"/>
                    <a:lumOff val="5000"/>
                  </a:schemeClr>
                </a:solidFill>
                <a:latin typeface="Century" panose="02040604050505020304" pitchFamily="18" charset="0"/>
              </a:rPr>
              <a:t> </a:t>
            </a:r>
            <a:r>
              <a:rPr lang="sk-SK" b="1" u="sng" dirty="0">
                <a:solidFill>
                  <a:schemeClr val="tx1">
                    <a:lumMod val="95000"/>
                    <a:lumOff val="5000"/>
                  </a:schemeClr>
                </a:solidFill>
                <a:latin typeface="Century" panose="02040604050505020304" pitchFamily="18" charset="0"/>
              </a:rPr>
              <a:t>Na jednom z plagátov budú</a:t>
            </a:r>
            <a:r>
              <a:rPr lang="sk-SK" b="1" dirty="0">
                <a:solidFill>
                  <a:schemeClr val="tx1">
                    <a:lumMod val="95000"/>
                    <a:lumOff val="5000"/>
                  </a:schemeClr>
                </a:solidFill>
                <a:latin typeface="Century" panose="02040604050505020304" pitchFamily="18" charset="0"/>
              </a:rPr>
              <a:t>: </a:t>
            </a:r>
          </a:p>
          <a:p>
            <a:pPr marL="0" indent="0">
              <a:buNone/>
            </a:pPr>
            <a:endParaRPr lang="sk-SK" dirty="0">
              <a:solidFill>
                <a:schemeClr val="tx1">
                  <a:lumMod val="95000"/>
                  <a:lumOff val="5000"/>
                </a:schemeClr>
              </a:solidFill>
              <a:latin typeface="Century" panose="02040604050505020304" pitchFamily="18" charset="0"/>
            </a:endParaRPr>
          </a:p>
          <a:p>
            <a:pPr marL="0" indent="0">
              <a:buNone/>
            </a:pPr>
            <a:endParaRPr lang="sk-SK" dirty="0">
              <a:solidFill>
                <a:schemeClr val="tx1">
                  <a:lumMod val="95000"/>
                  <a:lumOff val="5000"/>
                </a:schemeClr>
              </a:solidFill>
              <a:latin typeface="Century" panose="02040604050505020304" pitchFamily="18" charset="0"/>
            </a:endParaRPr>
          </a:p>
          <a:p>
            <a:pPr marL="0" indent="0">
              <a:buNone/>
            </a:pPr>
            <a:endParaRPr lang="sk-SK" dirty="0">
              <a:solidFill>
                <a:schemeClr val="tx1">
                  <a:lumMod val="95000"/>
                  <a:lumOff val="5000"/>
                </a:schemeClr>
              </a:solidFill>
              <a:latin typeface="Century" panose="02040604050505020304" pitchFamily="18" charset="0"/>
            </a:endParaRPr>
          </a:p>
          <a:p>
            <a:pPr marL="0" indent="0">
              <a:buNone/>
            </a:pPr>
            <a:endParaRPr lang="sk-SK" dirty="0">
              <a:solidFill>
                <a:schemeClr val="tx1">
                  <a:lumMod val="95000"/>
                  <a:lumOff val="5000"/>
                </a:schemeClr>
              </a:solidFill>
              <a:latin typeface="Century" panose="02040604050505020304" pitchFamily="18" charset="0"/>
            </a:endParaRPr>
          </a:p>
          <a:p>
            <a:pPr marL="0" indent="0" algn="ctr">
              <a:buNone/>
            </a:pPr>
            <a:r>
              <a:rPr lang="sk-SK" b="1" dirty="0">
                <a:solidFill>
                  <a:schemeClr val="tx1">
                    <a:lumMod val="95000"/>
                    <a:lumOff val="5000"/>
                  </a:schemeClr>
                </a:solidFill>
                <a:latin typeface="Century" panose="02040604050505020304" pitchFamily="18" charset="0"/>
              </a:rPr>
              <a:t>Opisujúce stavbu dýchacej sústavy</a:t>
            </a:r>
            <a:r>
              <a:rPr lang="pl-PL" b="1" dirty="0">
                <a:solidFill>
                  <a:schemeClr val="tx1">
                    <a:lumMod val="95000"/>
                    <a:lumOff val="5000"/>
                  </a:schemeClr>
                </a:solidFill>
                <a:latin typeface="Century" panose="02040604050505020304" pitchFamily="18" charset="0"/>
              </a:rPr>
              <a:t>.</a:t>
            </a:r>
            <a:endParaRPr lang="pl-PL" b="1" dirty="0">
              <a:latin typeface="Century" panose="02040604050505020304" pitchFamily="18" charset="0"/>
            </a:endParaRPr>
          </a:p>
        </p:txBody>
      </p:sp>
      <p:graphicFrame>
        <p:nvGraphicFramePr>
          <p:cNvPr id="7" name="Diagram 6"/>
          <p:cNvGraphicFramePr/>
          <p:nvPr>
            <p:extLst>
              <p:ext uri="{D42A27DB-BD31-4B8C-83A1-F6EECF244321}">
                <p14:modId xmlns:p14="http://schemas.microsoft.com/office/powerpoint/2010/main" val="1101448442"/>
              </p:ext>
            </p:extLst>
          </p:nvPr>
        </p:nvGraphicFramePr>
        <p:xfrm>
          <a:off x="611560" y="3284984"/>
          <a:ext cx="7632847" cy="3080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448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ÚLOHA</a:t>
            </a:r>
          </a:p>
        </p:txBody>
      </p:sp>
      <p:sp>
        <p:nvSpPr>
          <p:cNvPr id="3" name="Symbol zastępczy zawartości 2"/>
          <p:cNvSpPr>
            <a:spLocks noGrp="1"/>
          </p:cNvSpPr>
          <p:nvPr>
            <p:ph idx="1"/>
          </p:nvPr>
        </p:nvSpPr>
        <p:spPr>
          <a:xfrm>
            <a:off x="304800" y="1554162"/>
            <a:ext cx="8839200" cy="5115198"/>
          </a:xfrm>
        </p:spPr>
        <p:txBody>
          <a:bodyPr>
            <a:normAutofit/>
          </a:bodyPr>
          <a:lstStyle/>
          <a:p>
            <a:pPr marL="0" indent="0" algn="ctr">
              <a:buNone/>
            </a:pPr>
            <a:r>
              <a:rPr lang="sk-SK" b="1" u="sng" dirty="0">
                <a:solidFill>
                  <a:schemeClr val="tx1">
                    <a:lumMod val="95000"/>
                    <a:lumOff val="5000"/>
                  </a:schemeClr>
                </a:solidFill>
                <a:latin typeface="Century" panose="02040604050505020304" pitchFamily="18" charset="0"/>
              </a:rPr>
              <a:t>Na druhom plagáte sa budú nachádzať:</a:t>
            </a:r>
          </a:p>
          <a:p>
            <a:pPr marL="0" indent="0">
              <a:buNone/>
            </a:pPr>
            <a:endParaRPr lang="sk-SK" dirty="0">
              <a:solidFill>
                <a:schemeClr val="tx1">
                  <a:lumMod val="95000"/>
                  <a:lumOff val="5000"/>
                </a:schemeClr>
              </a:solidFill>
              <a:latin typeface="Century" panose="02040604050505020304" pitchFamily="18" charset="0"/>
            </a:endParaRPr>
          </a:p>
          <a:p>
            <a:pPr marL="0" indent="0">
              <a:buNone/>
            </a:pPr>
            <a:endParaRPr lang="sk-SK" dirty="0">
              <a:solidFill>
                <a:schemeClr val="tx1">
                  <a:lumMod val="95000"/>
                  <a:lumOff val="5000"/>
                </a:schemeClr>
              </a:solidFill>
              <a:latin typeface="Century" panose="02040604050505020304" pitchFamily="18" charset="0"/>
            </a:endParaRPr>
          </a:p>
          <a:p>
            <a:pPr marL="0" indent="0">
              <a:buNone/>
            </a:pPr>
            <a:endParaRPr lang="sk-SK" dirty="0">
              <a:solidFill>
                <a:schemeClr val="tx1">
                  <a:lumMod val="95000"/>
                  <a:lumOff val="5000"/>
                </a:schemeClr>
              </a:solidFill>
              <a:latin typeface="Century" panose="02040604050505020304" pitchFamily="18" charset="0"/>
            </a:endParaRPr>
          </a:p>
          <a:p>
            <a:pPr marL="0" indent="0">
              <a:buNone/>
            </a:pPr>
            <a:endParaRPr lang="sk-SK" dirty="0">
              <a:solidFill>
                <a:schemeClr val="tx1">
                  <a:lumMod val="95000"/>
                  <a:lumOff val="5000"/>
                </a:schemeClr>
              </a:solidFill>
              <a:latin typeface="Century" panose="02040604050505020304" pitchFamily="18" charset="0"/>
            </a:endParaRPr>
          </a:p>
          <a:p>
            <a:pPr marL="0" indent="0" algn="ctr">
              <a:buNone/>
            </a:pPr>
            <a:r>
              <a:rPr lang="sk-SK" b="1" dirty="0">
                <a:solidFill>
                  <a:schemeClr val="tx1">
                    <a:lumMod val="95000"/>
                    <a:lumOff val="5000"/>
                  </a:schemeClr>
                </a:solidFill>
                <a:latin typeface="Century" panose="02040604050505020304" pitchFamily="18" charset="0"/>
              </a:rPr>
              <a:t>Objasňujúce v čom spočíva výmena plynov a vnútrobunkové dýchanie.</a:t>
            </a:r>
            <a:endParaRPr lang="sk-SK" dirty="0"/>
          </a:p>
        </p:txBody>
      </p:sp>
      <p:graphicFrame>
        <p:nvGraphicFramePr>
          <p:cNvPr id="5" name="Diagram 4"/>
          <p:cNvGraphicFramePr/>
          <p:nvPr>
            <p:extLst>
              <p:ext uri="{D42A27DB-BD31-4B8C-83A1-F6EECF244321}">
                <p14:modId xmlns:p14="http://schemas.microsoft.com/office/powerpoint/2010/main" val="1663259107"/>
              </p:ext>
            </p:extLst>
          </p:nvPr>
        </p:nvGraphicFramePr>
        <p:xfrm>
          <a:off x="467544" y="2132856"/>
          <a:ext cx="7632847" cy="308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6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60648"/>
            <a:ext cx="8686800" cy="838200"/>
          </a:xfrm>
        </p:spPr>
        <p:txBody>
          <a:bodyPr/>
          <a:lstStyle/>
          <a:p>
            <a:r>
              <a:rPr lang="pl-PL" dirty="0"/>
              <a:t>ÚLOHA</a:t>
            </a:r>
          </a:p>
        </p:txBody>
      </p:sp>
      <p:sp>
        <p:nvSpPr>
          <p:cNvPr id="3" name="Symbol zastępczy zawartości 2"/>
          <p:cNvSpPr>
            <a:spLocks noGrp="1"/>
          </p:cNvSpPr>
          <p:nvPr>
            <p:ph idx="1"/>
          </p:nvPr>
        </p:nvSpPr>
        <p:spPr>
          <a:xfrm>
            <a:off x="1454" y="980728"/>
            <a:ext cx="8686800" cy="5472608"/>
          </a:xfrm>
        </p:spPr>
        <p:txBody>
          <a:bodyPr>
            <a:normAutofit fontScale="85000" lnSpcReduction="20000"/>
          </a:bodyPr>
          <a:lstStyle/>
          <a:p>
            <a:pPr marL="0" indent="0" algn="ctr">
              <a:buNone/>
            </a:pPr>
            <a:r>
              <a:rPr lang="pl-PL" b="1" u="sng" dirty="0">
                <a:solidFill>
                  <a:schemeClr val="tx1">
                    <a:lumMod val="95000"/>
                    <a:lumOff val="5000"/>
                  </a:schemeClr>
                </a:solidFill>
                <a:latin typeface="Century" panose="02040604050505020304" pitchFamily="18" charset="0"/>
              </a:rPr>
              <a:t>Na </a:t>
            </a:r>
            <a:r>
              <a:rPr lang="pl-PL" b="1" u="sng" dirty="0" err="1">
                <a:solidFill>
                  <a:schemeClr val="tx1">
                    <a:lumMod val="95000"/>
                    <a:lumOff val="5000"/>
                  </a:schemeClr>
                </a:solidFill>
                <a:latin typeface="Century" panose="02040604050505020304" pitchFamily="18" charset="0"/>
              </a:rPr>
              <a:t>treťom</a:t>
            </a:r>
            <a:r>
              <a:rPr lang="pl-PL" b="1" u="sng" dirty="0">
                <a:solidFill>
                  <a:schemeClr val="tx1">
                    <a:lumMod val="95000"/>
                    <a:lumOff val="5000"/>
                  </a:schemeClr>
                </a:solidFill>
                <a:latin typeface="Century" panose="02040604050505020304" pitchFamily="18" charset="0"/>
              </a:rPr>
              <a:t> </a:t>
            </a:r>
            <a:r>
              <a:rPr lang="pl-PL" b="1" u="sng" dirty="0" err="1">
                <a:solidFill>
                  <a:schemeClr val="tx1">
                    <a:lumMod val="95000"/>
                    <a:lumOff val="5000"/>
                  </a:schemeClr>
                </a:solidFill>
                <a:latin typeface="Century" panose="02040604050505020304" pitchFamily="18" charset="0"/>
              </a:rPr>
              <a:t>plagáte</a:t>
            </a:r>
            <a:r>
              <a:rPr lang="pl-PL" b="1" u="sng" dirty="0">
                <a:solidFill>
                  <a:schemeClr val="tx1">
                    <a:lumMod val="95000"/>
                    <a:lumOff val="5000"/>
                  </a:schemeClr>
                </a:solidFill>
                <a:latin typeface="Century" panose="02040604050505020304" pitchFamily="18" charset="0"/>
              </a:rPr>
              <a:t> </a:t>
            </a:r>
            <a:r>
              <a:rPr lang="pl-PL" b="1" u="sng" dirty="0" err="1">
                <a:solidFill>
                  <a:schemeClr val="tx1">
                    <a:lumMod val="95000"/>
                    <a:lumOff val="5000"/>
                  </a:schemeClr>
                </a:solidFill>
                <a:latin typeface="Century" panose="02040604050505020304" pitchFamily="18" charset="0"/>
              </a:rPr>
              <a:t>budú</a:t>
            </a:r>
            <a:r>
              <a:rPr lang="pl-PL" b="1" u="sng" dirty="0">
                <a:solidFill>
                  <a:schemeClr val="tx1">
                    <a:lumMod val="95000"/>
                    <a:lumOff val="5000"/>
                  </a:schemeClr>
                </a:solidFill>
                <a:latin typeface="Century" panose="02040604050505020304" pitchFamily="18" charset="0"/>
              </a:rPr>
              <a:t>:</a:t>
            </a:r>
          </a:p>
          <a:p>
            <a:endParaRPr lang="pl-PL" dirty="0">
              <a:solidFill>
                <a:schemeClr val="tx1">
                  <a:lumMod val="95000"/>
                  <a:lumOff val="5000"/>
                </a:schemeClr>
              </a:solidFill>
              <a:latin typeface="Century" panose="02040604050505020304" pitchFamily="18" charset="0"/>
            </a:endParaRPr>
          </a:p>
          <a:p>
            <a:endParaRPr lang="pl-PL" dirty="0">
              <a:solidFill>
                <a:schemeClr val="tx1">
                  <a:lumMod val="95000"/>
                  <a:lumOff val="5000"/>
                </a:schemeClr>
              </a:solidFill>
              <a:latin typeface="Century" panose="02040604050505020304" pitchFamily="18" charset="0"/>
            </a:endParaRPr>
          </a:p>
          <a:p>
            <a:endParaRPr lang="pl-PL" dirty="0">
              <a:solidFill>
                <a:schemeClr val="tx1">
                  <a:lumMod val="95000"/>
                  <a:lumOff val="5000"/>
                </a:schemeClr>
              </a:solidFill>
              <a:latin typeface="Century" panose="02040604050505020304" pitchFamily="18" charset="0"/>
            </a:endParaRPr>
          </a:p>
          <a:p>
            <a:pPr marL="0" indent="0">
              <a:buNone/>
            </a:pPr>
            <a:endParaRPr lang="pl-PL" b="1" dirty="0">
              <a:solidFill>
                <a:schemeClr val="tx1">
                  <a:lumMod val="95000"/>
                  <a:lumOff val="5000"/>
                </a:schemeClr>
              </a:solidFill>
              <a:latin typeface="Century" panose="02040604050505020304" pitchFamily="18" charset="0"/>
            </a:endParaRPr>
          </a:p>
          <a:p>
            <a:pPr marL="0" indent="0">
              <a:buNone/>
            </a:pPr>
            <a:endParaRPr lang="pl-PL" b="1" dirty="0">
              <a:solidFill>
                <a:schemeClr val="tx1">
                  <a:lumMod val="95000"/>
                  <a:lumOff val="5000"/>
                </a:schemeClr>
              </a:solidFill>
              <a:latin typeface="Century" panose="02040604050505020304" pitchFamily="18" charset="0"/>
            </a:endParaRPr>
          </a:p>
          <a:p>
            <a:pPr marL="0" indent="0" algn="ctr">
              <a:buNone/>
            </a:pPr>
            <a:endParaRPr lang="pl-PL" b="1" dirty="0">
              <a:solidFill>
                <a:schemeClr val="tx1">
                  <a:lumMod val="95000"/>
                  <a:lumOff val="5000"/>
                </a:schemeClr>
              </a:solidFill>
              <a:latin typeface="Century" panose="02040604050505020304" pitchFamily="18" charset="0"/>
            </a:endParaRPr>
          </a:p>
          <a:p>
            <a:pPr marL="0" indent="0" algn="ctr">
              <a:buNone/>
            </a:pPr>
            <a:r>
              <a:rPr lang="sk-SK" b="1" dirty="0">
                <a:solidFill>
                  <a:schemeClr val="tx1">
                    <a:lumMod val="95000"/>
                    <a:lumOff val="5000"/>
                  </a:schemeClr>
                </a:solidFill>
                <a:latin typeface="Century" panose="02040604050505020304" pitchFamily="18" charset="0"/>
              </a:rPr>
              <a:t>Týkajúce sa chorôb a spôsobov ako sa starať o dýchaciu sústavu</a:t>
            </a:r>
            <a:r>
              <a:rPr lang="sk-SK" dirty="0">
                <a:solidFill>
                  <a:schemeClr val="tx1">
                    <a:lumMod val="95000"/>
                    <a:lumOff val="5000"/>
                  </a:schemeClr>
                </a:solidFill>
                <a:latin typeface="Century" panose="02040604050505020304" pitchFamily="18" charset="0"/>
              </a:rPr>
              <a:t>. </a:t>
            </a:r>
          </a:p>
          <a:p>
            <a:pPr marL="0" indent="0">
              <a:buNone/>
            </a:pPr>
            <a:endParaRPr lang="sk-SK" dirty="0">
              <a:solidFill>
                <a:schemeClr val="tx1">
                  <a:lumMod val="95000"/>
                  <a:lumOff val="5000"/>
                </a:schemeClr>
              </a:solidFill>
              <a:latin typeface="Century" panose="02040604050505020304" pitchFamily="18" charset="0"/>
            </a:endParaRPr>
          </a:p>
          <a:p>
            <a:pPr marL="0" indent="0">
              <a:buNone/>
            </a:pPr>
            <a:r>
              <a:rPr lang="sk-SK" dirty="0">
                <a:solidFill>
                  <a:schemeClr val="tx1">
                    <a:lumMod val="95000"/>
                    <a:lumOff val="5000"/>
                  </a:schemeClr>
                </a:solidFill>
                <a:latin typeface="Century" panose="02040604050505020304" pitchFamily="18" charset="0"/>
              </a:rPr>
              <a:t>Na záver predstavíte svoju prácu pred celou triedou. Na prípravu plagátov máte 3 týždne, použite uvedené zdroje</a:t>
            </a:r>
            <a:r>
              <a:rPr lang="sk-SK" dirty="0">
                <a:latin typeface="Century" panose="02040604050505020304" pitchFamily="18" charset="0"/>
              </a:rPr>
              <a:t>.</a:t>
            </a:r>
          </a:p>
          <a:p>
            <a:endParaRPr lang="sk-SK" dirty="0"/>
          </a:p>
        </p:txBody>
      </p:sp>
      <p:graphicFrame>
        <p:nvGraphicFramePr>
          <p:cNvPr id="4" name="Diagram 3"/>
          <p:cNvGraphicFramePr/>
          <p:nvPr>
            <p:extLst>
              <p:ext uri="{D42A27DB-BD31-4B8C-83A1-F6EECF244321}">
                <p14:modId xmlns:p14="http://schemas.microsoft.com/office/powerpoint/2010/main" val="56648614"/>
              </p:ext>
            </p:extLst>
          </p:nvPr>
        </p:nvGraphicFramePr>
        <p:xfrm>
          <a:off x="683568" y="764704"/>
          <a:ext cx="7632847"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83697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2643</TotalTime>
  <Words>1363</Words>
  <Application>Microsoft Office PowerPoint</Application>
  <PresentationFormat>Pokaz na ekranie (4:3)</PresentationFormat>
  <Paragraphs>178</Paragraphs>
  <Slides>21</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21</vt:i4>
      </vt:variant>
    </vt:vector>
  </HeadingPairs>
  <TitlesOfParts>
    <vt:vector size="29" baseType="lpstr">
      <vt:lpstr>Arial</vt:lpstr>
      <vt:lpstr>Century</vt:lpstr>
      <vt:lpstr>Comic Sans MS</vt:lpstr>
      <vt:lpstr>Ebrima</vt:lpstr>
      <vt:lpstr>Franklin Gothic Book</vt:lpstr>
      <vt:lpstr>Franklin Gothic Medium</vt:lpstr>
      <vt:lpstr>Wingdings 2</vt:lpstr>
      <vt:lpstr>Wędrówka</vt:lpstr>
      <vt:lpstr>DÝCHACIA SÚSTAVA</vt:lpstr>
      <vt:lpstr>OBSAH</vt:lpstr>
      <vt:lpstr>ÚVOD</vt:lpstr>
      <vt:lpstr>ÚVOD</vt:lpstr>
      <vt:lpstr>ÚVOD</vt:lpstr>
      <vt:lpstr>ÚVOD</vt:lpstr>
      <vt:lpstr>ÚLOHA</vt:lpstr>
      <vt:lpstr>ÚLOHA</vt:lpstr>
      <vt:lpstr>ÚLOHA</vt:lpstr>
      <vt:lpstr>PROCES</vt:lpstr>
      <vt:lpstr>PROCES</vt:lpstr>
      <vt:lpstr>PROCES</vt:lpstr>
      <vt:lpstr>PROCES</vt:lpstr>
      <vt:lpstr>PROCES</vt:lpstr>
      <vt:lpstr>PROCES</vt:lpstr>
      <vt:lpstr>HODNOTENIE</vt:lpstr>
      <vt:lpstr>HODNOTENIE</vt:lpstr>
      <vt:lpstr>ZDROJE</vt:lpstr>
      <vt:lpstr>ZÁVER</vt:lpstr>
      <vt:lpstr>ZÁVER</vt:lpstr>
      <vt:lpstr>POKYNY PRE UČITEĽA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UKŁAD ODDECHOWY</dc:title>
  <dc:creator>Joanna Wronka</dc:creator>
  <cp:lastModifiedBy>Anna Basta</cp:lastModifiedBy>
  <cp:revision>89</cp:revision>
  <dcterms:created xsi:type="dcterms:W3CDTF">2017-09-19T09:15:01Z</dcterms:created>
  <dcterms:modified xsi:type="dcterms:W3CDTF">2020-01-20T13:40:44Z</dcterms:modified>
</cp:coreProperties>
</file>