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2"/>
  </p:notesMasterIdLst>
  <p:handoutMasterIdLst>
    <p:handoutMasterId r:id="rId23"/>
  </p:handoutMasterIdLst>
  <p:sldIdLst>
    <p:sldId id="259" r:id="rId5"/>
    <p:sldId id="260" r:id="rId6"/>
    <p:sldId id="264" r:id="rId7"/>
    <p:sldId id="270" r:id="rId8"/>
    <p:sldId id="265" r:id="rId9"/>
    <p:sldId id="266" r:id="rId10"/>
    <p:sldId id="267" r:id="rId11"/>
    <p:sldId id="271" r:id="rId12"/>
    <p:sldId id="272" r:id="rId13"/>
    <p:sldId id="268" r:id="rId14"/>
    <p:sldId id="279" r:id="rId15"/>
    <p:sldId id="273" r:id="rId16"/>
    <p:sldId id="274" r:id="rId17"/>
    <p:sldId id="275" r:id="rId18"/>
    <p:sldId id="276" r:id="rId19"/>
    <p:sldId id="277" r:id="rId20"/>
    <p:sldId id="278" r:id="rId21"/>
  </p:sldIdLst>
  <p:sldSz cx="12188825" cy="6858000"/>
  <p:notesSz cx="6858000" cy="9144000"/>
  <p:defaultTextStyle>
    <a:defPPr rtl="0"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89" d="100"/>
          <a:sy n="89" d="100"/>
        </p:scale>
        <p:origin x="466" y="72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279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1C458BC-E8BF-46CA-953C-59946B972AD8}" type="datetime1">
              <a:rPr lang="sk-SK" smtClean="0"/>
              <a:t>20. 1. 2020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3" name="Zástupný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3A1EE8E-2E95-4C41-8B49-EA5BD6C934A6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4" name="Zástupný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 noProof="0" dirty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sk-SK" noProof="0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41221E5-7225-48EB-A4EE-420E7BFCF705}" type="slidenum">
              <a:rPr lang="sk-SK" smtClean="0"/>
              <a:pPr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2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049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3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3571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6139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32565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4876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5377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562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é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sk-SK" smtClean="0"/>
              <a:pPr rtl="0"/>
              <a:t>10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330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rtlCol="0"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 noProof="0"/>
              <a:t>Kliknutím upravte štýl predlohy podnadpisu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9BA35D7C-20AC-4248-9943-91A2FFFBED10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B6BF9D-CEF2-4F9D-A3F6-FD2CC21BE213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/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7DE4349-FE48-4B5D-A82D-10A378EBE931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EBCB8A-7256-4E92-BADD-E710B9E30FE1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4C856694-03AF-4049-A0AC-AD983003F6F8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1A9937-D59F-4E3F-A6D0-B9926BD4B411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sk-SK" noProof="0"/>
              <a:t>Upraviť štýly predlohy textu</a:t>
            </a:r>
          </a:p>
          <a:p>
            <a:pPr lvl="1" rtl="0"/>
            <a:r>
              <a:rPr lang="sk-SK" noProof="0"/>
              <a:t>Druhá úroveň</a:t>
            </a:r>
          </a:p>
          <a:p>
            <a:pPr lvl="2" rtl="0"/>
            <a:r>
              <a:rPr lang="sk-SK" noProof="0"/>
              <a:t>Tretia úroveň</a:t>
            </a:r>
          </a:p>
          <a:p>
            <a:pPr lvl="3" rtl="0"/>
            <a:r>
              <a:rPr lang="sk-SK" noProof="0"/>
              <a:t>Štvrtá úroveň</a:t>
            </a:r>
          </a:p>
          <a:p>
            <a:pPr lvl="4" rtl="0"/>
            <a:r>
              <a:rPr lang="sk-SK" noProof="0"/>
              <a:t>Piata úroveň</a:t>
            </a:r>
            <a:endParaRPr lang="sk-SK" noProof="0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A7F060A-CEFB-4794-A037-386F7C8F1995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C804D0-BC7F-4D84-B355-99CE65BB4FF2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915EF2-8FBF-4144-A724-FCEA00F9BE28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algn="r">
              <a:defRPr lang="en-US" smtClean="0"/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o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>
          <a:xfrm>
            <a:off x="5232426" y="482600"/>
            <a:ext cx="6195986" cy="5689600"/>
          </a:xfrm>
        </p:spPr>
        <p:txBody>
          <a:bodyPr rtlCol="0">
            <a:normAutofit/>
          </a:bodyPr>
          <a:lstStyle>
            <a:lvl1pPr rtl="0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2EF155-10AF-43DF-8956-3F730F823D72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sk-SK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sk-SK" noProof="0"/>
              <a:t>Kliknutím upravte štýl predlohy nadpisu</a:t>
            </a:r>
            <a:endParaRPr lang="sk-SK" noProof="0" dirty="0"/>
          </a:p>
        </p:txBody>
      </p:sp>
      <p:sp>
        <p:nvSpPr>
          <p:cNvPr id="3" name="Zástupný obrázok 2" descr="Prázdny zástupný objekt na pridanie obrázka. Kliknite na zástupný objekt a vyberte obrázok, ktorý chcete pridať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k-SK" noProof="0"/>
              <a:t>Kliknutím na ikonu pridáte obrázok</a:t>
            </a:r>
            <a:endParaRPr lang="sk-SK" noProof="0" dirty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 noProof="0"/>
              <a:t>Upraviť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035008-42DC-4005-BEB7-00E1BB256FCF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sk-SK" noProof="0" smtClean="0"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 noProof="0" dirty="0"/>
              <a:t>Kliknite sem a upravte štýl predlohy nadpisov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k-SK" noProof="0" dirty="0"/>
              <a:t>Kliknite sem a upravte štýly predlohy textu</a:t>
            </a:r>
          </a:p>
          <a:p>
            <a:pPr lvl="1" rtl="0"/>
            <a:r>
              <a:rPr lang="sk-SK" noProof="0" dirty="0"/>
              <a:t>Druhá úroveň</a:t>
            </a:r>
          </a:p>
          <a:p>
            <a:pPr lvl="2" rtl="0"/>
            <a:r>
              <a:rPr lang="sk-SK" noProof="0" dirty="0"/>
              <a:t>Tretia úroveň</a:t>
            </a:r>
          </a:p>
          <a:p>
            <a:pPr lvl="3" rtl="0"/>
            <a:r>
              <a:rPr lang="sk-SK" noProof="0" dirty="0"/>
              <a:t>Štvrtá úroveň</a:t>
            </a:r>
          </a:p>
          <a:p>
            <a:pPr lvl="4" rtl="0"/>
            <a:r>
              <a:rPr lang="sk-SK" noProof="0" dirty="0"/>
              <a:t>Piata úroveň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843AC1A7-4473-4E1E-8096-4FDCC386A7FF}" type="datetime1">
              <a:rPr lang="sk-SK" noProof="0" smtClean="0"/>
              <a:t>20. 1. 2020</a:t>
            </a:fld>
            <a:endParaRPr lang="sk-SK" noProof="0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sk-SK" noProof="0" dirty="0"/>
              <a:t>Pridanie päty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sk-SK" noProof="0" smtClean="0"/>
              <a:pPr/>
              <a:t>‹#›</a:t>
            </a:fld>
            <a:endParaRPr lang="sk-SK" noProof="0" dirty="0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zena.pluska.sk/symboly-vianoc-nezabudli-ste-na-nieco/vianoce/vianocny-manual/605068.html" TargetMode="External"/><Relationship Id="rId3" Type="http://schemas.openxmlformats.org/officeDocument/2006/relationships/hyperlink" Target="http://fit.server.sk/zivotny-styl/vznik-vianoc/" TargetMode="External"/><Relationship Id="rId7" Type="http://schemas.openxmlformats.org/officeDocument/2006/relationships/hyperlink" Target="https://zscidca.edupage.org/files/8_krasnych_symbolov_Vianoc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uzanazarembova.blog.sme.sk/c/247004/Zvyky-a-tradicie-na-vychodnom-Slovensku-v-minulosti.html" TargetMode="External"/><Relationship Id="rId5" Type="http://schemas.openxmlformats.org/officeDocument/2006/relationships/hyperlink" Target="https://www.aktuality.sk/clanok/474473/vianocne-zvyky-a-tradicie-iii-vychodne-slovensko/" TargetMode="External"/><Relationship Id="rId4" Type="http://schemas.openxmlformats.org/officeDocument/2006/relationships/hyperlink" Target="http://vianoce.sk/19537-sk/legenda-o-povode-vianocneho-stromceka.php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sk/imghp?hl=sk&amp;tab=wi" TargetMode="External"/><Relationship Id="rId2" Type="http://schemas.openxmlformats.org/officeDocument/2006/relationships/hyperlink" Target="https://sk.pinterest.com/pin/69081003031510941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2GpjnM6WB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3284984"/>
            <a:ext cx="8329031" cy="995343"/>
          </a:xfrm>
        </p:spPr>
        <p:txBody>
          <a:bodyPr rtlCol="0"/>
          <a:lstStyle/>
          <a:p>
            <a:pPr rtl="0"/>
            <a:r>
              <a:rPr lang="sk-SK" dirty="0">
                <a:solidFill>
                  <a:schemeClr val="tx1"/>
                </a:solidFill>
                <a:latin typeface="AR HERMANN" panose="02000000000000000000" pitchFamily="2" charset="0"/>
              </a:rPr>
              <a:t>VIANOČNÝ DARČEK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</a:t>
            </a:r>
            <a:r>
              <a:rPr lang="sk-SK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</a:t>
            </a:r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určený pre žiakov nižšieho stredného vzdelania základných škôl so sluchovým postihnutím na informatiku a projektové vyučovanie - VIANOCE.</a:t>
            </a:r>
          </a:p>
          <a:p>
            <a:pPr algn="ctr"/>
            <a:endParaRPr lang="sk-SK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Vypracovala: Mária </a:t>
            </a:r>
            <a:r>
              <a:rPr lang="sk-SK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Kedžuchová</a:t>
            </a:r>
            <a:endParaRPr lang="sk-SK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/>
            <a:endParaRPr lang="sk-SK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3AF82F75-1E7A-45C3-9043-094D945FDC6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25023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4" y="6296475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ZDROJE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lvl="0" algn="just"/>
            <a:r>
              <a:rPr lang="sk-SK" dirty="0"/>
              <a:t>1. VIANOCE</a:t>
            </a:r>
          </a:p>
          <a:p>
            <a:pPr lvl="0" algn="just"/>
            <a:r>
              <a:rPr lang="sk-SK" dirty="0">
                <a:hlinkClick r:id="rId3"/>
              </a:rPr>
              <a:t>http://</a:t>
            </a:r>
            <a:r>
              <a:rPr lang="sk-SK" dirty="0" err="1">
                <a:hlinkClick r:id="rId3"/>
              </a:rPr>
              <a:t>fit.server.sk</a:t>
            </a:r>
            <a:r>
              <a:rPr lang="sk-SK" dirty="0">
                <a:hlinkClick r:id="rId3"/>
              </a:rPr>
              <a:t>/</a:t>
            </a:r>
            <a:r>
              <a:rPr lang="sk-SK" dirty="0" err="1">
                <a:hlinkClick r:id="rId3"/>
              </a:rPr>
              <a:t>zivotny-styl</a:t>
            </a:r>
            <a:r>
              <a:rPr lang="sk-SK" dirty="0">
                <a:hlinkClick r:id="rId3"/>
              </a:rPr>
              <a:t>/vznik-</a:t>
            </a:r>
            <a:r>
              <a:rPr lang="sk-SK" dirty="0" err="1">
                <a:hlinkClick r:id="rId3"/>
              </a:rPr>
              <a:t>vianoc</a:t>
            </a:r>
            <a:r>
              <a:rPr lang="sk-SK" dirty="0">
                <a:hlinkClick r:id="rId3"/>
              </a:rPr>
              <a:t>/</a:t>
            </a:r>
            <a:endParaRPr lang="sk-SK" dirty="0"/>
          </a:p>
          <a:p>
            <a:pPr lvl="0" algn="just"/>
            <a:r>
              <a:rPr lang="sk-SK" dirty="0"/>
              <a:t>http://</a:t>
            </a:r>
            <a:r>
              <a:rPr lang="sk-SK" dirty="0" err="1"/>
              <a:t>slovenske-zvyky.webnode.sk</a:t>
            </a:r>
            <a:r>
              <a:rPr lang="sk-SK" dirty="0"/>
              <a:t>/</a:t>
            </a:r>
            <a:r>
              <a:rPr lang="sk-SK" dirty="0" err="1"/>
              <a:t>kalendar</a:t>
            </a:r>
            <a:r>
              <a:rPr lang="sk-SK" dirty="0"/>
              <a:t>-akcii/zima/</a:t>
            </a:r>
            <a:r>
              <a:rPr lang="sk-SK" dirty="0" err="1"/>
              <a:t>stedry-den</a:t>
            </a:r>
            <a:r>
              <a:rPr lang="sk-SK" dirty="0"/>
              <a:t>/</a:t>
            </a:r>
          </a:p>
          <a:p>
            <a:pPr lvl="0" algn="just"/>
            <a:r>
              <a:rPr lang="sk-SK" dirty="0">
                <a:hlinkClick r:id="rId4"/>
              </a:rPr>
              <a:t>http://</a:t>
            </a:r>
            <a:r>
              <a:rPr lang="sk-SK" dirty="0" err="1">
                <a:hlinkClick r:id="rId4"/>
              </a:rPr>
              <a:t>vianoce.sk</a:t>
            </a:r>
            <a:r>
              <a:rPr lang="sk-SK" dirty="0">
                <a:hlinkClick r:id="rId4"/>
              </a:rPr>
              <a:t>/19537-</a:t>
            </a:r>
            <a:r>
              <a:rPr lang="sk-SK" dirty="0" err="1">
                <a:hlinkClick r:id="rId4"/>
              </a:rPr>
              <a:t>sk</a:t>
            </a:r>
            <a:r>
              <a:rPr lang="sk-SK" dirty="0">
                <a:hlinkClick r:id="rId4"/>
              </a:rPr>
              <a:t>/legenda-o-</a:t>
            </a:r>
            <a:r>
              <a:rPr lang="sk-SK" dirty="0" err="1">
                <a:hlinkClick r:id="rId4"/>
              </a:rPr>
              <a:t>povode</a:t>
            </a:r>
            <a:r>
              <a:rPr lang="sk-SK" dirty="0">
                <a:hlinkClick r:id="rId4"/>
              </a:rPr>
              <a:t>-</a:t>
            </a:r>
            <a:r>
              <a:rPr lang="sk-SK" dirty="0" err="1">
                <a:hlinkClick r:id="rId4"/>
              </a:rPr>
              <a:t>vianocneho-stromceka.php</a:t>
            </a:r>
            <a:endParaRPr lang="sk-SK" dirty="0"/>
          </a:p>
          <a:p>
            <a:pPr lvl="0" algn="just"/>
            <a:r>
              <a:rPr lang="sk-SK" dirty="0" err="1">
                <a:hlinkClick r:id="rId5"/>
              </a:rPr>
              <a:t>https</a:t>
            </a:r>
            <a:r>
              <a:rPr lang="sk-SK" dirty="0">
                <a:hlinkClick r:id="rId5"/>
              </a:rPr>
              <a:t>://</a:t>
            </a:r>
            <a:r>
              <a:rPr lang="sk-SK" dirty="0" err="1">
                <a:hlinkClick r:id="rId5"/>
              </a:rPr>
              <a:t>www.aktuality.sk</a:t>
            </a:r>
            <a:r>
              <a:rPr lang="sk-SK" dirty="0">
                <a:hlinkClick r:id="rId5"/>
              </a:rPr>
              <a:t>/</a:t>
            </a:r>
            <a:r>
              <a:rPr lang="sk-SK" dirty="0" err="1">
                <a:hlinkClick r:id="rId5"/>
              </a:rPr>
              <a:t>clanok</a:t>
            </a:r>
            <a:r>
              <a:rPr lang="sk-SK" dirty="0">
                <a:hlinkClick r:id="rId5"/>
              </a:rPr>
              <a:t>/474473/</a:t>
            </a:r>
            <a:r>
              <a:rPr lang="sk-SK" dirty="0" err="1">
                <a:hlinkClick r:id="rId5"/>
              </a:rPr>
              <a:t>vianocne</a:t>
            </a:r>
            <a:r>
              <a:rPr lang="sk-SK" dirty="0">
                <a:hlinkClick r:id="rId5"/>
              </a:rPr>
              <a:t>-zvyky-a-</a:t>
            </a:r>
            <a:r>
              <a:rPr lang="sk-SK" dirty="0" err="1">
                <a:hlinkClick r:id="rId5"/>
              </a:rPr>
              <a:t>tradicie</a:t>
            </a:r>
            <a:r>
              <a:rPr lang="sk-SK" dirty="0">
                <a:hlinkClick r:id="rId5"/>
              </a:rPr>
              <a:t>-iii-</a:t>
            </a:r>
            <a:r>
              <a:rPr lang="sk-SK" dirty="0" err="1">
                <a:hlinkClick r:id="rId5"/>
              </a:rPr>
              <a:t>vychodne</a:t>
            </a:r>
            <a:r>
              <a:rPr lang="sk-SK" dirty="0">
                <a:hlinkClick r:id="rId5"/>
              </a:rPr>
              <a:t>-</a:t>
            </a:r>
            <a:r>
              <a:rPr lang="sk-SK" dirty="0" err="1">
                <a:hlinkClick r:id="rId5"/>
              </a:rPr>
              <a:t>slovensko</a:t>
            </a:r>
            <a:r>
              <a:rPr lang="sk-SK" dirty="0">
                <a:hlinkClick r:id="rId5"/>
              </a:rPr>
              <a:t>/</a:t>
            </a:r>
            <a:endParaRPr lang="sk-SK" dirty="0"/>
          </a:p>
          <a:p>
            <a:pPr lvl="0" algn="just"/>
            <a:r>
              <a:rPr lang="sk-SK" dirty="0" err="1">
                <a:hlinkClick r:id="rId6"/>
              </a:rPr>
              <a:t>https</a:t>
            </a:r>
            <a:r>
              <a:rPr lang="sk-SK" dirty="0">
                <a:hlinkClick r:id="rId6"/>
              </a:rPr>
              <a:t>://</a:t>
            </a:r>
            <a:r>
              <a:rPr lang="sk-SK" dirty="0" err="1">
                <a:hlinkClick r:id="rId6"/>
              </a:rPr>
              <a:t>zuzanazarembova.blog.sme.sk</a:t>
            </a:r>
            <a:r>
              <a:rPr lang="sk-SK" dirty="0">
                <a:hlinkClick r:id="rId6"/>
              </a:rPr>
              <a:t>/c/247004/Zvyky-a-</a:t>
            </a:r>
            <a:r>
              <a:rPr lang="sk-SK" dirty="0" err="1">
                <a:hlinkClick r:id="rId6"/>
              </a:rPr>
              <a:t>tradicie</a:t>
            </a:r>
            <a:r>
              <a:rPr lang="sk-SK" dirty="0">
                <a:hlinkClick r:id="rId6"/>
              </a:rPr>
              <a:t>-na-</a:t>
            </a:r>
            <a:r>
              <a:rPr lang="sk-SK" dirty="0" err="1">
                <a:hlinkClick r:id="rId6"/>
              </a:rPr>
              <a:t>vychodnom</a:t>
            </a:r>
            <a:r>
              <a:rPr lang="sk-SK" dirty="0">
                <a:hlinkClick r:id="rId6"/>
              </a:rPr>
              <a:t>-Slovensku-v-</a:t>
            </a:r>
            <a:r>
              <a:rPr lang="sk-SK" dirty="0" err="1">
                <a:hlinkClick r:id="rId6"/>
              </a:rPr>
              <a:t>minulosti.html</a:t>
            </a:r>
            <a:endParaRPr lang="sk-SK" dirty="0"/>
          </a:p>
          <a:p>
            <a:pPr lvl="0" algn="just"/>
            <a:r>
              <a:rPr lang="sk-SK" dirty="0" err="1">
                <a:hlinkClick r:id="rId7"/>
              </a:rPr>
              <a:t>https</a:t>
            </a:r>
            <a:r>
              <a:rPr lang="sk-SK" dirty="0">
                <a:hlinkClick r:id="rId7"/>
              </a:rPr>
              <a:t>://</a:t>
            </a:r>
            <a:r>
              <a:rPr lang="sk-SK" dirty="0" err="1">
                <a:hlinkClick r:id="rId7"/>
              </a:rPr>
              <a:t>zscidca.edupage.org</a:t>
            </a:r>
            <a:r>
              <a:rPr lang="sk-SK" dirty="0">
                <a:hlinkClick r:id="rId7"/>
              </a:rPr>
              <a:t>/</a:t>
            </a:r>
            <a:r>
              <a:rPr lang="sk-SK" dirty="0" err="1">
                <a:hlinkClick r:id="rId7"/>
              </a:rPr>
              <a:t>files</a:t>
            </a:r>
            <a:r>
              <a:rPr lang="sk-SK" dirty="0">
                <a:hlinkClick r:id="rId7"/>
              </a:rPr>
              <a:t>/</a:t>
            </a:r>
            <a:r>
              <a:rPr lang="sk-SK" dirty="0" err="1">
                <a:hlinkClick r:id="rId7"/>
              </a:rPr>
              <a:t>8_krasnych_symbolov_Vianoc.pdf</a:t>
            </a:r>
            <a:endParaRPr lang="sk-SK" dirty="0"/>
          </a:p>
          <a:p>
            <a:pPr lvl="0" algn="just"/>
            <a:r>
              <a:rPr lang="sk-SK" dirty="0" err="1">
                <a:hlinkClick r:id="rId8"/>
              </a:rPr>
              <a:t>https</a:t>
            </a:r>
            <a:r>
              <a:rPr lang="sk-SK" dirty="0">
                <a:hlinkClick r:id="rId8"/>
              </a:rPr>
              <a:t>://</a:t>
            </a:r>
            <a:r>
              <a:rPr lang="sk-SK" dirty="0" err="1">
                <a:hlinkClick r:id="rId8"/>
              </a:rPr>
              <a:t>zena.pluska.sk</a:t>
            </a:r>
            <a:r>
              <a:rPr lang="sk-SK" dirty="0">
                <a:hlinkClick r:id="rId8"/>
              </a:rPr>
              <a:t>/symboly-</a:t>
            </a:r>
            <a:r>
              <a:rPr lang="sk-SK" dirty="0" err="1">
                <a:hlinkClick r:id="rId8"/>
              </a:rPr>
              <a:t>vianoc</a:t>
            </a:r>
            <a:r>
              <a:rPr lang="sk-SK" dirty="0">
                <a:hlinkClick r:id="rId8"/>
              </a:rPr>
              <a:t>-nezabudli-ste-na-</a:t>
            </a:r>
            <a:r>
              <a:rPr lang="sk-SK" dirty="0" err="1">
                <a:hlinkClick r:id="rId8"/>
              </a:rPr>
              <a:t>nieco</a:t>
            </a:r>
            <a:r>
              <a:rPr lang="sk-SK" dirty="0">
                <a:hlinkClick r:id="rId8"/>
              </a:rPr>
              <a:t>/</a:t>
            </a:r>
            <a:r>
              <a:rPr lang="sk-SK" dirty="0" err="1">
                <a:hlinkClick r:id="rId8"/>
              </a:rPr>
              <a:t>vianoce</a:t>
            </a:r>
            <a:r>
              <a:rPr lang="sk-SK" dirty="0">
                <a:hlinkClick r:id="rId8"/>
              </a:rPr>
              <a:t>/</a:t>
            </a:r>
            <a:r>
              <a:rPr lang="sk-SK" dirty="0" err="1">
                <a:hlinkClick r:id="rId8"/>
              </a:rPr>
              <a:t>vianocny-manual</a:t>
            </a:r>
            <a:r>
              <a:rPr lang="sk-SK" dirty="0">
                <a:hlinkClick r:id="rId8"/>
              </a:rPr>
              <a:t>/</a:t>
            </a:r>
            <a:r>
              <a:rPr lang="sk-SK" dirty="0" err="1">
                <a:hlinkClick r:id="rId8"/>
              </a:rPr>
              <a:t>605068.html</a:t>
            </a:r>
            <a:endParaRPr lang="sk-SK" dirty="0"/>
          </a:p>
          <a:p>
            <a:pPr lvl="0" algn="just"/>
            <a:r>
              <a:rPr lang="sk-SK" dirty="0" err="1"/>
              <a:t>https</a:t>
            </a:r>
            <a:r>
              <a:rPr lang="sk-SK" dirty="0"/>
              <a:t>://</a:t>
            </a:r>
            <a:r>
              <a:rPr lang="sk-SK" dirty="0" err="1"/>
              <a:t>sk.wikipedia.org</a:t>
            </a:r>
            <a:r>
              <a:rPr lang="sk-SK" dirty="0"/>
              <a:t>/wiki/Vianoce</a:t>
            </a:r>
          </a:p>
        </p:txBody>
      </p:sp>
    </p:spTree>
    <p:extLst>
      <p:ext uri="{BB962C8B-B14F-4D97-AF65-F5344CB8AC3E}">
        <p14:creationId xmlns:p14="http://schemas.microsoft.com/office/powerpoint/2010/main" val="268331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70CE39-B8F2-4727-8D94-10431162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A0895062-E3D6-4E44-B24E-1559DDA2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k-SK" dirty="0"/>
              <a:t>2. DARČEKY</a:t>
            </a:r>
          </a:p>
          <a:p>
            <a:pPr marL="0" indent="0" algn="just">
              <a:buNone/>
            </a:pPr>
            <a:r>
              <a:rPr lang="sk-SK" dirty="0" err="1"/>
              <a:t>krokotak.com</a:t>
            </a:r>
            <a:r>
              <a:rPr lang="sk-SK" dirty="0"/>
              <a:t>/?s=</a:t>
            </a:r>
            <a:r>
              <a:rPr lang="sk-SK" dirty="0" err="1"/>
              <a:t>christmas</a:t>
            </a:r>
            <a:endParaRPr lang="sk-SK" dirty="0"/>
          </a:p>
          <a:p>
            <a:pPr marL="0" indent="0" algn="just">
              <a:buNone/>
            </a:pPr>
            <a:r>
              <a:rPr lang="sk-SK" dirty="0" err="1">
                <a:hlinkClick r:id="rId2"/>
              </a:rPr>
              <a:t>https</a:t>
            </a:r>
            <a:r>
              <a:rPr lang="sk-SK" dirty="0">
                <a:hlinkClick r:id="rId2"/>
              </a:rPr>
              <a:t>://</a:t>
            </a:r>
            <a:r>
              <a:rPr lang="sk-SK" dirty="0" err="1">
                <a:hlinkClick r:id="rId2"/>
              </a:rPr>
              <a:t>sk.pinterest.com</a:t>
            </a:r>
            <a:r>
              <a:rPr lang="sk-SK" dirty="0">
                <a:hlinkClick r:id="rId2"/>
              </a:rPr>
              <a:t>/</a:t>
            </a:r>
            <a:r>
              <a:rPr lang="sk-SK" dirty="0" err="1">
                <a:hlinkClick r:id="rId2"/>
              </a:rPr>
              <a:t>pin</a:t>
            </a:r>
            <a:r>
              <a:rPr lang="sk-SK" dirty="0">
                <a:hlinkClick r:id="rId2"/>
              </a:rPr>
              <a:t>/690810030315109418/</a:t>
            </a:r>
            <a:endParaRPr lang="sk-SK" dirty="0"/>
          </a:p>
          <a:p>
            <a:pPr marL="0" indent="0" algn="just">
              <a:buNone/>
            </a:pPr>
            <a:r>
              <a:rPr lang="sk-SK" dirty="0" err="1">
                <a:hlinkClick r:id="rId3"/>
              </a:rPr>
              <a:t>https</a:t>
            </a:r>
            <a:r>
              <a:rPr lang="sk-SK" dirty="0">
                <a:hlinkClick r:id="rId3"/>
              </a:rPr>
              <a:t>://</a:t>
            </a:r>
            <a:r>
              <a:rPr lang="sk-SK" dirty="0" err="1">
                <a:hlinkClick r:id="rId3"/>
              </a:rPr>
              <a:t>www.google.sk</a:t>
            </a:r>
            <a:r>
              <a:rPr lang="sk-SK" dirty="0">
                <a:hlinkClick r:id="rId3"/>
              </a:rPr>
              <a:t>/</a:t>
            </a:r>
            <a:r>
              <a:rPr lang="sk-SK" dirty="0" err="1">
                <a:hlinkClick r:id="rId3"/>
              </a:rPr>
              <a:t>imghp?hl</a:t>
            </a:r>
            <a:r>
              <a:rPr lang="sk-SK" dirty="0">
                <a:hlinkClick r:id="rId3"/>
              </a:rPr>
              <a:t>=</a:t>
            </a:r>
            <a:r>
              <a:rPr lang="sk-SK" dirty="0" err="1">
                <a:hlinkClick r:id="rId3"/>
              </a:rPr>
              <a:t>sk&amp;tab</a:t>
            </a:r>
            <a:r>
              <a:rPr lang="sk-SK" dirty="0">
                <a:hlinkClick r:id="rId3"/>
              </a:rPr>
              <a:t>=</a:t>
            </a:r>
            <a:r>
              <a:rPr lang="sk-SK" dirty="0" err="1">
                <a:hlinkClick r:id="rId3"/>
              </a:rPr>
              <a:t>wi</a:t>
            </a:r>
            <a:endParaRPr lang="sk-SK" dirty="0"/>
          </a:p>
          <a:p>
            <a:pPr marL="0" indent="0" algn="just">
              <a:buNone/>
            </a:pPr>
            <a:r>
              <a:rPr lang="sk-SK" dirty="0" err="1">
                <a:hlinkClick r:id="rId4"/>
              </a:rPr>
              <a:t>https</a:t>
            </a:r>
            <a:r>
              <a:rPr lang="sk-SK" dirty="0">
                <a:hlinkClick r:id="rId4"/>
              </a:rPr>
              <a:t>://</a:t>
            </a:r>
            <a:r>
              <a:rPr lang="sk-SK" dirty="0" err="1">
                <a:hlinkClick r:id="rId4"/>
              </a:rPr>
              <a:t>www.youtube.com</a:t>
            </a:r>
            <a:r>
              <a:rPr lang="sk-SK" dirty="0">
                <a:hlinkClick r:id="rId4"/>
              </a:rPr>
              <a:t>/</a:t>
            </a:r>
            <a:r>
              <a:rPr lang="sk-SK" dirty="0" err="1">
                <a:hlinkClick r:id="rId4"/>
              </a:rPr>
              <a:t>watch?v</a:t>
            </a:r>
            <a:r>
              <a:rPr lang="sk-SK" dirty="0">
                <a:hlinkClick r:id="rId4"/>
              </a:rPr>
              <a:t>=</a:t>
            </a:r>
            <a:r>
              <a:rPr lang="sk-SK" dirty="0" err="1">
                <a:hlinkClick r:id="rId4"/>
              </a:rPr>
              <a:t>X2GpjnM6WBE</a:t>
            </a:r>
            <a:endParaRPr lang="sk-SK" dirty="0"/>
          </a:p>
          <a:p>
            <a:pPr marL="0" indent="0" algn="just">
              <a:buNone/>
            </a:pPr>
            <a:r>
              <a:rPr lang="sk-SK" dirty="0" err="1"/>
              <a:t>https</a:t>
            </a:r>
            <a:r>
              <a:rPr lang="sk-SK" dirty="0"/>
              <a:t>://</a:t>
            </a:r>
            <a:r>
              <a:rPr lang="sk-SK" dirty="0" err="1"/>
              <a:t>www.youtube.com</a:t>
            </a:r>
            <a:r>
              <a:rPr lang="sk-SK" dirty="0"/>
              <a:t>/</a:t>
            </a:r>
            <a:r>
              <a:rPr lang="sk-SK" dirty="0" err="1"/>
              <a:t>watch?v</a:t>
            </a:r>
            <a:r>
              <a:rPr lang="sk-SK" dirty="0"/>
              <a:t>=</a:t>
            </a:r>
            <a:r>
              <a:rPr lang="sk-SK" dirty="0" err="1"/>
              <a:t>Ww0kMnJhypo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4818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133EE3-32BA-4980-BDB4-30B1C91D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494" y="309252"/>
            <a:ext cx="9782801" cy="1239837"/>
          </a:xfrm>
        </p:spPr>
        <p:txBody>
          <a:bodyPr/>
          <a:lstStyle/>
          <a:p>
            <a:r>
              <a:rPr lang="sk-SK" dirty="0">
                <a:latin typeface="AR HERMANN" panose="02000000000000000000" pitchFamily="2" charset="0"/>
                <a:cs typeface="Times New Roman" panose="02020603050405020304" pitchFamily="18" charset="0"/>
              </a:rPr>
              <a:t>VYHODNOTENIE</a:t>
            </a:r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xmlns="" id="{80A493B7-5C22-42F5-87E5-51AB80447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7908" y="1844824"/>
            <a:ext cx="9782175" cy="4345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4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5192224-37E4-4CFF-837E-7859C3873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xmlns="" id="{C68AF17F-9F90-4ECB-A0B7-5555DF468A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3850" y="1665943"/>
            <a:ext cx="9782175" cy="444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5CC498A-FD74-453F-81BC-72FFFB6A9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VYHODNOTENIE</a:t>
            </a:r>
          </a:p>
        </p:txBody>
      </p:sp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xmlns="" id="{D3477633-E91D-4629-A097-FD66E0A904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815066"/>
              </p:ext>
            </p:extLst>
          </p:nvPr>
        </p:nvGraphicFramePr>
        <p:xfrm>
          <a:off x="2031470" y="1916832"/>
          <a:ext cx="8125884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942">
                  <a:extLst>
                    <a:ext uri="{9D8B030D-6E8A-4147-A177-3AD203B41FA5}">
                      <a16:colId xmlns:a16="http://schemas.microsoft.com/office/drawing/2014/main" xmlns="" val="3332545860"/>
                    </a:ext>
                  </a:extLst>
                </a:gridCol>
                <a:gridCol w="4062942">
                  <a:extLst>
                    <a:ext uri="{9D8B030D-6E8A-4147-A177-3AD203B41FA5}">
                      <a16:colId xmlns:a16="http://schemas.microsoft.com/office/drawing/2014/main" xmlns="" val="485339957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HODNOTENIE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91069389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533292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– 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Dostatočný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06057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7 - 8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9466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9 - 10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Veľmi dobrý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958502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11 - 12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Výborný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53092330"/>
                  </a:ext>
                </a:extLst>
              </a:tr>
            </a:tbl>
          </a:graphicData>
        </a:graphic>
      </p:graphicFrame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xmlns="" id="{6239B257-E256-486F-A94A-47A5761EB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9180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9EEB45-EDD3-4F09-B5D7-390913BF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A9CA5F5-03BE-4AC7-BE80-7B5A6B2A0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Dúfam, že tieto hodiny s Web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Questom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Vám budú páčiť, a že sa dozviete niečo nové o Vianociach.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Prostredníctvom spoločnej práce sa dozviete o pôvode Vianoc, o ich zvykoch a symboloch.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Naučíte sa náročnému umeniu spolupráce – to sa Vám v živote zíde.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Sami si dokážete, že aj vlastnou spoluprácou môžete vyrobiť krásne darčeky.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však dôležité spoločnú prácu naplánovať a pripraviť sa na ňu.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Vďaka týmto darčekom pochopíte, že radosť môžeme zažiť nielen prijatím, ale aj darovaním darčekov.  </a:t>
            </a: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Máte možnosť vyskúšať si prácu informatika ( prípravou prezentácie v programe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Point).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42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FD83C06-4245-431B-A2AE-CC09758CC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Poradca pre učiteľa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F9D2B284-D154-4165-806E-BD71D7C69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 začatím projektu je potrebné oboznámiť žiakov s obsahom úloh a prispôsobiť spôsob komunikácie možnostiam žiakov.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potrebné oboznámiť žiakov so zásadami bezpečného používania internetu. Učiteľ by si mal so žiakmi pozrieť internetové zdroje, ktoré ich umožnia pochopiť.</a:t>
            </a:r>
          </a:p>
          <a:p>
            <a:pPr algn="just"/>
            <a:r>
              <a:rPr lang="sk-SK" dirty="0"/>
              <a:t> 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Prvú časť projektu, teda vyhľadávanie informácií by mali žiaci vypracovať čiastočne, alebo úplne na hodinách v škole. Učiteľ by mal poradiť pri výbere darčeka, ak vidí, že výber žiakov je neprimeraný.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Príprava na druhú hodinu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t.j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projektové vyučovanie  žiaci vykonajú doma ( príprava materiálu).</a:t>
            </a: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966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5178225-776E-4FD9-B7C1-45342DF6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2" y="2488035"/>
            <a:ext cx="4068928" cy="796949"/>
          </a:xfrm>
        </p:spPr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Poradca pre učiteľa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49E7A67-85D7-426B-ABDA-DF2E13624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55" y="3286664"/>
            <a:ext cx="11809312" cy="324725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Projektové vyučovanie- výrobu vianočného darčeka riadia tí žiaci, ktorí vyhľadali motív darčeka.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Ďalší žiaci v skupine zaznamenávajú fotografovaním pracovný postup výroby darčeka a aj vyrábajú samotný darček.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tretej časti žiaci spoločne vyrábajú prezentáciu v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Pointe, ktorá obsahuje informácie o Vianociach, ich symboloch a tradíciách, fotografickú dokumentáciu výroby ich darčeka a popis ich práce.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závere žiaci spoločne prezentujú svoje práce.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závislosti od možnosti žiakov by mal učiteľ určiť na projekt 2 až 4 týždne (spolu s prezentáciou projektu). </a:t>
            </a: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68D17198-72FD-4C15-ADAD-4FC5670A9A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7728"/>
            <a:ext cx="12188825" cy="2502324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3" y="6255314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075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OBSAH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Úvod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Úlohy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Proces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Zdroje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Vyhodnotenie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Záver</a:t>
            </a:r>
          </a:p>
          <a:p>
            <a:pPr lvl="4" algn="just" rtl="0"/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Poradca pre učiteľa</a:t>
            </a:r>
          </a:p>
          <a:p>
            <a:pPr lvl="4" algn="just" rtl="0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4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ÚVOD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Blíži sa obdobie najkrajších sviatkov v roku.  Prichádzajú Vianoce, na ktoré sa všetci tešíme.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Vianoce sú kresťanské sviatky, kedy sa tešíme z príchodu narodenia Ježiša.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Okrem najdôležitejšieho dôvodu osláv týchto sviatkov sa určite všetci tešíme na chvíle, kedy sa stretávame s najbližšími  a </a:t>
            </a:r>
            <a:r>
              <a:rPr lang="sk-SK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obdaruvávame</a:t>
            </a: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 navzájom.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 tento rok ste už určite rozmýšľali nad tým, čo by ste mohli darovať svojim blízkym. </a:t>
            </a:r>
          </a:p>
          <a:p>
            <a:pPr marL="1463040" lvl="4" indent="0" algn="just" rtl="0">
              <a:buNone/>
            </a:pPr>
            <a:r>
              <a:rPr lang="sk-S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Čakajú nás vyučovacie hodiny, na ktorých si prípravu darčekov dôkladne premyslíme, vyrobíme si ich a dozvieme sa aj kedy a kde táto tradícia vznikla. </a:t>
            </a:r>
          </a:p>
          <a:p>
            <a:pPr marL="1463040" lvl="4" indent="0" algn="just" rtl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765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ÚLOHA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 sa bude skladať z dvoch častí. 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prvej časti sa rozdelíte na dve skupiny a vyhľadáte dôležité informácie.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druhej časti spolu s celou triedou vyrobíme darčeky a vytvoríme prezentáciu o Vianociach a výrobe nášho vianočného darčeka.</a:t>
            </a: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4095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1.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prvej časti sa rozdelíte na dve skupiny.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Úlohou každej skupiny bude rozdeliť si úlohy: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vyhľadať na internete dôležité informácie o Vianociach, tradíciách a symboloch Vianoc.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vyhľadať na internete motív vianočného darčeka a pracovný postup, ako ho vyrobiť ( musíte zvážiť či ho dokážeme vyrobiť, či si budeme vedieť zabezpečiť potrebný materiál na výrobu darčekov).  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Vypíšte všetky produkty, ktoré potrebujete na prípravu darčeka. </a:t>
            </a:r>
          </a:p>
          <a:p>
            <a:pPr marL="1463040" lvl="4" indent="0" algn="just" rtl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0729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2.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lvl="0" indent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Výroba vianočného darčeka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 skupiny sa zúčastnia výroby vybraného darčeka.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skupina si vyrobí svoj darček.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Žiak, ktorý vybral motív darčeka bude usmerňovať – učiť ostatných spolužiakov, ako si darček vyrobiť.</a:t>
            </a: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Nezabudnite si všetko odfotiť, lebo budete to potrebovať v prezentácii.</a:t>
            </a:r>
          </a:p>
        </p:txBody>
      </p:sp>
    </p:spTree>
    <p:extLst>
      <p:ext uri="{BB962C8B-B14F-4D97-AF65-F5344CB8AC3E}">
        <p14:creationId xmlns:p14="http://schemas.microsoft.com/office/powerpoint/2010/main" val="3856747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3.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Všetky činnosti predstavte v prezentácií v </a:t>
            </a:r>
            <a:r>
              <a:rPr lang="sk-SK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Pointe 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Nezabudnite na to, čo by Vaša prezentácia mala obsahovať: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mať názov a autorov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Zaujímavý grafický šat ( fotografie, obrázky…)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obsahovať správne a vyčerpávajúce informácie o Vianociach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obsahovať dokumentáciu Vašej výroby vianočného darčeka a popis práce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Mala by obsahovať informácie zo zdrojových materiálov. Môžete využiť aj iné odkazy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07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sk-SK" dirty="0">
                <a:latin typeface="AR HERMANN" panose="02000000000000000000" pitchFamily="2" charset="0"/>
              </a:rPr>
              <a:t>PROCES – 3. HODINA</a:t>
            </a:r>
          </a:p>
        </p:txBody>
      </p:sp>
      <p:sp>
        <p:nvSpPr>
          <p:cNvPr id="14" name="Zástupný obsah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algn="just"/>
            <a:endParaRPr lang="sk-SK" dirty="0"/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Veľmi dôležitá je </a:t>
            </a: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Vaša spolupráca</a:t>
            </a: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Každý by mal byť zaangažovaný do procesu tvorby projektu.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Učiteľ bude hodnotiť prezentáciu a zaangažovanie žiakov.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469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C602C6A-E352-4684-9E26-96F6A1FBE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latin typeface="AR HERMANN" panose="02000000000000000000" pitchFamily="2" charset="0"/>
              </a:rPr>
              <a:t>PROCES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CF29746-2D73-4485-AFCF-C4657AD2C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Príklad prezentácie: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strana – názov, autori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strana – Vianoce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strana – zvyky Vianoc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strana – symboly  Vianoc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strana – zoznam produktov potrebných na prípravu vianočného darčeka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sk-SK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6., 7., 8. strana – fotodokumentácia výroby vianočného darčeka a popis jej práce a postupov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k-SK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31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Šablóna návrhu Snehové vločky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565632_TF03460579" id="{2AC008CF-C588-4448-A5AA-CE5D942793E3}" vid="{B34B085D-F176-486F-8805-53BA6AD73A17}"/>
    </a:ext>
  </a:extLst>
</a:theme>
</file>

<file path=ppt/theme/theme2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balíka Offic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853CD7-B1C6-4FDD-B6D0-92A83B857D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15ED37-D514-41C3-9B3C-B262145D17B7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a4f35948-e619-41b3-aa29-22878b09cfd2"/>
    <ds:schemaRef ds:uri="http://schemas.openxmlformats.org/package/2006/metadata/core-properties"/>
    <ds:schemaRef ds:uri="40262f94-9f35-4ac3-9a90-690165a166b7"/>
  </ds:schemaRefs>
</ds:datastoreItem>
</file>

<file path=customXml/itemProps3.xml><?xml version="1.0" encoding="utf-8"?>
<ds:datastoreItem xmlns:ds="http://schemas.openxmlformats.org/officeDocument/2006/customXml" ds:itemID="{3E783485-1103-4BBC-98A1-D39A248154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Snímky s dizajnom Snehové vločky</Template>
  <TotalTime>313</TotalTime>
  <Words>796</Words>
  <Application>Microsoft Office PowerPoint</Application>
  <PresentationFormat>Niestandardowy</PresentationFormat>
  <Paragraphs>114</Paragraphs>
  <Slides>17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 HERMANN</vt:lpstr>
      <vt:lpstr>Arial</vt:lpstr>
      <vt:lpstr>Century Gothic</vt:lpstr>
      <vt:lpstr>Euphemia</vt:lpstr>
      <vt:lpstr>Times New Roman</vt:lpstr>
      <vt:lpstr>Šablóna návrhu Snehové vločky</vt:lpstr>
      <vt:lpstr>VIANOČNÝ DARČEK</vt:lpstr>
      <vt:lpstr>OBSAH</vt:lpstr>
      <vt:lpstr>ÚVOD</vt:lpstr>
      <vt:lpstr>ÚLOHA</vt:lpstr>
      <vt:lpstr>PROCES – 1. HODINA</vt:lpstr>
      <vt:lpstr>PROCES – 2. HODINA</vt:lpstr>
      <vt:lpstr>PROCES – 3. HODINA</vt:lpstr>
      <vt:lpstr>PROCES – 3. HODINA</vt:lpstr>
      <vt:lpstr>PROCES</vt:lpstr>
      <vt:lpstr>ZDROJE</vt:lpstr>
      <vt:lpstr>ZDROJE</vt:lpstr>
      <vt:lpstr>VYHODNOTENIE</vt:lpstr>
      <vt:lpstr>Prezentacja programu PowerPoint</vt:lpstr>
      <vt:lpstr>VYHODNOTENIE</vt:lpstr>
      <vt:lpstr>ZÁVER</vt:lpstr>
      <vt:lpstr>Poradca pre učiteľa</vt:lpstr>
      <vt:lpstr>Poradca pre učiteľa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VIANOČNÝ DARČEK</dc:title>
  <dc:creator>peter kedzuch</dc:creator>
  <cp:lastModifiedBy>Anna Basta</cp:lastModifiedBy>
  <cp:revision>35</cp:revision>
  <dcterms:created xsi:type="dcterms:W3CDTF">2017-12-03T18:56:58Z</dcterms:created>
  <dcterms:modified xsi:type="dcterms:W3CDTF">2020-01-20T14:15:11Z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