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8" r:id="rId3"/>
    <p:sldId id="257" r:id="rId4"/>
    <p:sldId id="286" r:id="rId5"/>
    <p:sldId id="259" r:id="rId6"/>
    <p:sldId id="260" r:id="rId7"/>
    <p:sldId id="261" r:id="rId8"/>
    <p:sldId id="262" r:id="rId9"/>
    <p:sldId id="263" r:id="rId10"/>
    <p:sldId id="264" r:id="rId11"/>
    <p:sldId id="265" r:id="rId12"/>
    <p:sldId id="266" r:id="rId13"/>
    <p:sldId id="267" r:id="rId14"/>
    <p:sldId id="268" r:id="rId15"/>
    <p:sldId id="269" r:id="rId16"/>
    <p:sldId id="288" r:id="rId17"/>
    <p:sldId id="287" r:id="rId18"/>
    <p:sldId id="289" r:id="rId19"/>
    <p:sldId id="271" r:id="rId20"/>
    <p:sldId id="272" r:id="rId21"/>
    <p:sldId id="273" r:id="rId22"/>
    <p:sldId id="285" r:id="rId23"/>
    <p:sldId id="284" r:id="rId24"/>
    <p:sldId id="290" r:id="rId25"/>
    <p:sldId id="283" r:id="rId26"/>
    <p:sldId id="291" r:id="rId27"/>
    <p:sldId id="281" r:id="rId28"/>
    <p:sldId id="282" r:id="rId29"/>
    <p:sldId id="29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4737" autoAdjust="0"/>
  </p:normalViewPr>
  <p:slideViewPr>
    <p:cSldViewPr>
      <p:cViewPr varScale="1">
        <p:scale>
          <a:sx n="54" d="100"/>
          <a:sy n="54" d="100"/>
        </p:scale>
        <p:origin x="131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426E884-7C2C-43FA-8892-AF6375FDD7F3}" type="datetimeFigureOut">
              <a:rPr lang="pl-PL"/>
              <a:pPr>
                <a:defRPr/>
              </a:pPr>
              <a:t>22.01.2020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0F93B4-4838-4230-9523-0F21757D77B2}" type="slidenum">
              <a:rPr lang="pl-PL" altLang="pl-PL"/>
              <a:pPr>
                <a:defRPr/>
              </a:pPr>
              <a:t>‹#›</a:t>
            </a:fld>
            <a:endParaRPr lang="pl-PL" altLang="pl-PL"/>
          </a:p>
        </p:txBody>
      </p:sp>
    </p:spTree>
    <p:extLst>
      <p:ext uri="{BB962C8B-B14F-4D97-AF65-F5344CB8AC3E}">
        <p14:creationId xmlns:p14="http://schemas.microsoft.com/office/powerpoint/2010/main" val="85301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94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916561-C434-49FA-9195-5DC20441E63B}" type="slidenum">
              <a:rPr lang="pl-PL" altLang="pl-PL" smtClean="0"/>
              <a:pPr/>
              <a:t>3</a:t>
            </a:fld>
            <a:endParaRPr lang="pl-PL" altLang="pl-PL"/>
          </a:p>
        </p:txBody>
      </p:sp>
    </p:spTree>
    <p:extLst>
      <p:ext uri="{BB962C8B-B14F-4D97-AF65-F5344CB8AC3E}">
        <p14:creationId xmlns:p14="http://schemas.microsoft.com/office/powerpoint/2010/main" val="316450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378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FF05581-7718-42AF-AA69-B034DA24665A}" type="slidenum">
              <a:rPr lang="pl-PL" altLang="pl-PL" smtClean="0"/>
              <a:pPr/>
              <a:t>12</a:t>
            </a:fld>
            <a:endParaRPr lang="pl-PL" altLang="pl-PL"/>
          </a:p>
        </p:txBody>
      </p:sp>
    </p:spTree>
    <p:extLst>
      <p:ext uri="{BB962C8B-B14F-4D97-AF65-F5344CB8AC3E}">
        <p14:creationId xmlns:p14="http://schemas.microsoft.com/office/powerpoint/2010/main" val="59117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399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E82D00-C8F6-4BAE-95D0-3063240BBD58}" type="slidenum">
              <a:rPr lang="pl-PL" altLang="pl-PL" smtClean="0"/>
              <a:pPr/>
              <a:t>13</a:t>
            </a:fld>
            <a:endParaRPr lang="pl-PL" altLang="pl-PL"/>
          </a:p>
        </p:txBody>
      </p:sp>
    </p:spTree>
    <p:extLst>
      <p:ext uri="{BB962C8B-B14F-4D97-AF65-F5344CB8AC3E}">
        <p14:creationId xmlns:p14="http://schemas.microsoft.com/office/powerpoint/2010/main" val="376275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9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C46857-D545-4EBB-B139-8F87D3D980F1}" type="slidenum">
              <a:rPr lang="pl-PL" altLang="pl-PL" smtClean="0"/>
              <a:pPr/>
              <a:t>14</a:t>
            </a:fld>
            <a:endParaRPr lang="pl-PL" altLang="pl-PL"/>
          </a:p>
        </p:txBody>
      </p:sp>
    </p:spTree>
    <p:extLst>
      <p:ext uri="{BB962C8B-B14F-4D97-AF65-F5344CB8AC3E}">
        <p14:creationId xmlns:p14="http://schemas.microsoft.com/office/powerpoint/2010/main" val="351670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40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0B3B2E-30C2-4BDE-951E-9259100D441F}" type="slidenum">
              <a:rPr lang="pl-PL" altLang="pl-PL" smtClean="0"/>
              <a:pPr/>
              <a:t>15</a:t>
            </a:fld>
            <a:endParaRPr lang="pl-PL" altLang="pl-PL"/>
          </a:p>
        </p:txBody>
      </p:sp>
    </p:spTree>
    <p:extLst>
      <p:ext uri="{BB962C8B-B14F-4D97-AF65-F5344CB8AC3E}">
        <p14:creationId xmlns:p14="http://schemas.microsoft.com/office/powerpoint/2010/main" val="3842985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60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8AD63F-655D-42AA-957A-E4665994B48C}" type="slidenum">
              <a:rPr lang="pl-PL" altLang="pl-PL" smtClean="0"/>
              <a:pPr/>
              <a:t>16</a:t>
            </a:fld>
            <a:endParaRPr lang="pl-PL" altLang="pl-PL"/>
          </a:p>
        </p:txBody>
      </p:sp>
    </p:spTree>
    <p:extLst>
      <p:ext uri="{BB962C8B-B14F-4D97-AF65-F5344CB8AC3E}">
        <p14:creationId xmlns:p14="http://schemas.microsoft.com/office/powerpoint/2010/main" val="111515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81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91F566A-38B6-4D1E-82F6-5B4C36D00867}" type="slidenum">
              <a:rPr lang="pl-PL" altLang="pl-PL" smtClean="0"/>
              <a:pPr/>
              <a:t>17</a:t>
            </a:fld>
            <a:endParaRPr lang="pl-PL" altLang="pl-PL"/>
          </a:p>
        </p:txBody>
      </p:sp>
    </p:spTree>
    <p:extLst>
      <p:ext uri="{BB962C8B-B14F-4D97-AF65-F5344CB8AC3E}">
        <p14:creationId xmlns:p14="http://schemas.microsoft.com/office/powerpoint/2010/main" val="280626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01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B59D68-9DA3-471E-A477-81C88F087E9D}" type="slidenum">
              <a:rPr lang="pl-PL" altLang="pl-PL" smtClean="0"/>
              <a:pPr/>
              <a:t>18</a:t>
            </a:fld>
            <a:endParaRPr lang="pl-PL" altLang="pl-PL"/>
          </a:p>
        </p:txBody>
      </p:sp>
    </p:spTree>
    <p:extLst>
      <p:ext uri="{BB962C8B-B14F-4D97-AF65-F5344CB8AC3E}">
        <p14:creationId xmlns:p14="http://schemas.microsoft.com/office/powerpoint/2010/main" val="2537142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222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ED4F9F-D2FE-4606-AE36-3A6222F8F60F}" type="slidenum">
              <a:rPr lang="pl-PL" altLang="pl-PL" smtClean="0"/>
              <a:pPr/>
              <a:t>19</a:t>
            </a:fld>
            <a:endParaRPr lang="pl-PL" altLang="pl-PL"/>
          </a:p>
        </p:txBody>
      </p:sp>
    </p:spTree>
    <p:extLst>
      <p:ext uri="{BB962C8B-B14F-4D97-AF65-F5344CB8AC3E}">
        <p14:creationId xmlns:p14="http://schemas.microsoft.com/office/powerpoint/2010/main" val="3795244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42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19BBE0-2294-45DF-88C5-BA260B026D3A}" type="slidenum">
              <a:rPr lang="pl-PL" altLang="pl-PL" smtClean="0"/>
              <a:pPr/>
              <a:t>20</a:t>
            </a:fld>
            <a:endParaRPr lang="pl-PL" altLang="pl-PL"/>
          </a:p>
        </p:txBody>
      </p:sp>
    </p:spTree>
    <p:extLst>
      <p:ext uri="{BB962C8B-B14F-4D97-AF65-F5344CB8AC3E}">
        <p14:creationId xmlns:p14="http://schemas.microsoft.com/office/powerpoint/2010/main" val="420292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63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2DC8AC8-94A5-4619-A6D3-F72B05D78B8C}" type="slidenum">
              <a:rPr lang="pl-PL" altLang="pl-PL" smtClean="0"/>
              <a:pPr/>
              <a:t>21</a:t>
            </a:fld>
            <a:endParaRPr lang="pl-PL" altLang="pl-PL"/>
          </a:p>
        </p:txBody>
      </p:sp>
    </p:spTree>
    <p:extLst>
      <p:ext uri="{BB962C8B-B14F-4D97-AF65-F5344CB8AC3E}">
        <p14:creationId xmlns:p14="http://schemas.microsoft.com/office/powerpoint/2010/main" val="79731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15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9C7266-1D6E-46BC-842D-2D906E1E6C4A}" type="slidenum">
              <a:rPr lang="pl-PL" altLang="pl-PL" smtClean="0"/>
              <a:pPr/>
              <a:t>4</a:t>
            </a:fld>
            <a:endParaRPr lang="pl-PL" altLang="pl-PL"/>
          </a:p>
        </p:txBody>
      </p:sp>
    </p:spTree>
    <p:extLst>
      <p:ext uri="{BB962C8B-B14F-4D97-AF65-F5344CB8AC3E}">
        <p14:creationId xmlns:p14="http://schemas.microsoft.com/office/powerpoint/2010/main" val="210845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83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D019E1-AD82-4E89-A8D8-65AF0392A3DA}" type="slidenum">
              <a:rPr lang="pl-PL" altLang="pl-PL" smtClean="0"/>
              <a:pPr/>
              <a:t>22</a:t>
            </a:fld>
            <a:endParaRPr lang="pl-PL" altLang="pl-PL"/>
          </a:p>
        </p:txBody>
      </p:sp>
    </p:spTree>
    <p:extLst>
      <p:ext uri="{BB962C8B-B14F-4D97-AF65-F5344CB8AC3E}">
        <p14:creationId xmlns:p14="http://schemas.microsoft.com/office/powerpoint/2010/main" val="106728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604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B602AD-0CF0-45E5-97CA-D104BE843FF8}" type="slidenum">
              <a:rPr lang="pl-PL" altLang="pl-PL" smtClean="0"/>
              <a:pPr/>
              <a:t>23</a:t>
            </a:fld>
            <a:endParaRPr lang="pl-PL" altLang="pl-PL"/>
          </a:p>
        </p:txBody>
      </p:sp>
    </p:spTree>
    <p:extLst>
      <p:ext uri="{BB962C8B-B14F-4D97-AF65-F5344CB8AC3E}">
        <p14:creationId xmlns:p14="http://schemas.microsoft.com/office/powerpoint/2010/main" val="14790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624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D90027-6058-4363-BB16-CC3F7FB64927}" type="slidenum">
              <a:rPr lang="pl-PL" altLang="pl-PL" smtClean="0"/>
              <a:pPr/>
              <a:t>24</a:t>
            </a:fld>
            <a:endParaRPr lang="pl-PL" altLang="pl-PL"/>
          </a:p>
        </p:txBody>
      </p:sp>
    </p:spTree>
    <p:extLst>
      <p:ext uri="{BB962C8B-B14F-4D97-AF65-F5344CB8AC3E}">
        <p14:creationId xmlns:p14="http://schemas.microsoft.com/office/powerpoint/2010/main" val="2685979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645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9E1DFA-3C1F-4FFF-8052-771AA8C4D7BF}" type="slidenum">
              <a:rPr lang="pl-PL" altLang="pl-PL" smtClean="0"/>
              <a:pPr/>
              <a:t>25</a:t>
            </a:fld>
            <a:endParaRPr lang="pl-PL" altLang="pl-PL"/>
          </a:p>
        </p:txBody>
      </p:sp>
    </p:spTree>
    <p:extLst>
      <p:ext uri="{BB962C8B-B14F-4D97-AF65-F5344CB8AC3E}">
        <p14:creationId xmlns:p14="http://schemas.microsoft.com/office/powerpoint/2010/main" val="177875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665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2FB9EE-050A-4B90-9DA6-348F3871CF38}" type="slidenum">
              <a:rPr lang="pl-PL" altLang="pl-PL" smtClean="0"/>
              <a:pPr/>
              <a:t>26</a:t>
            </a:fld>
            <a:endParaRPr lang="pl-PL" altLang="pl-PL"/>
          </a:p>
        </p:txBody>
      </p:sp>
    </p:spTree>
    <p:extLst>
      <p:ext uri="{BB962C8B-B14F-4D97-AF65-F5344CB8AC3E}">
        <p14:creationId xmlns:p14="http://schemas.microsoft.com/office/powerpoint/2010/main" val="2110596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686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B8DE67-9270-49C7-A63B-170D7F7B3207}" type="slidenum">
              <a:rPr lang="pl-PL" altLang="pl-PL" smtClean="0"/>
              <a:pPr/>
              <a:t>27</a:t>
            </a:fld>
            <a:endParaRPr lang="pl-PL" altLang="pl-PL"/>
          </a:p>
        </p:txBody>
      </p:sp>
    </p:spTree>
    <p:extLst>
      <p:ext uri="{BB962C8B-B14F-4D97-AF65-F5344CB8AC3E}">
        <p14:creationId xmlns:p14="http://schemas.microsoft.com/office/powerpoint/2010/main" val="88366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706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8BBBCA8-826C-430F-B9D3-227116DB1DCB}" type="slidenum">
              <a:rPr lang="pl-PL" altLang="pl-PL" smtClean="0"/>
              <a:pPr/>
              <a:t>28</a:t>
            </a:fld>
            <a:endParaRPr lang="pl-PL" altLang="pl-PL"/>
          </a:p>
        </p:txBody>
      </p:sp>
    </p:spTree>
    <p:extLst>
      <p:ext uri="{BB962C8B-B14F-4D97-AF65-F5344CB8AC3E}">
        <p14:creationId xmlns:p14="http://schemas.microsoft.com/office/powerpoint/2010/main" val="3267914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727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71AFE2-16BD-48FD-A20F-024150B929C1}" type="slidenum">
              <a:rPr lang="pl-PL" altLang="pl-PL" smtClean="0"/>
              <a:pPr/>
              <a:t>29</a:t>
            </a:fld>
            <a:endParaRPr lang="pl-PL" altLang="pl-PL"/>
          </a:p>
        </p:txBody>
      </p:sp>
    </p:spTree>
    <p:extLst>
      <p:ext uri="{BB962C8B-B14F-4D97-AF65-F5344CB8AC3E}">
        <p14:creationId xmlns:p14="http://schemas.microsoft.com/office/powerpoint/2010/main" val="34158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35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A06D4A-762F-41FD-B47F-5B28C1C50980}" type="slidenum">
              <a:rPr lang="pl-PL" altLang="pl-PL" smtClean="0"/>
              <a:pPr/>
              <a:t>5</a:t>
            </a:fld>
            <a:endParaRPr lang="pl-PL" altLang="pl-PL"/>
          </a:p>
        </p:txBody>
      </p:sp>
    </p:spTree>
    <p:extLst>
      <p:ext uri="{BB962C8B-B14F-4D97-AF65-F5344CB8AC3E}">
        <p14:creationId xmlns:p14="http://schemas.microsoft.com/office/powerpoint/2010/main" val="166801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56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A8FEB3-6C75-44EE-8799-039EBFA3C99D}" type="slidenum">
              <a:rPr lang="pl-PL" altLang="pl-PL" smtClean="0"/>
              <a:pPr/>
              <a:t>6</a:t>
            </a:fld>
            <a:endParaRPr lang="pl-PL" altLang="pl-PL"/>
          </a:p>
        </p:txBody>
      </p:sp>
    </p:spTree>
    <p:extLst>
      <p:ext uri="{BB962C8B-B14F-4D97-AF65-F5344CB8AC3E}">
        <p14:creationId xmlns:p14="http://schemas.microsoft.com/office/powerpoint/2010/main" val="256506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76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931FB0-F386-4CF4-9AE1-5981D2B9F7A8}" type="slidenum">
              <a:rPr lang="pl-PL" altLang="pl-PL" smtClean="0"/>
              <a:pPr/>
              <a:t>7</a:t>
            </a:fld>
            <a:endParaRPr lang="pl-PL" altLang="pl-PL"/>
          </a:p>
        </p:txBody>
      </p:sp>
    </p:spTree>
    <p:extLst>
      <p:ext uri="{BB962C8B-B14F-4D97-AF65-F5344CB8AC3E}">
        <p14:creationId xmlns:p14="http://schemas.microsoft.com/office/powerpoint/2010/main" val="27896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97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124346-E4D9-47AD-866B-F246E99991C2}" type="slidenum">
              <a:rPr lang="pl-PL" altLang="pl-PL" smtClean="0"/>
              <a:pPr/>
              <a:t>8</a:t>
            </a:fld>
            <a:endParaRPr lang="pl-PL" altLang="pl-PL"/>
          </a:p>
        </p:txBody>
      </p:sp>
    </p:spTree>
    <p:extLst>
      <p:ext uri="{BB962C8B-B14F-4D97-AF65-F5344CB8AC3E}">
        <p14:creationId xmlns:p14="http://schemas.microsoft.com/office/powerpoint/2010/main" val="239973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317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57325F-C07D-476B-9815-289DE8D7B537}" type="slidenum">
              <a:rPr lang="pl-PL" altLang="pl-PL" smtClean="0"/>
              <a:pPr/>
              <a:t>9</a:t>
            </a:fld>
            <a:endParaRPr lang="pl-PL" altLang="pl-PL"/>
          </a:p>
        </p:txBody>
      </p:sp>
    </p:spTree>
    <p:extLst>
      <p:ext uri="{BB962C8B-B14F-4D97-AF65-F5344CB8AC3E}">
        <p14:creationId xmlns:p14="http://schemas.microsoft.com/office/powerpoint/2010/main" val="157007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337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77230A-0C72-42DC-95F7-650E73DC416F}" type="slidenum">
              <a:rPr lang="pl-PL" altLang="pl-PL" smtClean="0"/>
              <a:pPr/>
              <a:t>10</a:t>
            </a:fld>
            <a:endParaRPr lang="pl-PL" altLang="pl-PL"/>
          </a:p>
        </p:txBody>
      </p:sp>
    </p:spTree>
    <p:extLst>
      <p:ext uri="{BB962C8B-B14F-4D97-AF65-F5344CB8AC3E}">
        <p14:creationId xmlns:p14="http://schemas.microsoft.com/office/powerpoint/2010/main" val="159102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358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A85EA2-E01D-4BD7-BEAD-9D355DADC638}" type="slidenum">
              <a:rPr lang="pl-PL" altLang="pl-PL" smtClean="0"/>
              <a:pPr/>
              <a:t>11</a:t>
            </a:fld>
            <a:endParaRPr lang="pl-PL" altLang="pl-PL"/>
          </a:p>
        </p:txBody>
      </p:sp>
    </p:spTree>
    <p:extLst>
      <p:ext uri="{BB962C8B-B14F-4D97-AF65-F5344CB8AC3E}">
        <p14:creationId xmlns:p14="http://schemas.microsoft.com/office/powerpoint/2010/main" val="1733306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5"/>
          <p:cNvGrpSpPr>
            <a:grpSpLocks/>
          </p:cNvGrpSpPr>
          <p:nvPr/>
        </p:nvGrpSpPr>
        <p:grpSpPr bwMode="auto">
          <a:xfrm>
            <a:off x="-1588" y="0"/>
            <a:ext cx="9145588" cy="6861175"/>
            <a:chOff x="-1588" y="0"/>
            <a:chExt cx="9145588" cy="6860798"/>
          </a:xfrm>
        </p:grpSpPr>
        <p:sp>
          <p:nvSpPr>
            <p:cNvPr id="5"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2"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cs typeface="+mn-cs"/>
            </a:endParaRPr>
          </a:p>
        </p:txBody>
      </p:sp>
      <p:sp>
        <p:nvSpPr>
          <p:cNvPr id="14"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a:lstStyle/>
          <a:p>
            <a:pPr eaLnBrk="1" fontAlgn="auto" hangingPunct="1">
              <a:spcBef>
                <a:spcPts val="0"/>
              </a:spcBef>
              <a:spcAft>
                <a:spcPts val="0"/>
              </a:spcAft>
              <a:defRPr/>
            </a:pPr>
            <a:endParaRPr lang="en-US">
              <a:latin typeface="+mn-lt"/>
              <a:cs typeface="+mn-cs"/>
            </a:endParaRPr>
          </a:p>
        </p:txBody>
      </p:sp>
      <p:sp>
        <p:nvSpPr>
          <p:cNvPr id="15" name="Rectangle 3"/>
          <p:cNvSpPr>
            <a:spLocks noChangeArrowheads="1"/>
          </p:cNvSpPr>
          <p:nvPr userDrawn="1"/>
        </p:nvSpPr>
        <p:spPr bwMode="auto">
          <a:xfrm>
            <a:off x="0" y="5943600"/>
            <a:ext cx="9153525"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a:lstStyle/>
          <a:p>
            <a:pPr eaLnBrk="1" fontAlgn="auto" hangingPunct="1">
              <a:spcBef>
                <a:spcPts val="0"/>
              </a:spcBef>
              <a:spcAft>
                <a:spcPts val="0"/>
              </a:spcAft>
              <a:defRPr/>
            </a:pPr>
            <a:endParaRPr lang="en-US">
              <a:latin typeface="+mn-lt"/>
              <a:cs typeface="+mn-cs"/>
            </a:endParaRPr>
          </a:p>
        </p:txBody>
      </p:sp>
      <p:sp>
        <p:nvSpPr>
          <p:cNvPr id="16"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cs typeface="+mn-cs"/>
            </a:endParaRPr>
          </a:p>
        </p:txBody>
      </p:sp>
      <p:sp>
        <p:nvSpPr>
          <p:cNvPr id="17" name="Freeform 8"/>
          <p:cNvSpPr>
            <a:spLocks/>
          </p:cNvSpPr>
          <p:nvPr userDrawn="1"/>
        </p:nvSpPr>
        <p:spPr bwMode="auto">
          <a:xfrm flipV="1">
            <a:off x="0" y="3021013"/>
            <a:ext cx="8334375" cy="3227387"/>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ctrTitle"/>
          </p:nvPr>
        </p:nvSpPr>
        <p:spPr>
          <a:xfrm>
            <a:off x="866440" y="2226503"/>
            <a:ext cx="5917679" cy="2550877"/>
          </a:xfrm>
        </p:spPr>
        <p:txBody>
          <a:bodyPr anchor="b"/>
          <a:lstStyle>
            <a:lvl1pPr>
              <a:defRPr sz="4800"/>
            </a:lvl1pPr>
          </a:lstStyle>
          <a:p>
            <a:r>
              <a:rPr lang="pl-PL"/>
              <a:t>Kliknij, aby edytować styl</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8"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fld id="{18AF3485-09F4-4F10-83D3-124542E516D3}" type="datetimeFigureOut">
              <a:rPr lang="en-US"/>
              <a:pPr>
                <a:defRPr/>
              </a:pPr>
              <a:t>1/22/2020</a:t>
            </a:fld>
            <a:endParaRPr lang="en-US"/>
          </a:p>
        </p:txBody>
      </p:sp>
      <p:sp>
        <p:nvSpPr>
          <p:cNvPr id="19"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pPr>
              <a:defRPr/>
            </a:pPr>
            <a:fld id="{226512CD-45DA-4D35-98FE-44A252D1995B}" type="slidenum">
              <a:rPr lang="en-US" altLang="pl-PL"/>
              <a:pPr>
                <a:defRPr/>
              </a:pPr>
              <a:t>‹#›</a:t>
            </a:fld>
            <a:endParaRPr lang="en-US" altLang="pl-PL"/>
          </a:p>
        </p:txBody>
      </p:sp>
    </p:spTree>
    <p:extLst>
      <p:ext uri="{BB962C8B-B14F-4D97-AF65-F5344CB8AC3E}">
        <p14:creationId xmlns:p14="http://schemas.microsoft.com/office/powerpoint/2010/main" val="76806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grpSp>
        <p:nvGrpSpPr>
          <p:cNvPr id="5" name="Group 7"/>
          <p:cNvGrpSpPr>
            <a:grpSpLocks/>
          </p:cNvGrpSpPr>
          <p:nvPr/>
        </p:nvGrpSpPr>
        <p:grpSpPr bwMode="auto">
          <a:xfrm>
            <a:off x="-1588" y="0"/>
            <a:ext cx="9145588" cy="6861175"/>
            <a:chOff x="-1588" y="0"/>
            <a:chExt cx="9145588" cy="6860798"/>
          </a:xfrm>
        </p:grpSpPr>
        <p:sp>
          <p:nvSpPr>
            <p:cNvPr id="6"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7038" y="4563812"/>
              <a:ext cx="2378075" cy="317483"/>
            </a:xfrm>
            <a:custGeom>
              <a:avLst/>
              <a:gdLst>
                <a:gd name="T0" fmla="*/ 1143150403 w 10000"/>
                <a:gd name="T1" fmla="*/ 547030830 h 5291"/>
                <a:gd name="T2" fmla="*/ 2147483646 w 10000"/>
                <a:gd name="T3" fmla="*/ 1143104412 h 5291"/>
                <a:gd name="T4" fmla="*/ 2147483646 w 10000"/>
                <a:gd name="T5" fmla="*/ 0 h 5291"/>
                <a:gd name="T6" fmla="*/ 2147483646 w 10000"/>
                <a:gd name="T7" fmla="*/ 0 h 5291"/>
                <a:gd name="T8" fmla="*/ 2147483646 w 10000"/>
                <a:gd name="T9" fmla="*/ 44073973 h 5291"/>
                <a:gd name="T10" fmla="*/ 2147483646 w 10000"/>
                <a:gd name="T11" fmla="*/ 86419701 h 5291"/>
                <a:gd name="T12" fmla="*/ 2147483646 w 10000"/>
                <a:gd name="T13" fmla="*/ 127469274 h 5291"/>
                <a:gd name="T14" fmla="*/ 2147483646 w 10000"/>
                <a:gd name="T15" fmla="*/ 162682345 h 5291"/>
                <a:gd name="T16" fmla="*/ 2147483646 w 10000"/>
                <a:gd name="T17" fmla="*/ 198115092 h 5291"/>
                <a:gd name="T18" fmla="*/ 2147483646 w 10000"/>
                <a:gd name="T19" fmla="*/ 231387503 h 5291"/>
                <a:gd name="T20" fmla="*/ 2147483646 w 10000"/>
                <a:gd name="T21" fmla="*/ 259687653 h 5291"/>
                <a:gd name="T22" fmla="*/ 2147483646 w 10000"/>
                <a:gd name="T23" fmla="*/ 286263098 h 5291"/>
                <a:gd name="T24" fmla="*/ 2147483646 w 10000"/>
                <a:gd name="T25" fmla="*/ 311106698 h 5291"/>
                <a:gd name="T26" fmla="*/ 2147483646 w 10000"/>
                <a:gd name="T27" fmla="*/ 332281332 h 5291"/>
                <a:gd name="T28" fmla="*/ 2147483646 w 10000"/>
                <a:gd name="T29" fmla="*/ 353452426 h 5291"/>
                <a:gd name="T30" fmla="*/ 2147483646 w 10000"/>
                <a:gd name="T31" fmla="*/ 371382985 h 5291"/>
                <a:gd name="T32" fmla="*/ 2147483646 w 10000"/>
                <a:gd name="T33" fmla="*/ 385428622 h 5291"/>
                <a:gd name="T34" fmla="*/ 2147483646 w 10000"/>
                <a:gd name="T35" fmla="*/ 399686735 h 5291"/>
                <a:gd name="T36" fmla="*/ 2147483646 w 10000"/>
                <a:gd name="T37" fmla="*/ 411784452 h 5291"/>
                <a:gd name="T38" fmla="*/ 2147483646 w 10000"/>
                <a:gd name="T39" fmla="*/ 420857769 h 5291"/>
                <a:gd name="T40" fmla="*/ 2147483646 w 10000"/>
                <a:gd name="T41" fmla="*/ 427774350 h 5291"/>
                <a:gd name="T42" fmla="*/ 2147483646 w 10000"/>
                <a:gd name="T43" fmla="*/ 434903407 h 5291"/>
                <a:gd name="T44" fmla="*/ 2147483646 w 10000"/>
                <a:gd name="T45" fmla="*/ 438359897 h 5291"/>
                <a:gd name="T46" fmla="*/ 2147483646 w 10000"/>
                <a:gd name="T47" fmla="*/ 442032463 h 5291"/>
                <a:gd name="T48" fmla="*/ 2147483646 w 10000"/>
                <a:gd name="T49" fmla="*/ 443544693 h 5291"/>
                <a:gd name="T50" fmla="*/ 2147483646 w 10000"/>
                <a:gd name="T51" fmla="*/ 442032463 h 5291"/>
                <a:gd name="T52" fmla="*/ 2147483646 w 10000"/>
                <a:gd name="T53" fmla="*/ 442032463 h 5291"/>
                <a:gd name="T54" fmla="*/ 2147483646 w 10000"/>
                <a:gd name="T55" fmla="*/ 438359897 h 5291"/>
                <a:gd name="T56" fmla="*/ 2147483646 w 10000"/>
                <a:gd name="T57" fmla="*/ 432959146 h 5291"/>
                <a:gd name="T58" fmla="*/ 2147483646 w 10000"/>
                <a:gd name="T59" fmla="*/ 427774350 h 5291"/>
                <a:gd name="T60" fmla="*/ 2147483646 w 10000"/>
                <a:gd name="T61" fmla="*/ 422369999 h 5291"/>
                <a:gd name="T62" fmla="*/ 2147483646 w 10000"/>
                <a:gd name="T63" fmla="*/ 413728773 h 5291"/>
                <a:gd name="T64" fmla="*/ 2147483646 w 10000"/>
                <a:gd name="T65" fmla="*/ 404655455 h 5291"/>
                <a:gd name="T66" fmla="*/ 2147483646 w 10000"/>
                <a:gd name="T67" fmla="*/ 396014169 h 5291"/>
                <a:gd name="T68" fmla="*/ 0 w 10000"/>
                <a:gd name="T69" fmla="*/ 372898815 h 5291"/>
                <a:gd name="T70" fmla="*/ 1143150403 w 10000"/>
                <a:gd name="T71" fmla="*/ 54703083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3" name="Rectangle 15"/>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p:cNvSpPr>
              <a:spLocks/>
            </p:cNvSpPr>
            <p:nvPr/>
          </p:nvSpPr>
          <p:spPr bwMode="gray">
            <a:xfrm rot="10800000">
              <a:off x="485775" y="2670028"/>
              <a:ext cx="8181975" cy="21303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00417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5"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6"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7" name="Date Placeholder 4"/>
          <p:cNvSpPr>
            <a:spLocks noGrp="1"/>
          </p:cNvSpPr>
          <p:nvPr>
            <p:ph type="dt" sz="half" idx="10"/>
          </p:nvPr>
        </p:nvSpPr>
        <p:spPr/>
        <p:txBody>
          <a:bodyPr/>
          <a:lstStyle>
            <a:lvl1pPr>
              <a:defRPr/>
            </a:lvl1pPr>
          </a:lstStyle>
          <a:p>
            <a:pPr>
              <a:defRPr/>
            </a:pPr>
            <a:fld id="{0D703603-10BA-4CC5-A797-89AD74F6B552}" type="datetimeFigureOut">
              <a:rPr lang="en-US"/>
              <a:pPr>
                <a:defRPr/>
              </a:pPr>
              <a:t>1/22/2020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a:lvl1pPr>
          </a:lstStyle>
          <a:p>
            <a:pPr>
              <a:defRPr/>
            </a:pPr>
            <a:fld id="{2C259C3F-3372-46CD-A70C-2A7CADA87C5F}" type="slidenum">
              <a:rPr lang="en-US" altLang="pl-PL"/>
              <a:pPr>
                <a:defRPr/>
              </a:pPr>
              <a:t>‹#›</a:t>
            </a:fld>
            <a:endParaRPr lang="en-US" altLang="pl-PL"/>
          </a:p>
        </p:txBody>
      </p:sp>
    </p:spTree>
    <p:extLst>
      <p:ext uri="{BB962C8B-B14F-4D97-AF65-F5344CB8AC3E}">
        <p14:creationId xmlns:p14="http://schemas.microsoft.com/office/powerpoint/2010/main" val="253364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4" name="Group 2"/>
          <p:cNvGrpSpPr>
            <a:grpSpLocks/>
          </p:cNvGrpSpPr>
          <p:nvPr/>
        </p:nvGrpSpPr>
        <p:grpSpPr bwMode="auto">
          <a:xfrm>
            <a:off x="-1588" y="0"/>
            <a:ext cx="9145588" cy="6861175"/>
            <a:chOff x="-1588" y="0"/>
            <a:chExt cx="9145588" cy="6860798"/>
          </a:xfrm>
        </p:grpSpPr>
        <p:sp>
          <p:nvSpPr>
            <p:cNvPr id="5"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525" y="2781147"/>
              <a:ext cx="2378075" cy="317483"/>
            </a:xfrm>
            <a:custGeom>
              <a:avLst/>
              <a:gdLst>
                <a:gd name="T0" fmla="*/ 1143150403 w 10000"/>
                <a:gd name="T1" fmla="*/ 547030830 h 5291"/>
                <a:gd name="T2" fmla="*/ 2147483646 w 10000"/>
                <a:gd name="T3" fmla="*/ 1143104412 h 5291"/>
                <a:gd name="T4" fmla="*/ 2147483646 w 10000"/>
                <a:gd name="T5" fmla="*/ 0 h 5291"/>
                <a:gd name="T6" fmla="*/ 2147483646 w 10000"/>
                <a:gd name="T7" fmla="*/ 0 h 5291"/>
                <a:gd name="T8" fmla="*/ 2147483646 w 10000"/>
                <a:gd name="T9" fmla="*/ 44073973 h 5291"/>
                <a:gd name="T10" fmla="*/ 2147483646 w 10000"/>
                <a:gd name="T11" fmla="*/ 86419701 h 5291"/>
                <a:gd name="T12" fmla="*/ 2147483646 w 10000"/>
                <a:gd name="T13" fmla="*/ 127469274 h 5291"/>
                <a:gd name="T14" fmla="*/ 2147483646 w 10000"/>
                <a:gd name="T15" fmla="*/ 162682345 h 5291"/>
                <a:gd name="T16" fmla="*/ 2147483646 w 10000"/>
                <a:gd name="T17" fmla="*/ 198115092 h 5291"/>
                <a:gd name="T18" fmla="*/ 2147483646 w 10000"/>
                <a:gd name="T19" fmla="*/ 231387503 h 5291"/>
                <a:gd name="T20" fmla="*/ 2147483646 w 10000"/>
                <a:gd name="T21" fmla="*/ 259687653 h 5291"/>
                <a:gd name="T22" fmla="*/ 2147483646 w 10000"/>
                <a:gd name="T23" fmla="*/ 286263098 h 5291"/>
                <a:gd name="T24" fmla="*/ 2147483646 w 10000"/>
                <a:gd name="T25" fmla="*/ 311106698 h 5291"/>
                <a:gd name="T26" fmla="*/ 2147483646 w 10000"/>
                <a:gd name="T27" fmla="*/ 332281332 h 5291"/>
                <a:gd name="T28" fmla="*/ 2147483646 w 10000"/>
                <a:gd name="T29" fmla="*/ 353452426 h 5291"/>
                <a:gd name="T30" fmla="*/ 2147483646 w 10000"/>
                <a:gd name="T31" fmla="*/ 371382985 h 5291"/>
                <a:gd name="T32" fmla="*/ 2147483646 w 10000"/>
                <a:gd name="T33" fmla="*/ 385428622 h 5291"/>
                <a:gd name="T34" fmla="*/ 2147483646 w 10000"/>
                <a:gd name="T35" fmla="*/ 399686735 h 5291"/>
                <a:gd name="T36" fmla="*/ 2147483646 w 10000"/>
                <a:gd name="T37" fmla="*/ 411784452 h 5291"/>
                <a:gd name="T38" fmla="*/ 2147483646 w 10000"/>
                <a:gd name="T39" fmla="*/ 420857769 h 5291"/>
                <a:gd name="T40" fmla="*/ 2147483646 w 10000"/>
                <a:gd name="T41" fmla="*/ 427774350 h 5291"/>
                <a:gd name="T42" fmla="*/ 2147483646 w 10000"/>
                <a:gd name="T43" fmla="*/ 434903407 h 5291"/>
                <a:gd name="T44" fmla="*/ 2147483646 w 10000"/>
                <a:gd name="T45" fmla="*/ 438359897 h 5291"/>
                <a:gd name="T46" fmla="*/ 2147483646 w 10000"/>
                <a:gd name="T47" fmla="*/ 442032463 h 5291"/>
                <a:gd name="T48" fmla="*/ 2147483646 w 10000"/>
                <a:gd name="T49" fmla="*/ 443544693 h 5291"/>
                <a:gd name="T50" fmla="*/ 2147483646 w 10000"/>
                <a:gd name="T51" fmla="*/ 442032463 h 5291"/>
                <a:gd name="T52" fmla="*/ 2147483646 w 10000"/>
                <a:gd name="T53" fmla="*/ 442032463 h 5291"/>
                <a:gd name="T54" fmla="*/ 2147483646 w 10000"/>
                <a:gd name="T55" fmla="*/ 438359897 h 5291"/>
                <a:gd name="T56" fmla="*/ 2147483646 w 10000"/>
                <a:gd name="T57" fmla="*/ 432959146 h 5291"/>
                <a:gd name="T58" fmla="*/ 2147483646 w 10000"/>
                <a:gd name="T59" fmla="*/ 427774350 h 5291"/>
                <a:gd name="T60" fmla="*/ 2147483646 w 10000"/>
                <a:gd name="T61" fmla="*/ 422369999 h 5291"/>
                <a:gd name="T62" fmla="*/ 2147483646 w 10000"/>
                <a:gd name="T63" fmla="*/ 413728773 h 5291"/>
                <a:gd name="T64" fmla="*/ 2147483646 w 10000"/>
                <a:gd name="T65" fmla="*/ 404655455 h 5291"/>
                <a:gd name="T66" fmla="*/ 2147483646 w 10000"/>
                <a:gd name="T67" fmla="*/ 396014169 h 5291"/>
                <a:gd name="T68" fmla="*/ 0 w 10000"/>
                <a:gd name="T69" fmla="*/ 372898815 h 5291"/>
                <a:gd name="T70" fmla="*/ 1143150403 w 10000"/>
                <a:gd name="T71" fmla="*/ 54703083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2" name="Rectangle 8"/>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p:cNvSpPr>
              <a:spLocks/>
            </p:cNvSpPr>
            <p:nvPr/>
          </p:nvSpPr>
          <p:spPr bwMode="gray">
            <a:xfrm>
              <a:off x="485775" y="2854168"/>
              <a:ext cx="8181975" cy="21303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00417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5"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6"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pl-PL"/>
              <a:t>Kliknij, aby edytować styl</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7" name="Date Placeholder 3"/>
          <p:cNvSpPr>
            <a:spLocks noGrp="1"/>
          </p:cNvSpPr>
          <p:nvPr>
            <p:ph type="dt" sz="half" idx="10"/>
          </p:nvPr>
        </p:nvSpPr>
        <p:spPr/>
        <p:txBody>
          <a:bodyPr/>
          <a:lstStyle>
            <a:lvl1pPr>
              <a:defRPr/>
            </a:lvl1pPr>
          </a:lstStyle>
          <a:p>
            <a:pPr>
              <a:defRPr/>
            </a:pPr>
            <a:fld id="{A239E0E3-917F-42FF-A870-363FB6E3EF13}" type="datetimeFigureOut">
              <a:rPr lang="en-US"/>
              <a:pPr>
                <a:defRPr/>
              </a:pPr>
              <a:t>1/22/2020</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C909414E-1A73-48FA-B17B-0635B8BA4306}" type="slidenum">
              <a:rPr lang="en-US" altLang="pl-PL"/>
              <a:pPr>
                <a:defRPr/>
              </a:pPr>
              <a:t>‹#›</a:t>
            </a:fld>
            <a:endParaRPr lang="en-US" altLang="pl-PL"/>
          </a:p>
        </p:txBody>
      </p:sp>
    </p:spTree>
    <p:extLst>
      <p:ext uri="{BB962C8B-B14F-4D97-AF65-F5344CB8AC3E}">
        <p14:creationId xmlns:p14="http://schemas.microsoft.com/office/powerpoint/2010/main" val="23862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5" name="Group 2"/>
          <p:cNvGrpSpPr>
            <a:grpSpLocks/>
          </p:cNvGrpSpPr>
          <p:nvPr/>
        </p:nvGrpSpPr>
        <p:grpSpPr bwMode="auto">
          <a:xfrm>
            <a:off x="-1588" y="0"/>
            <a:ext cx="9145588" cy="6861175"/>
            <a:chOff x="-1588" y="0"/>
            <a:chExt cx="9145588" cy="6860798"/>
          </a:xfrm>
        </p:grpSpPr>
        <p:sp>
          <p:nvSpPr>
            <p:cNvPr id="6"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525" y="4309826"/>
              <a:ext cx="2378075" cy="317483"/>
            </a:xfrm>
            <a:custGeom>
              <a:avLst/>
              <a:gdLst>
                <a:gd name="T0" fmla="*/ 1143150403 w 10000"/>
                <a:gd name="T1" fmla="*/ 547030830 h 5291"/>
                <a:gd name="T2" fmla="*/ 2147483646 w 10000"/>
                <a:gd name="T3" fmla="*/ 1143104412 h 5291"/>
                <a:gd name="T4" fmla="*/ 2147483646 w 10000"/>
                <a:gd name="T5" fmla="*/ 0 h 5291"/>
                <a:gd name="T6" fmla="*/ 2147483646 w 10000"/>
                <a:gd name="T7" fmla="*/ 0 h 5291"/>
                <a:gd name="T8" fmla="*/ 2147483646 w 10000"/>
                <a:gd name="T9" fmla="*/ 44073973 h 5291"/>
                <a:gd name="T10" fmla="*/ 2147483646 w 10000"/>
                <a:gd name="T11" fmla="*/ 86419701 h 5291"/>
                <a:gd name="T12" fmla="*/ 2147483646 w 10000"/>
                <a:gd name="T13" fmla="*/ 127469274 h 5291"/>
                <a:gd name="T14" fmla="*/ 2147483646 w 10000"/>
                <a:gd name="T15" fmla="*/ 162682345 h 5291"/>
                <a:gd name="T16" fmla="*/ 2147483646 w 10000"/>
                <a:gd name="T17" fmla="*/ 198115092 h 5291"/>
                <a:gd name="T18" fmla="*/ 2147483646 w 10000"/>
                <a:gd name="T19" fmla="*/ 231387503 h 5291"/>
                <a:gd name="T20" fmla="*/ 2147483646 w 10000"/>
                <a:gd name="T21" fmla="*/ 259687653 h 5291"/>
                <a:gd name="T22" fmla="*/ 2147483646 w 10000"/>
                <a:gd name="T23" fmla="*/ 286263098 h 5291"/>
                <a:gd name="T24" fmla="*/ 2147483646 w 10000"/>
                <a:gd name="T25" fmla="*/ 311106698 h 5291"/>
                <a:gd name="T26" fmla="*/ 2147483646 w 10000"/>
                <a:gd name="T27" fmla="*/ 332281332 h 5291"/>
                <a:gd name="T28" fmla="*/ 2147483646 w 10000"/>
                <a:gd name="T29" fmla="*/ 353452426 h 5291"/>
                <a:gd name="T30" fmla="*/ 2147483646 w 10000"/>
                <a:gd name="T31" fmla="*/ 371382985 h 5291"/>
                <a:gd name="T32" fmla="*/ 2147483646 w 10000"/>
                <a:gd name="T33" fmla="*/ 385428622 h 5291"/>
                <a:gd name="T34" fmla="*/ 2147483646 w 10000"/>
                <a:gd name="T35" fmla="*/ 399686735 h 5291"/>
                <a:gd name="T36" fmla="*/ 2147483646 w 10000"/>
                <a:gd name="T37" fmla="*/ 411784452 h 5291"/>
                <a:gd name="T38" fmla="*/ 2147483646 w 10000"/>
                <a:gd name="T39" fmla="*/ 420857769 h 5291"/>
                <a:gd name="T40" fmla="*/ 2147483646 w 10000"/>
                <a:gd name="T41" fmla="*/ 427774350 h 5291"/>
                <a:gd name="T42" fmla="*/ 2147483646 w 10000"/>
                <a:gd name="T43" fmla="*/ 434903407 h 5291"/>
                <a:gd name="T44" fmla="*/ 2147483646 w 10000"/>
                <a:gd name="T45" fmla="*/ 438359897 h 5291"/>
                <a:gd name="T46" fmla="*/ 2147483646 w 10000"/>
                <a:gd name="T47" fmla="*/ 442032463 h 5291"/>
                <a:gd name="T48" fmla="*/ 2147483646 w 10000"/>
                <a:gd name="T49" fmla="*/ 443544693 h 5291"/>
                <a:gd name="T50" fmla="*/ 2147483646 w 10000"/>
                <a:gd name="T51" fmla="*/ 442032463 h 5291"/>
                <a:gd name="T52" fmla="*/ 2147483646 w 10000"/>
                <a:gd name="T53" fmla="*/ 442032463 h 5291"/>
                <a:gd name="T54" fmla="*/ 2147483646 w 10000"/>
                <a:gd name="T55" fmla="*/ 438359897 h 5291"/>
                <a:gd name="T56" fmla="*/ 2147483646 w 10000"/>
                <a:gd name="T57" fmla="*/ 432959146 h 5291"/>
                <a:gd name="T58" fmla="*/ 2147483646 w 10000"/>
                <a:gd name="T59" fmla="*/ 427774350 h 5291"/>
                <a:gd name="T60" fmla="*/ 2147483646 w 10000"/>
                <a:gd name="T61" fmla="*/ 422369999 h 5291"/>
                <a:gd name="T62" fmla="*/ 2147483646 w 10000"/>
                <a:gd name="T63" fmla="*/ 413728773 h 5291"/>
                <a:gd name="T64" fmla="*/ 2147483646 w 10000"/>
                <a:gd name="T65" fmla="*/ 404655455 h 5291"/>
                <a:gd name="T66" fmla="*/ 2147483646 w 10000"/>
                <a:gd name="T67" fmla="*/ 396014169 h 5291"/>
                <a:gd name="T68" fmla="*/ 0 w 10000"/>
                <a:gd name="T69" fmla="*/ 372898815 h 5291"/>
                <a:gd name="T70" fmla="*/ 1143150403 w 10000"/>
                <a:gd name="T71" fmla="*/ 54703083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3" name="Freeform 10"/>
            <p:cNvSpPr>
              <a:spLocks/>
            </p:cNvSpPr>
            <p:nvPr/>
          </p:nvSpPr>
          <p:spPr bwMode="gray">
            <a:xfrm>
              <a:off x="485775" y="4381259"/>
              <a:ext cx="8181975" cy="21303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00417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4"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5" name="TextBox 22"/>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r>
              <a:rPr lang="en-US" sz="8000">
                <a:solidFill>
                  <a:srgbClr val="EF53A5"/>
                </a:solidFill>
                <a:latin typeface="Arial" panose="020B0604020202020204" pitchFamily="34" charset="0"/>
              </a:rPr>
              <a:t>“</a:t>
            </a:r>
          </a:p>
        </p:txBody>
      </p:sp>
      <p:sp>
        <p:nvSpPr>
          <p:cNvPr id="18" name="TextBox 13"/>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r>
              <a:rPr lang="en-US" sz="8000">
                <a:solidFill>
                  <a:srgbClr val="EF53A5"/>
                </a:solidFill>
                <a:latin typeface="Arial" panose="020B0604020202020204" pitchFamily="34" charset="0"/>
              </a:rPr>
              <a:t>”</a:t>
            </a:r>
          </a:p>
        </p:txBody>
      </p:sp>
      <p:sp>
        <p:nvSpPr>
          <p:cNvPr id="1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pl-PL"/>
              <a:t>Kliknij, aby edytować styl</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0" name="Date Placeholder 3"/>
          <p:cNvSpPr>
            <a:spLocks noGrp="1"/>
          </p:cNvSpPr>
          <p:nvPr>
            <p:ph type="dt" sz="half" idx="14"/>
          </p:nvPr>
        </p:nvSpPr>
        <p:spPr/>
        <p:txBody>
          <a:bodyPr/>
          <a:lstStyle>
            <a:lvl1pPr>
              <a:defRPr/>
            </a:lvl1pPr>
          </a:lstStyle>
          <a:p>
            <a:pPr>
              <a:defRPr/>
            </a:pPr>
            <a:fld id="{BD19F99D-DD30-42B4-8367-9A16714AA899}" type="datetimeFigureOut">
              <a:rPr lang="en-US"/>
              <a:pPr>
                <a:defRPr/>
              </a:pPr>
              <a:t>1/22/2020</a:t>
            </a:fld>
            <a:endParaRPr lang="en-US"/>
          </a:p>
        </p:txBody>
      </p:sp>
      <p:sp>
        <p:nvSpPr>
          <p:cNvPr id="21" name="Footer Placeholder 4"/>
          <p:cNvSpPr>
            <a:spLocks noGrp="1"/>
          </p:cNvSpPr>
          <p:nvPr>
            <p:ph type="ftr" sz="quarter" idx="15"/>
          </p:nvPr>
        </p:nvSpPr>
        <p:spPr/>
        <p:txBody>
          <a:bodyPr/>
          <a:lstStyle>
            <a:lvl1pPr>
              <a:defRPr/>
            </a:lvl1pPr>
          </a:lstStyle>
          <a:p>
            <a:pPr>
              <a:defRPr/>
            </a:pPr>
            <a:endParaRPr lang="en-US"/>
          </a:p>
        </p:txBody>
      </p:sp>
      <p:sp>
        <p:nvSpPr>
          <p:cNvPr id="22" name="Slide Number Placeholder 5"/>
          <p:cNvSpPr>
            <a:spLocks noGrp="1"/>
          </p:cNvSpPr>
          <p:nvPr>
            <p:ph type="sldNum" sz="quarter" idx="16"/>
          </p:nvPr>
        </p:nvSpPr>
        <p:spPr/>
        <p:txBody>
          <a:bodyPr/>
          <a:lstStyle>
            <a:lvl1pPr>
              <a:defRPr/>
            </a:lvl1pPr>
          </a:lstStyle>
          <a:p>
            <a:pPr>
              <a:defRPr/>
            </a:pPr>
            <a:fld id="{F5AD9294-846A-479C-B37F-9073226B8C04}" type="slidenum">
              <a:rPr lang="en-US" altLang="pl-PL"/>
              <a:pPr>
                <a:defRPr/>
              </a:pPr>
              <a:t>‹#›</a:t>
            </a:fld>
            <a:endParaRPr lang="en-US" altLang="pl-PL"/>
          </a:p>
        </p:txBody>
      </p:sp>
    </p:spTree>
    <p:extLst>
      <p:ext uri="{BB962C8B-B14F-4D97-AF65-F5344CB8AC3E}">
        <p14:creationId xmlns:p14="http://schemas.microsoft.com/office/powerpoint/2010/main" val="26517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4" name="Group 8"/>
          <p:cNvGrpSpPr>
            <a:grpSpLocks/>
          </p:cNvGrpSpPr>
          <p:nvPr/>
        </p:nvGrpSpPr>
        <p:grpSpPr bwMode="auto">
          <a:xfrm>
            <a:off x="-1588" y="0"/>
            <a:ext cx="9145588" cy="6861175"/>
            <a:chOff x="-1588" y="0"/>
            <a:chExt cx="9145588" cy="6860798"/>
          </a:xfrm>
        </p:grpSpPr>
        <p:sp>
          <p:nvSpPr>
            <p:cNvPr id="5"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525" y="4311413"/>
              <a:ext cx="2378075" cy="317483"/>
            </a:xfrm>
            <a:custGeom>
              <a:avLst/>
              <a:gdLst>
                <a:gd name="T0" fmla="*/ 1143150403 w 10000"/>
                <a:gd name="T1" fmla="*/ 547030830 h 5291"/>
                <a:gd name="T2" fmla="*/ 2147483646 w 10000"/>
                <a:gd name="T3" fmla="*/ 1143104412 h 5291"/>
                <a:gd name="T4" fmla="*/ 2147483646 w 10000"/>
                <a:gd name="T5" fmla="*/ 0 h 5291"/>
                <a:gd name="T6" fmla="*/ 2147483646 w 10000"/>
                <a:gd name="T7" fmla="*/ 0 h 5291"/>
                <a:gd name="T8" fmla="*/ 2147483646 w 10000"/>
                <a:gd name="T9" fmla="*/ 44073973 h 5291"/>
                <a:gd name="T10" fmla="*/ 2147483646 w 10000"/>
                <a:gd name="T11" fmla="*/ 86419701 h 5291"/>
                <a:gd name="T12" fmla="*/ 2147483646 w 10000"/>
                <a:gd name="T13" fmla="*/ 127469274 h 5291"/>
                <a:gd name="T14" fmla="*/ 2147483646 w 10000"/>
                <a:gd name="T15" fmla="*/ 162682345 h 5291"/>
                <a:gd name="T16" fmla="*/ 2147483646 w 10000"/>
                <a:gd name="T17" fmla="*/ 198115092 h 5291"/>
                <a:gd name="T18" fmla="*/ 2147483646 w 10000"/>
                <a:gd name="T19" fmla="*/ 231387503 h 5291"/>
                <a:gd name="T20" fmla="*/ 2147483646 w 10000"/>
                <a:gd name="T21" fmla="*/ 259687653 h 5291"/>
                <a:gd name="T22" fmla="*/ 2147483646 w 10000"/>
                <a:gd name="T23" fmla="*/ 286263098 h 5291"/>
                <a:gd name="T24" fmla="*/ 2147483646 w 10000"/>
                <a:gd name="T25" fmla="*/ 311106698 h 5291"/>
                <a:gd name="T26" fmla="*/ 2147483646 w 10000"/>
                <a:gd name="T27" fmla="*/ 332281332 h 5291"/>
                <a:gd name="T28" fmla="*/ 2147483646 w 10000"/>
                <a:gd name="T29" fmla="*/ 353452426 h 5291"/>
                <a:gd name="T30" fmla="*/ 2147483646 w 10000"/>
                <a:gd name="T31" fmla="*/ 371382985 h 5291"/>
                <a:gd name="T32" fmla="*/ 2147483646 w 10000"/>
                <a:gd name="T33" fmla="*/ 385428622 h 5291"/>
                <a:gd name="T34" fmla="*/ 2147483646 w 10000"/>
                <a:gd name="T35" fmla="*/ 399686735 h 5291"/>
                <a:gd name="T36" fmla="*/ 2147483646 w 10000"/>
                <a:gd name="T37" fmla="*/ 411784452 h 5291"/>
                <a:gd name="T38" fmla="*/ 2147483646 w 10000"/>
                <a:gd name="T39" fmla="*/ 420857769 h 5291"/>
                <a:gd name="T40" fmla="*/ 2147483646 w 10000"/>
                <a:gd name="T41" fmla="*/ 427774350 h 5291"/>
                <a:gd name="T42" fmla="*/ 2147483646 w 10000"/>
                <a:gd name="T43" fmla="*/ 434903407 h 5291"/>
                <a:gd name="T44" fmla="*/ 2147483646 w 10000"/>
                <a:gd name="T45" fmla="*/ 438359897 h 5291"/>
                <a:gd name="T46" fmla="*/ 2147483646 w 10000"/>
                <a:gd name="T47" fmla="*/ 442032463 h 5291"/>
                <a:gd name="T48" fmla="*/ 2147483646 w 10000"/>
                <a:gd name="T49" fmla="*/ 443544693 h 5291"/>
                <a:gd name="T50" fmla="*/ 2147483646 w 10000"/>
                <a:gd name="T51" fmla="*/ 442032463 h 5291"/>
                <a:gd name="T52" fmla="*/ 2147483646 w 10000"/>
                <a:gd name="T53" fmla="*/ 442032463 h 5291"/>
                <a:gd name="T54" fmla="*/ 2147483646 w 10000"/>
                <a:gd name="T55" fmla="*/ 438359897 h 5291"/>
                <a:gd name="T56" fmla="*/ 2147483646 w 10000"/>
                <a:gd name="T57" fmla="*/ 432959146 h 5291"/>
                <a:gd name="T58" fmla="*/ 2147483646 w 10000"/>
                <a:gd name="T59" fmla="*/ 427774350 h 5291"/>
                <a:gd name="T60" fmla="*/ 2147483646 w 10000"/>
                <a:gd name="T61" fmla="*/ 422369999 h 5291"/>
                <a:gd name="T62" fmla="*/ 2147483646 w 10000"/>
                <a:gd name="T63" fmla="*/ 413728773 h 5291"/>
                <a:gd name="T64" fmla="*/ 2147483646 w 10000"/>
                <a:gd name="T65" fmla="*/ 404655455 h 5291"/>
                <a:gd name="T66" fmla="*/ 2147483646 w 10000"/>
                <a:gd name="T67" fmla="*/ 396014169 h 5291"/>
                <a:gd name="T68" fmla="*/ 0 w 10000"/>
                <a:gd name="T69" fmla="*/ 372898815 h 5291"/>
                <a:gd name="T70" fmla="*/ 1143150403 w 10000"/>
                <a:gd name="T71" fmla="*/ 54703083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2" name="Freeform 7"/>
            <p:cNvSpPr>
              <a:spLocks/>
            </p:cNvSpPr>
            <p:nvPr/>
          </p:nvSpPr>
          <p:spPr bwMode="gray">
            <a:xfrm>
              <a:off x="485775" y="4381259"/>
              <a:ext cx="8181975" cy="21303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128100417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3"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4"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5" name="Date Placeholder 3"/>
          <p:cNvSpPr>
            <a:spLocks noGrp="1"/>
          </p:cNvSpPr>
          <p:nvPr>
            <p:ph type="dt" sz="half" idx="10"/>
          </p:nvPr>
        </p:nvSpPr>
        <p:spPr/>
        <p:txBody>
          <a:bodyPr/>
          <a:lstStyle>
            <a:lvl1pPr>
              <a:defRPr/>
            </a:lvl1pPr>
          </a:lstStyle>
          <a:p>
            <a:pPr>
              <a:defRPr/>
            </a:pPr>
            <a:fld id="{D5060D2C-9247-42A9-B351-376E9E415538}" type="datetimeFigureOut">
              <a:rPr lang="en-US"/>
              <a:pPr>
                <a:defRPr/>
              </a:pPr>
              <a:t>1/22/2020</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EA78EAC1-097F-4F22-A800-871A7CAB8028}" type="slidenum">
              <a:rPr lang="en-US" altLang="pl-PL"/>
              <a:pPr>
                <a:defRPr/>
              </a:pPr>
              <a:t>‹#›</a:t>
            </a:fld>
            <a:endParaRPr lang="en-US" altLang="pl-PL"/>
          </a:p>
        </p:txBody>
      </p:sp>
    </p:spTree>
    <p:extLst>
      <p:ext uri="{BB962C8B-B14F-4D97-AF65-F5344CB8AC3E}">
        <p14:creationId xmlns:p14="http://schemas.microsoft.com/office/powerpoint/2010/main" val="316542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cxnSp>
        <p:nvCxnSpPr>
          <p:cNvPr id="9" name="Straight Connector 16"/>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pl-PL"/>
              <a:t>Kliknij, aby edytować styl</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Date Placeholder 6"/>
          <p:cNvSpPr>
            <a:spLocks noGrp="1"/>
          </p:cNvSpPr>
          <p:nvPr>
            <p:ph type="dt" sz="half" idx="18"/>
          </p:nvPr>
        </p:nvSpPr>
        <p:spPr/>
        <p:txBody>
          <a:bodyPr/>
          <a:lstStyle>
            <a:lvl1pPr>
              <a:defRPr/>
            </a:lvl1pPr>
          </a:lstStyle>
          <a:p>
            <a:pPr>
              <a:defRPr/>
            </a:pPr>
            <a:fld id="{3867FF48-43B8-4833-A468-236B39135AF1}" type="datetimeFigureOut">
              <a:rPr lang="en-US"/>
              <a:pPr>
                <a:defRPr/>
              </a:pPr>
              <a:t>1/22/2020</a:t>
            </a:fld>
            <a:endParaRPr lang="en-US"/>
          </a:p>
        </p:txBody>
      </p:sp>
      <p:sp>
        <p:nvSpPr>
          <p:cNvPr id="12" name="Footer Placeholder 7"/>
          <p:cNvSpPr>
            <a:spLocks noGrp="1"/>
          </p:cNvSpPr>
          <p:nvPr>
            <p:ph type="ftr" sz="quarter" idx="19"/>
          </p:nvPr>
        </p:nvSpPr>
        <p:spPr/>
        <p:txBody>
          <a:bodyPr/>
          <a:lstStyle>
            <a:lvl1pPr>
              <a:defRPr/>
            </a:lvl1pPr>
          </a:lstStyle>
          <a:p>
            <a:pPr>
              <a:defRPr/>
            </a:pPr>
            <a:endParaRPr lang="en-US"/>
          </a:p>
        </p:txBody>
      </p:sp>
      <p:sp>
        <p:nvSpPr>
          <p:cNvPr id="13" name="Slide Number Placeholder 8"/>
          <p:cNvSpPr>
            <a:spLocks noGrp="1"/>
          </p:cNvSpPr>
          <p:nvPr>
            <p:ph type="sldNum" sz="quarter" idx="20"/>
          </p:nvPr>
        </p:nvSpPr>
        <p:spPr/>
        <p:txBody>
          <a:bodyPr/>
          <a:lstStyle>
            <a:lvl1pPr>
              <a:defRPr/>
            </a:lvl1pPr>
          </a:lstStyle>
          <a:p>
            <a:pPr>
              <a:defRPr/>
            </a:pPr>
            <a:fld id="{A2EFEB37-194F-46EA-850B-30AC1193373B}" type="slidenum">
              <a:rPr lang="en-US" altLang="pl-PL"/>
              <a:pPr>
                <a:defRPr/>
              </a:pPr>
              <a:t>‹#›</a:t>
            </a:fld>
            <a:endParaRPr lang="en-US" altLang="pl-PL"/>
          </a:p>
        </p:txBody>
      </p:sp>
    </p:spTree>
    <p:extLst>
      <p:ext uri="{BB962C8B-B14F-4D97-AF65-F5344CB8AC3E}">
        <p14:creationId xmlns:p14="http://schemas.microsoft.com/office/powerpoint/2010/main" val="371970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cxnSp>
        <p:nvCxnSpPr>
          <p:cNvPr id="12" name="Straight Connector 39"/>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0"/>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pl-PL"/>
              <a:t>Kliknij, aby edytować styl</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5" name="Date Placeholder 6"/>
          <p:cNvSpPr>
            <a:spLocks noGrp="1"/>
          </p:cNvSpPr>
          <p:nvPr>
            <p:ph type="dt" sz="half" idx="23"/>
          </p:nvPr>
        </p:nvSpPr>
        <p:spPr/>
        <p:txBody>
          <a:bodyPr/>
          <a:lstStyle>
            <a:lvl1pPr>
              <a:defRPr/>
            </a:lvl1pPr>
          </a:lstStyle>
          <a:p>
            <a:pPr>
              <a:defRPr/>
            </a:pPr>
            <a:fld id="{AF99C820-DC39-4D21-968C-3B40006AD6A3}" type="datetimeFigureOut">
              <a:rPr lang="en-US"/>
              <a:pPr>
                <a:defRPr/>
              </a:pPr>
              <a:t>1/22/2020</a:t>
            </a:fld>
            <a:endParaRPr lang="en-US"/>
          </a:p>
        </p:txBody>
      </p:sp>
      <p:sp>
        <p:nvSpPr>
          <p:cNvPr id="16" name="Footer Placeholder 7"/>
          <p:cNvSpPr>
            <a:spLocks noGrp="1"/>
          </p:cNvSpPr>
          <p:nvPr>
            <p:ph type="ftr" sz="quarter" idx="24"/>
          </p:nvPr>
        </p:nvSpPr>
        <p:spPr/>
        <p:txBody>
          <a:bodyPr/>
          <a:lstStyle>
            <a:lvl1pPr>
              <a:defRPr/>
            </a:lvl1pPr>
          </a:lstStyle>
          <a:p>
            <a:pPr>
              <a:defRPr/>
            </a:pPr>
            <a:endParaRPr lang="en-US"/>
          </a:p>
        </p:txBody>
      </p:sp>
      <p:sp>
        <p:nvSpPr>
          <p:cNvPr id="17" name="Slide Number Placeholder 8"/>
          <p:cNvSpPr>
            <a:spLocks noGrp="1"/>
          </p:cNvSpPr>
          <p:nvPr>
            <p:ph type="sldNum" sz="quarter" idx="25"/>
          </p:nvPr>
        </p:nvSpPr>
        <p:spPr/>
        <p:txBody>
          <a:bodyPr/>
          <a:lstStyle>
            <a:lvl1pPr>
              <a:defRPr/>
            </a:lvl1pPr>
          </a:lstStyle>
          <a:p>
            <a:pPr>
              <a:defRPr/>
            </a:pPr>
            <a:fld id="{779DB2C4-3469-4B8E-B7A7-CD0AD39AD4D5}" type="slidenum">
              <a:rPr lang="en-US" altLang="pl-PL"/>
              <a:pPr>
                <a:defRPr/>
              </a:pPr>
              <a:t>‹#›</a:t>
            </a:fld>
            <a:endParaRPr lang="en-US" altLang="pl-PL"/>
          </a:p>
        </p:txBody>
      </p:sp>
    </p:spTree>
    <p:extLst>
      <p:ext uri="{BB962C8B-B14F-4D97-AF65-F5344CB8AC3E}">
        <p14:creationId xmlns:p14="http://schemas.microsoft.com/office/powerpoint/2010/main" val="299644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fld id="{C043DCFD-D6B8-4E73-A8F0-66D38B18CF17}" type="datetimeFigureOut">
              <a:rPr lang="en-US"/>
              <a:pPr>
                <a:defRPr/>
              </a:pPr>
              <a:t>1/22/2020</a:t>
            </a:fld>
            <a:endParaRPr lang="en-US"/>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F82328-2945-4F4E-904B-C81E237D13AA}" type="slidenum">
              <a:rPr lang="en-US" altLang="pl-PL"/>
              <a:pPr>
                <a:defRPr/>
              </a:pPr>
              <a:t>‹#›</a:t>
            </a:fld>
            <a:endParaRPr lang="en-US" altLang="pl-PL"/>
          </a:p>
        </p:txBody>
      </p:sp>
    </p:spTree>
    <p:extLst>
      <p:ext uri="{BB962C8B-B14F-4D97-AF65-F5344CB8AC3E}">
        <p14:creationId xmlns:p14="http://schemas.microsoft.com/office/powerpoint/2010/main" val="2648238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4" name="Group 6"/>
          <p:cNvGrpSpPr>
            <a:grpSpLocks/>
          </p:cNvGrpSpPr>
          <p:nvPr/>
        </p:nvGrpSpPr>
        <p:grpSpPr bwMode="auto">
          <a:xfrm>
            <a:off x="-1588" y="0"/>
            <a:ext cx="9120188" cy="6861175"/>
            <a:chOff x="-1588" y="0"/>
            <a:chExt cx="9120420" cy="6860798"/>
          </a:xfrm>
        </p:grpSpPr>
        <p:sp>
          <p:nvSpPr>
            <p:cNvPr id="5"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20" y="5107489"/>
              <a:ext cx="2377944" cy="319096"/>
            </a:xfrm>
            <a:custGeom>
              <a:avLst/>
              <a:gdLst>
                <a:gd name="T0" fmla="*/ 1142967820 w 10000"/>
                <a:gd name="T1" fmla="*/ 555411345 h 5291"/>
                <a:gd name="T2" fmla="*/ 2147483646 w 10000"/>
                <a:gd name="T3" fmla="*/ 1160616019 h 5291"/>
                <a:gd name="T4" fmla="*/ 2147483646 w 10000"/>
                <a:gd name="T5" fmla="*/ 0 h 5291"/>
                <a:gd name="T6" fmla="*/ 2147483646 w 10000"/>
                <a:gd name="T7" fmla="*/ 0 h 5291"/>
                <a:gd name="T8" fmla="*/ 2147483646 w 10000"/>
                <a:gd name="T9" fmla="*/ 44748465 h 5291"/>
                <a:gd name="T10" fmla="*/ 2147483646 w 10000"/>
                <a:gd name="T11" fmla="*/ 87743801 h 5291"/>
                <a:gd name="T12" fmla="*/ 2147483646 w 10000"/>
                <a:gd name="T13" fmla="*/ 129418848 h 5291"/>
                <a:gd name="T14" fmla="*/ 2147483646 w 10000"/>
                <a:gd name="T15" fmla="*/ 165176176 h 5291"/>
                <a:gd name="T16" fmla="*/ 2147483646 w 10000"/>
                <a:gd name="T17" fmla="*/ 201151702 h 5291"/>
                <a:gd name="T18" fmla="*/ 2147483646 w 10000"/>
                <a:gd name="T19" fmla="*/ 234930404 h 5291"/>
                <a:gd name="T20" fmla="*/ 2147483646 w 10000"/>
                <a:gd name="T21" fmla="*/ 263667921 h 5291"/>
                <a:gd name="T22" fmla="*/ 2147483646 w 10000"/>
                <a:gd name="T23" fmla="*/ 290648691 h 5291"/>
                <a:gd name="T24" fmla="*/ 2147483646 w 10000"/>
                <a:gd name="T25" fmla="*/ 315872654 h 5291"/>
                <a:gd name="T26" fmla="*/ 2147483646 w 10000"/>
                <a:gd name="T27" fmla="*/ 337372162 h 5291"/>
                <a:gd name="T28" fmla="*/ 2147483646 w 10000"/>
                <a:gd name="T29" fmla="*/ 358867990 h 5291"/>
                <a:gd name="T30" fmla="*/ 2147483646 w 10000"/>
                <a:gd name="T31" fmla="*/ 377075822 h 5291"/>
                <a:gd name="T32" fmla="*/ 2147483646 w 10000"/>
                <a:gd name="T33" fmla="*/ 391333641 h 5291"/>
                <a:gd name="T34" fmla="*/ 2147483646 w 10000"/>
                <a:gd name="T35" fmla="*/ 405809720 h 5291"/>
                <a:gd name="T36" fmla="*/ 2147483646 w 10000"/>
                <a:gd name="T37" fmla="*/ 418092534 h 5291"/>
                <a:gd name="T38" fmla="*/ 2147483646 w 10000"/>
                <a:gd name="T39" fmla="*/ 427305549 h 5291"/>
                <a:gd name="T40" fmla="*/ 2147483646 w 10000"/>
                <a:gd name="T41" fmla="*/ 434325359 h 5291"/>
                <a:gd name="T42" fmla="*/ 2147483646 w 10000"/>
                <a:gd name="T43" fmla="*/ 441563368 h 5291"/>
                <a:gd name="T44" fmla="*/ 2147483646 w 10000"/>
                <a:gd name="T45" fmla="*/ 445073243 h 5291"/>
                <a:gd name="T46" fmla="*/ 2147483646 w 10000"/>
                <a:gd name="T47" fmla="*/ 448805056 h 5291"/>
                <a:gd name="T48" fmla="*/ 2147483646 w 10000"/>
                <a:gd name="T49" fmla="*/ 450339925 h 5291"/>
                <a:gd name="T50" fmla="*/ 2147483646 w 10000"/>
                <a:gd name="T51" fmla="*/ 448805056 h 5291"/>
                <a:gd name="T52" fmla="*/ 2147483646 w 10000"/>
                <a:gd name="T53" fmla="*/ 448805056 h 5291"/>
                <a:gd name="T54" fmla="*/ 2147483646 w 10000"/>
                <a:gd name="T55" fmla="*/ 445073243 h 5291"/>
                <a:gd name="T56" fmla="*/ 2147483646 w 10000"/>
                <a:gd name="T57" fmla="*/ 439591981 h 5291"/>
                <a:gd name="T58" fmla="*/ 2147483646 w 10000"/>
                <a:gd name="T59" fmla="*/ 434325359 h 5291"/>
                <a:gd name="T60" fmla="*/ 2147483646 w 10000"/>
                <a:gd name="T61" fmla="*/ 428840418 h 5291"/>
                <a:gd name="T62" fmla="*/ 2147483646 w 10000"/>
                <a:gd name="T63" fmla="*/ 420067539 h 5291"/>
                <a:gd name="T64" fmla="*/ 2147483646 w 10000"/>
                <a:gd name="T65" fmla="*/ 410854464 h 5291"/>
                <a:gd name="T66" fmla="*/ 2147483646 w 10000"/>
                <a:gd name="T67" fmla="*/ 402081586 h 5291"/>
                <a:gd name="T68" fmla="*/ 0 w 10000"/>
                <a:gd name="T69" fmla="*/ 378610691 h 5291"/>
                <a:gd name="T70" fmla="*/ 1142967820 w 10000"/>
                <a:gd name="T71" fmla="*/ 555411345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2" name="Rectangle 16"/>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9"/>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5"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6" name="Date Placeholder 3"/>
          <p:cNvSpPr>
            <a:spLocks noGrp="1"/>
          </p:cNvSpPr>
          <p:nvPr>
            <p:ph type="dt" sz="half" idx="10"/>
          </p:nvPr>
        </p:nvSpPr>
        <p:spPr/>
        <p:txBody>
          <a:bodyPr/>
          <a:lstStyle>
            <a:lvl1pPr>
              <a:defRPr/>
            </a:lvl1pPr>
          </a:lstStyle>
          <a:p>
            <a:pPr>
              <a:defRPr/>
            </a:pPr>
            <a:fld id="{D982B2F7-0CB0-4BE4-8A55-7ED12E375FC4}" type="datetimeFigureOut">
              <a:rPr lang="en-US"/>
              <a:pPr>
                <a:defRPr/>
              </a:pPr>
              <a:t>1/22/2020</a:t>
            </a:fld>
            <a:endParaRPr lang="en-US"/>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defRPr/>
            </a:lvl1pPr>
          </a:lstStyle>
          <a:p>
            <a:pPr>
              <a:defRPr/>
            </a:pPr>
            <a:fld id="{86A725F6-6F9E-49AD-80DA-F252DEBF7080}" type="slidenum">
              <a:rPr lang="en-US" altLang="pl-PL"/>
              <a:pPr>
                <a:defRPr/>
              </a:pPr>
              <a:t>‹#›</a:t>
            </a:fld>
            <a:endParaRPr lang="en-US" altLang="pl-PL"/>
          </a:p>
        </p:txBody>
      </p:sp>
    </p:spTree>
    <p:extLst>
      <p:ext uri="{BB962C8B-B14F-4D97-AF65-F5344CB8AC3E}">
        <p14:creationId xmlns:p14="http://schemas.microsoft.com/office/powerpoint/2010/main" val="376124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1B16A3E8-A8F4-4D4A-ACDC-016D21E179D4}" type="datetimeFigureOut">
              <a:rPr lang="en-US"/>
              <a:pPr>
                <a:defRPr/>
              </a:pPr>
              <a:t>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7AF37-5B7F-455D-BE43-366DEFF341D8}" type="slidenum">
              <a:rPr lang="en-US" altLang="pl-PL"/>
              <a:pPr>
                <a:defRPr/>
              </a:pPr>
              <a:t>‹#›</a:t>
            </a:fld>
            <a:endParaRPr lang="en-US" altLang="pl-PL"/>
          </a:p>
        </p:txBody>
      </p:sp>
    </p:spTree>
    <p:extLst>
      <p:ext uri="{BB962C8B-B14F-4D97-AF65-F5344CB8AC3E}">
        <p14:creationId xmlns:p14="http://schemas.microsoft.com/office/powerpoint/2010/main" val="17720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4" name="Group 6"/>
          <p:cNvGrpSpPr>
            <a:grpSpLocks/>
          </p:cNvGrpSpPr>
          <p:nvPr/>
        </p:nvGrpSpPr>
        <p:grpSpPr bwMode="auto">
          <a:xfrm>
            <a:off x="-1588" y="0"/>
            <a:ext cx="9145588" cy="6861175"/>
            <a:chOff x="-1588" y="0"/>
            <a:chExt cx="9145588" cy="6860798"/>
          </a:xfrm>
        </p:grpSpPr>
        <p:sp>
          <p:nvSpPr>
            <p:cNvPr id="5"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p:cNvSpPr>
              <a:spLocks/>
            </p:cNvSpPr>
            <p:nvPr/>
          </p:nvSpPr>
          <p:spPr bwMode="gray">
            <a:xfrm rot="-5400000">
              <a:off x="3105315" y="1766700"/>
              <a:ext cx="5995659" cy="3325812"/>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3" name="Freeform 5"/>
            <p:cNvSpPr>
              <a:spLocks/>
            </p:cNvSpPr>
            <p:nvPr/>
          </p:nvSpPr>
          <p:spPr bwMode="gray">
            <a:xfrm rot="-5912394">
              <a:off x="3319527" y="1458824"/>
              <a:ext cx="2377944" cy="317500"/>
            </a:xfrm>
            <a:custGeom>
              <a:avLst/>
              <a:gdLst>
                <a:gd name="T0" fmla="*/ 1142967820 w 10000"/>
                <a:gd name="T1" fmla="*/ 547118268 h 5291"/>
                <a:gd name="T2" fmla="*/ 2147483646 w 10000"/>
                <a:gd name="T3" fmla="*/ 1143288036 h 5291"/>
                <a:gd name="T4" fmla="*/ 2147483646 w 10000"/>
                <a:gd name="T5" fmla="*/ 0 h 5291"/>
                <a:gd name="T6" fmla="*/ 2147483646 w 10000"/>
                <a:gd name="T7" fmla="*/ 0 h 5291"/>
                <a:gd name="T8" fmla="*/ 2147483646 w 10000"/>
                <a:gd name="T9" fmla="*/ 44082334 h 5291"/>
                <a:gd name="T10" fmla="*/ 2147483646 w 10000"/>
                <a:gd name="T11" fmla="*/ 86432549 h 5291"/>
                <a:gd name="T12" fmla="*/ 2147483646 w 10000"/>
                <a:gd name="T13" fmla="*/ 127486541 h 5291"/>
                <a:gd name="T14" fmla="*/ 2147483646 w 10000"/>
                <a:gd name="T15" fmla="*/ 162710619 h 5291"/>
                <a:gd name="T16" fmla="*/ 2147483646 w 10000"/>
                <a:gd name="T17" fmla="*/ 198147123 h 5291"/>
                <a:gd name="T18" fmla="*/ 2147483646 w 10000"/>
                <a:gd name="T19" fmla="*/ 231423116 h 5291"/>
                <a:gd name="T20" fmla="*/ 2147483646 w 10000"/>
                <a:gd name="T21" fmla="*/ 259729822 h 5291"/>
                <a:gd name="T22" fmla="*/ 2147483646 w 10000"/>
                <a:gd name="T23" fmla="*/ 286308130 h 5291"/>
                <a:gd name="T24" fmla="*/ 2147483646 w 10000"/>
                <a:gd name="T25" fmla="*/ 311157981 h 5291"/>
                <a:gd name="T26" fmla="*/ 2147483646 w 10000"/>
                <a:gd name="T27" fmla="*/ 332334949 h 5291"/>
                <a:gd name="T28" fmla="*/ 2147483646 w 10000"/>
                <a:gd name="T29" fmla="*/ 353508256 h 5291"/>
                <a:gd name="T30" fmla="*/ 2147483646 w 10000"/>
                <a:gd name="T31" fmla="*/ 371444396 h 5291"/>
                <a:gd name="T32" fmla="*/ 2147483646 w 10000"/>
                <a:gd name="T33" fmla="*/ 385487905 h 5291"/>
                <a:gd name="T34" fmla="*/ 2147483646 w 10000"/>
                <a:gd name="T35" fmla="*/ 399751102 h 5291"/>
                <a:gd name="T36" fmla="*/ 2147483646 w 10000"/>
                <a:gd name="T37" fmla="*/ 411850187 h 5291"/>
                <a:gd name="T38" fmla="*/ 2147483646 w 10000"/>
                <a:gd name="T39" fmla="*/ 420928070 h 5291"/>
                <a:gd name="T40" fmla="*/ 2147483646 w 10000"/>
                <a:gd name="T41" fmla="*/ 427841781 h 5291"/>
                <a:gd name="T42" fmla="*/ 2147483646 w 10000"/>
                <a:gd name="T43" fmla="*/ 434971580 h 5291"/>
                <a:gd name="T44" fmla="*/ 2147483646 w 10000"/>
                <a:gd name="T45" fmla="*/ 438428435 h 5291"/>
                <a:gd name="T46" fmla="*/ 2147483646 w 10000"/>
                <a:gd name="T47" fmla="*/ 442101378 h 5291"/>
                <a:gd name="T48" fmla="*/ 2147483646 w 10000"/>
                <a:gd name="T49" fmla="*/ 443617349 h 5291"/>
                <a:gd name="T50" fmla="*/ 2147483646 w 10000"/>
                <a:gd name="T51" fmla="*/ 442101378 h 5291"/>
                <a:gd name="T52" fmla="*/ 2147483646 w 10000"/>
                <a:gd name="T53" fmla="*/ 442101378 h 5291"/>
                <a:gd name="T54" fmla="*/ 2147483646 w 10000"/>
                <a:gd name="T55" fmla="*/ 438428435 h 5291"/>
                <a:gd name="T56" fmla="*/ 2147483646 w 10000"/>
                <a:gd name="T57" fmla="*/ 433027095 h 5291"/>
                <a:gd name="T58" fmla="*/ 2147483646 w 10000"/>
                <a:gd name="T59" fmla="*/ 427841781 h 5291"/>
                <a:gd name="T60" fmla="*/ 2147483646 w 10000"/>
                <a:gd name="T61" fmla="*/ 422440441 h 5291"/>
                <a:gd name="T62" fmla="*/ 2147483646 w 10000"/>
                <a:gd name="T63" fmla="*/ 413794672 h 5291"/>
                <a:gd name="T64" fmla="*/ 2147483646 w 10000"/>
                <a:gd name="T65" fmla="*/ 404720388 h 5291"/>
                <a:gd name="T66" fmla="*/ 2147483646 w 10000"/>
                <a:gd name="T67" fmla="*/ 396078220 h 5291"/>
                <a:gd name="T68" fmla="*/ 0 w 10000"/>
                <a:gd name="T69" fmla="*/ 372956767 h 5291"/>
                <a:gd name="T70" fmla="*/ 1142967820 w 10000"/>
                <a:gd name="T71" fmla="*/ 54711826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4"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5"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6" name="Date Placeholder 3"/>
          <p:cNvSpPr>
            <a:spLocks noGrp="1"/>
          </p:cNvSpPr>
          <p:nvPr>
            <p:ph type="dt" sz="half" idx="10"/>
          </p:nvPr>
        </p:nvSpPr>
        <p:spPr/>
        <p:txBody>
          <a:bodyPr/>
          <a:lstStyle>
            <a:lvl1pPr>
              <a:defRPr/>
            </a:lvl1pPr>
          </a:lstStyle>
          <a:p>
            <a:pPr>
              <a:defRPr/>
            </a:pPr>
            <a:fld id="{CFAF10AC-BE21-4789-A588-D3AB3DC80D09}" type="datetimeFigureOut">
              <a:rPr lang="en-US"/>
              <a:pPr>
                <a:defRPr/>
              </a:pPr>
              <a:t>1/22/2020</a:t>
            </a:fld>
            <a:endParaRPr lang="en-US"/>
          </a:p>
        </p:txBody>
      </p:sp>
      <p:sp>
        <p:nvSpPr>
          <p:cNvPr id="17" name="Footer Placeholder 4"/>
          <p:cNvSpPr>
            <a:spLocks noGrp="1"/>
          </p:cNvSpPr>
          <p:nvPr>
            <p:ph type="ftr" sz="quarter" idx="11"/>
          </p:nvPr>
        </p:nvSpPr>
        <p:spPr/>
        <p:txBody>
          <a:bodyPr/>
          <a:lstStyle>
            <a:lvl1pPr>
              <a:defRPr/>
            </a:lvl1pPr>
          </a:lstStyle>
          <a:p>
            <a:pPr>
              <a:defRPr/>
            </a:pPr>
            <a:endParaRPr lang="en-US"/>
          </a:p>
        </p:txBody>
      </p:sp>
      <p:sp>
        <p:nvSpPr>
          <p:cNvPr id="18" name="Slide Number Placeholder 5"/>
          <p:cNvSpPr>
            <a:spLocks noGrp="1"/>
          </p:cNvSpPr>
          <p:nvPr>
            <p:ph type="sldNum" sz="quarter" idx="12"/>
          </p:nvPr>
        </p:nvSpPr>
        <p:spPr/>
        <p:txBody>
          <a:bodyPr/>
          <a:lstStyle>
            <a:lvl1pPr>
              <a:defRPr/>
            </a:lvl1pPr>
          </a:lstStyle>
          <a:p>
            <a:pPr>
              <a:defRPr/>
            </a:pPr>
            <a:fld id="{5C43C5F2-2EB2-47DB-A0C9-7433ED66CDEA}" type="slidenum">
              <a:rPr lang="en-US" altLang="pl-PL"/>
              <a:pPr>
                <a:defRPr/>
              </a:pPr>
              <a:t>‹#›</a:t>
            </a:fld>
            <a:endParaRPr lang="en-US" altLang="pl-PL"/>
          </a:p>
        </p:txBody>
      </p:sp>
    </p:spTree>
    <p:extLst>
      <p:ext uri="{BB962C8B-B14F-4D97-AF65-F5344CB8AC3E}">
        <p14:creationId xmlns:p14="http://schemas.microsoft.com/office/powerpoint/2010/main" val="292667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A07DB355-2BF6-4F40-8E1A-25B79DDA8FB8}" type="datetimeFigureOut">
              <a:rPr lang="en-US"/>
              <a:pPr>
                <a:defRPr/>
              </a:pPr>
              <a:t>1/22/2020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8AC85E-F806-4380-A9D7-95C3BA45CDAE}" type="slidenum">
              <a:rPr lang="en-US" altLang="pl-PL"/>
              <a:pPr>
                <a:defRPr/>
              </a:pPr>
              <a:t>‹#›</a:t>
            </a:fld>
            <a:endParaRPr lang="en-US" altLang="pl-PL"/>
          </a:p>
        </p:txBody>
      </p:sp>
    </p:spTree>
    <p:extLst>
      <p:ext uri="{BB962C8B-B14F-4D97-AF65-F5344CB8AC3E}">
        <p14:creationId xmlns:p14="http://schemas.microsoft.com/office/powerpoint/2010/main" val="190389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85CDB6E5-08D7-4C7A-82B8-10898866C2F3}" type="datetimeFigureOut">
              <a:rPr lang="en-US"/>
              <a:pPr>
                <a:defRPr/>
              </a:pPr>
              <a:t>1/22/2020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A721CF-C414-4CFC-8284-04D315AC7058}" type="slidenum">
              <a:rPr lang="en-US" altLang="pl-PL"/>
              <a:pPr>
                <a:defRPr/>
              </a:pPr>
              <a:t>‹#›</a:t>
            </a:fld>
            <a:endParaRPr lang="en-US" altLang="pl-PL"/>
          </a:p>
        </p:txBody>
      </p:sp>
    </p:spTree>
    <p:extLst>
      <p:ext uri="{BB962C8B-B14F-4D97-AF65-F5344CB8AC3E}">
        <p14:creationId xmlns:p14="http://schemas.microsoft.com/office/powerpoint/2010/main" val="103542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FCBF7934-1ACB-4FA4-A71D-7EE4641257EB}" type="datetimeFigureOut">
              <a:rPr lang="en-US"/>
              <a:pPr>
                <a:defRPr/>
              </a:pPr>
              <a:t>1/22/2020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3E0263-02CE-42EC-B309-42DC4955A5FA}" type="slidenum">
              <a:rPr lang="en-US" altLang="pl-PL"/>
              <a:pPr>
                <a:defRPr/>
              </a:pPr>
              <a:t>‹#›</a:t>
            </a:fld>
            <a:endParaRPr lang="en-US" altLang="pl-PL"/>
          </a:p>
        </p:txBody>
      </p:sp>
    </p:spTree>
    <p:extLst>
      <p:ext uri="{BB962C8B-B14F-4D97-AF65-F5344CB8AC3E}">
        <p14:creationId xmlns:p14="http://schemas.microsoft.com/office/powerpoint/2010/main" val="264828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F1479E06-3AED-4856-8030-D4A115C33698}" type="datetimeFigureOut">
              <a:rPr lang="en-US"/>
              <a:pPr>
                <a:defRPr/>
              </a:pPr>
              <a:t>1/22/2020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F65B7F0-BBC7-4D25-9297-FEC37F879CDB}" type="slidenum">
              <a:rPr lang="en-US" altLang="pl-PL"/>
              <a:pPr>
                <a:defRPr/>
              </a:pPr>
              <a:t>‹#›</a:t>
            </a:fld>
            <a:endParaRPr lang="en-US" altLang="pl-PL"/>
          </a:p>
        </p:txBody>
      </p:sp>
    </p:spTree>
    <p:extLst>
      <p:ext uri="{BB962C8B-B14F-4D97-AF65-F5344CB8AC3E}">
        <p14:creationId xmlns:p14="http://schemas.microsoft.com/office/powerpoint/2010/main" val="127000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5" name="Group 7"/>
          <p:cNvGrpSpPr>
            <a:grpSpLocks/>
          </p:cNvGrpSpPr>
          <p:nvPr/>
        </p:nvGrpSpPr>
        <p:grpSpPr bwMode="auto">
          <a:xfrm>
            <a:off x="-1588" y="0"/>
            <a:ext cx="9145588" cy="6861175"/>
            <a:chOff x="-1588" y="0"/>
            <a:chExt cx="9145588" cy="6860798"/>
          </a:xfrm>
        </p:grpSpPr>
        <p:sp>
          <p:nvSpPr>
            <p:cNvPr id="6"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p:cNvSpPr>
              <a:spLocks/>
            </p:cNvSpPr>
            <p:nvPr/>
          </p:nvSpPr>
          <p:spPr bwMode="gray">
            <a:xfrm rot="-5400000">
              <a:off x="2548896" y="1765906"/>
              <a:ext cx="5995659"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4" name="Freeform 5"/>
            <p:cNvSpPr>
              <a:spLocks/>
            </p:cNvSpPr>
            <p:nvPr/>
          </p:nvSpPr>
          <p:spPr bwMode="gray">
            <a:xfrm rot="-5912394">
              <a:off x="2770252" y="1458824"/>
              <a:ext cx="2377944" cy="317500"/>
            </a:xfrm>
            <a:custGeom>
              <a:avLst/>
              <a:gdLst>
                <a:gd name="T0" fmla="*/ 1142967820 w 10000"/>
                <a:gd name="T1" fmla="*/ 547118268 h 5291"/>
                <a:gd name="T2" fmla="*/ 2147483646 w 10000"/>
                <a:gd name="T3" fmla="*/ 1143288036 h 5291"/>
                <a:gd name="T4" fmla="*/ 2147483646 w 10000"/>
                <a:gd name="T5" fmla="*/ 0 h 5291"/>
                <a:gd name="T6" fmla="*/ 2147483646 w 10000"/>
                <a:gd name="T7" fmla="*/ 0 h 5291"/>
                <a:gd name="T8" fmla="*/ 2147483646 w 10000"/>
                <a:gd name="T9" fmla="*/ 44082334 h 5291"/>
                <a:gd name="T10" fmla="*/ 2147483646 w 10000"/>
                <a:gd name="T11" fmla="*/ 86432549 h 5291"/>
                <a:gd name="T12" fmla="*/ 2147483646 w 10000"/>
                <a:gd name="T13" fmla="*/ 127486541 h 5291"/>
                <a:gd name="T14" fmla="*/ 2147483646 w 10000"/>
                <a:gd name="T15" fmla="*/ 162710619 h 5291"/>
                <a:gd name="T16" fmla="*/ 2147483646 w 10000"/>
                <a:gd name="T17" fmla="*/ 198147123 h 5291"/>
                <a:gd name="T18" fmla="*/ 2147483646 w 10000"/>
                <a:gd name="T19" fmla="*/ 231423116 h 5291"/>
                <a:gd name="T20" fmla="*/ 2147483646 w 10000"/>
                <a:gd name="T21" fmla="*/ 259729822 h 5291"/>
                <a:gd name="T22" fmla="*/ 2147483646 w 10000"/>
                <a:gd name="T23" fmla="*/ 286308130 h 5291"/>
                <a:gd name="T24" fmla="*/ 2147483646 w 10000"/>
                <a:gd name="T25" fmla="*/ 311157981 h 5291"/>
                <a:gd name="T26" fmla="*/ 2147483646 w 10000"/>
                <a:gd name="T27" fmla="*/ 332334949 h 5291"/>
                <a:gd name="T28" fmla="*/ 2147483646 w 10000"/>
                <a:gd name="T29" fmla="*/ 353508256 h 5291"/>
                <a:gd name="T30" fmla="*/ 2147483646 w 10000"/>
                <a:gd name="T31" fmla="*/ 371444396 h 5291"/>
                <a:gd name="T32" fmla="*/ 2147483646 w 10000"/>
                <a:gd name="T33" fmla="*/ 385487905 h 5291"/>
                <a:gd name="T34" fmla="*/ 2147483646 w 10000"/>
                <a:gd name="T35" fmla="*/ 399751102 h 5291"/>
                <a:gd name="T36" fmla="*/ 2147483646 w 10000"/>
                <a:gd name="T37" fmla="*/ 411850187 h 5291"/>
                <a:gd name="T38" fmla="*/ 2147483646 w 10000"/>
                <a:gd name="T39" fmla="*/ 420928070 h 5291"/>
                <a:gd name="T40" fmla="*/ 2147483646 w 10000"/>
                <a:gd name="T41" fmla="*/ 427841781 h 5291"/>
                <a:gd name="T42" fmla="*/ 2147483646 w 10000"/>
                <a:gd name="T43" fmla="*/ 434971580 h 5291"/>
                <a:gd name="T44" fmla="*/ 2147483646 w 10000"/>
                <a:gd name="T45" fmla="*/ 438428435 h 5291"/>
                <a:gd name="T46" fmla="*/ 2147483646 w 10000"/>
                <a:gd name="T47" fmla="*/ 442101378 h 5291"/>
                <a:gd name="T48" fmla="*/ 2147483646 w 10000"/>
                <a:gd name="T49" fmla="*/ 443617349 h 5291"/>
                <a:gd name="T50" fmla="*/ 2147483646 w 10000"/>
                <a:gd name="T51" fmla="*/ 442101378 h 5291"/>
                <a:gd name="T52" fmla="*/ 2147483646 w 10000"/>
                <a:gd name="T53" fmla="*/ 442101378 h 5291"/>
                <a:gd name="T54" fmla="*/ 2147483646 w 10000"/>
                <a:gd name="T55" fmla="*/ 438428435 h 5291"/>
                <a:gd name="T56" fmla="*/ 2147483646 w 10000"/>
                <a:gd name="T57" fmla="*/ 433027095 h 5291"/>
                <a:gd name="T58" fmla="*/ 2147483646 w 10000"/>
                <a:gd name="T59" fmla="*/ 427841781 h 5291"/>
                <a:gd name="T60" fmla="*/ 2147483646 w 10000"/>
                <a:gd name="T61" fmla="*/ 422440441 h 5291"/>
                <a:gd name="T62" fmla="*/ 2147483646 w 10000"/>
                <a:gd name="T63" fmla="*/ 413794672 h 5291"/>
                <a:gd name="T64" fmla="*/ 2147483646 w 10000"/>
                <a:gd name="T65" fmla="*/ 404720388 h 5291"/>
                <a:gd name="T66" fmla="*/ 2147483646 w 10000"/>
                <a:gd name="T67" fmla="*/ 396078220 h 5291"/>
                <a:gd name="T68" fmla="*/ 0 w 10000"/>
                <a:gd name="T69" fmla="*/ 372956767 h 5291"/>
                <a:gd name="T70" fmla="*/ 1142967820 w 10000"/>
                <a:gd name="T71" fmla="*/ 54711826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5"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6"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7" name="Date Placeholder 4"/>
          <p:cNvSpPr>
            <a:spLocks noGrp="1"/>
          </p:cNvSpPr>
          <p:nvPr>
            <p:ph type="dt" sz="half" idx="10"/>
          </p:nvPr>
        </p:nvSpPr>
        <p:spPr/>
        <p:txBody>
          <a:bodyPr/>
          <a:lstStyle>
            <a:lvl1pPr>
              <a:defRPr/>
            </a:lvl1pPr>
          </a:lstStyle>
          <a:p>
            <a:pPr>
              <a:defRPr/>
            </a:pPr>
            <a:fld id="{643A601D-999A-4D58-A76E-6FBB9206BBC6}" type="datetimeFigureOut">
              <a:rPr lang="en-US"/>
              <a:pPr>
                <a:defRPr/>
              </a:pPr>
              <a:t>1/22/2020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a:lvl1pPr>
          </a:lstStyle>
          <a:p>
            <a:pPr>
              <a:defRPr/>
            </a:pPr>
            <a:fld id="{A83EF9DD-1819-4EE6-8720-91FDE3F28DCC}" type="slidenum">
              <a:rPr lang="en-US" altLang="pl-PL"/>
              <a:pPr>
                <a:defRPr/>
              </a:pPr>
              <a:t>‹#›</a:t>
            </a:fld>
            <a:endParaRPr lang="en-US" altLang="pl-PL"/>
          </a:p>
        </p:txBody>
      </p:sp>
    </p:spTree>
    <p:extLst>
      <p:ext uri="{BB962C8B-B14F-4D97-AF65-F5344CB8AC3E}">
        <p14:creationId xmlns:p14="http://schemas.microsoft.com/office/powerpoint/2010/main" val="66887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5" name="Group 7"/>
          <p:cNvGrpSpPr>
            <a:grpSpLocks/>
          </p:cNvGrpSpPr>
          <p:nvPr/>
        </p:nvGrpSpPr>
        <p:grpSpPr bwMode="auto">
          <a:xfrm>
            <a:off x="-1588" y="0"/>
            <a:ext cx="9145588" cy="6861175"/>
            <a:chOff x="-1588" y="0"/>
            <a:chExt cx="9145588" cy="6860798"/>
          </a:xfrm>
        </p:grpSpPr>
        <p:sp>
          <p:nvSpPr>
            <p:cNvPr id="6"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p:cNvSpPr>
              <a:spLocks/>
            </p:cNvSpPr>
            <p:nvPr/>
          </p:nvSpPr>
          <p:spPr bwMode="gray">
            <a:xfrm rot="-5400000">
              <a:off x="2852903" y="1766699"/>
              <a:ext cx="5995659" cy="3325813"/>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4" name="Freeform 5"/>
            <p:cNvSpPr>
              <a:spLocks/>
            </p:cNvSpPr>
            <p:nvPr/>
          </p:nvSpPr>
          <p:spPr bwMode="gray">
            <a:xfrm rot="-5912394">
              <a:off x="3075052" y="1458824"/>
              <a:ext cx="2377944" cy="317500"/>
            </a:xfrm>
            <a:custGeom>
              <a:avLst/>
              <a:gdLst>
                <a:gd name="T0" fmla="*/ 1142967820 w 10000"/>
                <a:gd name="T1" fmla="*/ 547118268 h 5291"/>
                <a:gd name="T2" fmla="*/ 2147483646 w 10000"/>
                <a:gd name="T3" fmla="*/ 1143288036 h 5291"/>
                <a:gd name="T4" fmla="*/ 2147483646 w 10000"/>
                <a:gd name="T5" fmla="*/ 0 h 5291"/>
                <a:gd name="T6" fmla="*/ 2147483646 w 10000"/>
                <a:gd name="T7" fmla="*/ 0 h 5291"/>
                <a:gd name="T8" fmla="*/ 2147483646 w 10000"/>
                <a:gd name="T9" fmla="*/ 44082334 h 5291"/>
                <a:gd name="T10" fmla="*/ 2147483646 w 10000"/>
                <a:gd name="T11" fmla="*/ 86432549 h 5291"/>
                <a:gd name="T12" fmla="*/ 2147483646 w 10000"/>
                <a:gd name="T13" fmla="*/ 127486541 h 5291"/>
                <a:gd name="T14" fmla="*/ 2147483646 w 10000"/>
                <a:gd name="T15" fmla="*/ 162710619 h 5291"/>
                <a:gd name="T16" fmla="*/ 2147483646 w 10000"/>
                <a:gd name="T17" fmla="*/ 198147123 h 5291"/>
                <a:gd name="T18" fmla="*/ 2147483646 w 10000"/>
                <a:gd name="T19" fmla="*/ 231423116 h 5291"/>
                <a:gd name="T20" fmla="*/ 2147483646 w 10000"/>
                <a:gd name="T21" fmla="*/ 259729822 h 5291"/>
                <a:gd name="T22" fmla="*/ 2147483646 w 10000"/>
                <a:gd name="T23" fmla="*/ 286308130 h 5291"/>
                <a:gd name="T24" fmla="*/ 2147483646 w 10000"/>
                <a:gd name="T25" fmla="*/ 311157981 h 5291"/>
                <a:gd name="T26" fmla="*/ 2147483646 w 10000"/>
                <a:gd name="T27" fmla="*/ 332334949 h 5291"/>
                <a:gd name="T28" fmla="*/ 2147483646 w 10000"/>
                <a:gd name="T29" fmla="*/ 353508256 h 5291"/>
                <a:gd name="T30" fmla="*/ 2147483646 w 10000"/>
                <a:gd name="T31" fmla="*/ 371444396 h 5291"/>
                <a:gd name="T32" fmla="*/ 2147483646 w 10000"/>
                <a:gd name="T33" fmla="*/ 385487905 h 5291"/>
                <a:gd name="T34" fmla="*/ 2147483646 w 10000"/>
                <a:gd name="T35" fmla="*/ 399751102 h 5291"/>
                <a:gd name="T36" fmla="*/ 2147483646 w 10000"/>
                <a:gd name="T37" fmla="*/ 411850187 h 5291"/>
                <a:gd name="T38" fmla="*/ 2147483646 w 10000"/>
                <a:gd name="T39" fmla="*/ 420928070 h 5291"/>
                <a:gd name="T40" fmla="*/ 2147483646 w 10000"/>
                <a:gd name="T41" fmla="*/ 427841781 h 5291"/>
                <a:gd name="T42" fmla="*/ 2147483646 w 10000"/>
                <a:gd name="T43" fmla="*/ 434971580 h 5291"/>
                <a:gd name="T44" fmla="*/ 2147483646 w 10000"/>
                <a:gd name="T45" fmla="*/ 438428435 h 5291"/>
                <a:gd name="T46" fmla="*/ 2147483646 w 10000"/>
                <a:gd name="T47" fmla="*/ 442101378 h 5291"/>
                <a:gd name="T48" fmla="*/ 2147483646 w 10000"/>
                <a:gd name="T49" fmla="*/ 443617349 h 5291"/>
                <a:gd name="T50" fmla="*/ 2147483646 w 10000"/>
                <a:gd name="T51" fmla="*/ 442101378 h 5291"/>
                <a:gd name="T52" fmla="*/ 2147483646 w 10000"/>
                <a:gd name="T53" fmla="*/ 442101378 h 5291"/>
                <a:gd name="T54" fmla="*/ 2147483646 w 10000"/>
                <a:gd name="T55" fmla="*/ 438428435 h 5291"/>
                <a:gd name="T56" fmla="*/ 2147483646 w 10000"/>
                <a:gd name="T57" fmla="*/ 433027095 h 5291"/>
                <a:gd name="T58" fmla="*/ 2147483646 w 10000"/>
                <a:gd name="T59" fmla="*/ 427841781 h 5291"/>
                <a:gd name="T60" fmla="*/ 2147483646 w 10000"/>
                <a:gd name="T61" fmla="*/ 422440441 h 5291"/>
                <a:gd name="T62" fmla="*/ 2147483646 w 10000"/>
                <a:gd name="T63" fmla="*/ 413794672 h 5291"/>
                <a:gd name="T64" fmla="*/ 2147483646 w 10000"/>
                <a:gd name="T65" fmla="*/ 404720388 h 5291"/>
                <a:gd name="T66" fmla="*/ 2147483646 w 10000"/>
                <a:gd name="T67" fmla="*/ 396078220 h 5291"/>
                <a:gd name="T68" fmla="*/ 0 w 10000"/>
                <a:gd name="T69" fmla="*/ 372956767 h 5291"/>
                <a:gd name="T70" fmla="*/ 1142967820 w 10000"/>
                <a:gd name="T71" fmla="*/ 54711826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5"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6"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7" name="Date Placeholder 4"/>
          <p:cNvSpPr>
            <a:spLocks noGrp="1"/>
          </p:cNvSpPr>
          <p:nvPr>
            <p:ph type="dt" sz="half" idx="10"/>
          </p:nvPr>
        </p:nvSpPr>
        <p:spPr/>
        <p:txBody>
          <a:bodyPr/>
          <a:lstStyle>
            <a:lvl1pPr>
              <a:defRPr/>
            </a:lvl1pPr>
          </a:lstStyle>
          <a:p>
            <a:pPr>
              <a:defRPr/>
            </a:pPr>
            <a:fld id="{9149A4F4-8959-4D3D-8074-B77277479CF1}" type="datetimeFigureOut">
              <a:rPr lang="en-US"/>
              <a:pPr>
                <a:defRPr/>
              </a:pPr>
              <a:t>1/22/2020</a:t>
            </a:fld>
            <a:endParaRPr lang="en-US"/>
          </a:p>
        </p:txBody>
      </p:sp>
      <p:sp>
        <p:nvSpPr>
          <p:cNvPr id="18" name="Footer Placeholder 5"/>
          <p:cNvSpPr>
            <a:spLocks noGrp="1"/>
          </p:cNvSpPr>
          <p:nvPr>
            <p:ph type="ftr" sz="quarter" idx="11"/>
          </p:nvPr>
        </p:nvSpPr>
        <p:spPr/>
        <p:txBody>
          <a:bodyPr/>
          <a:lstStyle>
            <a:lvl1pPr>
              <a:defRPr/>
            </a:lvl1pPr>
          </a:lstStyle>
          <a:p>
            <a:pPr>
              <a:defRPr/>
            </a:pPr>
            <a:endParaRPr lang="en-US"/>
          </a:p>
        </p:txBody>
      </p:sp>
      <p:sp>
        <p:nvSpPr>
          <p:cNvPr id="19" name="Slide Number Placeholder 6"/>
          <p:cNvSpPr>
            <a:spLocks noGrp="1"/>
          </p:cNvSpPr>
          <p:nvPr>
            <p:ph type="sldNum" sz="quarter" idx="12"/>
          </p:nvPr>
        </p:nvSpPr>
        <p:spPr/>
        <p:txBody>
          <a:bodyPr/>
          <a:lstStyle>
            <a:lvl1pPr>
              <a:defRPr/>
            </a:lvl1pPr>
          </a:lstStyle>
          <a:p>
            <a:pPr>
              <a:defRPr/>
            </a:pPr>
            <a:fld id="{03C49C94-3979-43F5-8B31-D471F8E272BF}" type="slidenum">
              <a:rPr lang="en-US" altLang="pl-PL"/>
              <a:pPr>
                <a:defRPr/>
              </a:pPr>
              <a:t>‹#›</a:t>
            </a:fld>
            <a:endParaRPr lang="en-US" altLang="pl-PL"/>
          </a:p>
        </p:txBody>
      </p:sp>
    </p:spTree>
    <p:extLst>
      <p:ext uri="{BB962C8B-B14F-4D97-AF65-F5344CB8AC3E}">
        <p14:creationId xmlns:p14="http://schemas.microsoft.com/office/powerpoint/2010/main" val="296150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3" name="Freeform 5"/>
            <p:cNvSpPr>
              <a:spLocks/>
            </p:cNvSpPr>
            <p:nvPr/>
          </p:nvSpPr>
          <p:spPr bwMode="gray">
            <a:xfrm rot="-589932">
              <a:off x="6359525" y="1790602"/>
              <a:ext cx="2378075" cy="317483"/>
            </a:xfrm>
            <a:custGeom>
              <a:avLst/>
              <a:gdLst>
                <a:gd name="T0" fmla="*/ 1143150403 w 10000"/>
                <a:gd name="T1" fmla="*/ 547030830 h 5291"/>
                <a:gd name="T2" fmla="*/ 2147483646 w 10000"/>
                <a:gd name="T3" fmla="*/ 1143104412 h 5291"/>
                <a:gd name="T4" fmla="*/ 2147483646 w 10000"/>
                <a:gd name="T5" fmla="*/ 0 h 5291"/>
                <a:gd name="T6" fmla="*/ 2147483646 w 10000"/>
                <a:gd name="T7" fmla="*/ 0 h 5291"/>
                <a:gd name="T8" fmla="*/ 2147483646 w 10000"/>
                <a:gd name="T9" fmla="*/ 44073973 h 5291"/>
                <a:gd name="T10" fmla="*/ 2147483646 w 10000"/>
                <a:gd name="T11" fmla="*/ 86419701 h 5291"/>
                <a:gd name="T12" fmla="*/ 2147483646 w 10000"/>
                <a:gd name="T13" fmla="*/ 127469274 h 5291"/>
                <a:gd name="T14" fmla="*/ 2147483646 w 10000"/>
                <a:gd name="T15" fmla="*/ 162682345 h 5291"/>
                <a:gd name="T16" fmla="*/ 2147483646 w 10000"/>
                <a:gd name="T17" fmla="*/ 198115092 h 5291"/>
                <a:gd name="T18" fmla="*/ 2147483646 w 10000"/>
                <a:gd name="T19" fmla="*/ 231387503 h 5291"/>
                <a:gd name="T20" fmla="*/ 2147483646 w 10000"/>
                <a:gd name="T21" fmla="*/ 259687653 h 5291"/>
                <a:gd name="T22" fmla="*/ 2147483646 w 10000"/>
                <a:gd name="T23" fmla="*/ 286263098 h 5291"/>
                <a:gd name="T24" fmla="*/ 2147483646 w 10000"/>
                <a:gd name="T25" fmla="*/ 311106698 h 5291"/>
                <a:gd name="T26" fmla="*/ 2147483646 w 10000"/>
                <a:gd name="T27" fmla="*/ 332281332 h 5291"/>
                <a:gd name="T28" fmla="*/ 2147483646 w 10000"/>
                <a:gd name="T29" fmla="*/ 353452426 h 5291"/>
                <a:gd name="T30" fmla="*/ 2147483646 w 10000"/>
                <a:gd name="T31" fmla="*/ 371382985 h 5291"/>
                <a:gd name="T32" fmla="*/ 2147483646 w 10000"/>
                <a:gd name="T33" fmla="*/ 385428622 h 5291"/>
                <a:gd name="T34" fmla="*/ 2147483646 w 10000"/>
                <a:gd name="T35" fmla="*/ 399686735 h 5291"/>
                <a:gd name="T36" fmla="*/ 2147483646 w 10000"/>
                <a:gd name="T37" fmla="*/ 411784452 h 5291"/>
                <a:gd name="T38" fmla="*/ 2147483646 w 10000"/>
                <a:gd name="T39" fmla="*/ 420857769 h 5291"/>
                <a:gd name="T40" fmla="*/ 2147483646 w 10000"/>
                <a:gd name="T41" fmla="*/ 427774350 h 5291"/>
                <a:gd name="T42" fmla="*/ 2147483646 w 10000"/>
                <a:gd name="T43" fmla="*/ 434903407 h 5291"/>
                <a:gd name="T44" fmla="*/ 2147483646 w 10000"/>
                <a:gd name="T45" fmla="*/ 438359897 h 5291"/>
                <a:gd name="T46" fmla="*/ 2147483646 w 10000"/>
                <a:gd name="T47" fmla="*/ 442032463 h 5291"/>
                <a:gd name="T48" fmla="*/ 2147483646 w 10000"/>
                <a:gd name="T49" fmla="*/ 443544693 h 5291"/>
                <a:gd name="T50" fmla="*/ 2147483646 w 10000"/>
                <a:gd name="T51" fmla="*/ 442032463 h 5291"/>
                <a:gd name="T52" fmla="*/ 2147483646 w 10000"/>
                <a:gd name="T53" fmla="*/ 442032463 h 5291"/>
                <a:gd name="T54" fmla="*/ 2147483646 w 10000"/>
                <a:gd name="T55" fmla="*/ 438359897 h 5291"/>
                <a:gd name="T56" fmla="*/ 2147483646 w 10000"/>
                <a:gd name="T57" fmla="*/ 432959146 h 5291"/>
                <a:gd name="T58" fmla="*/ 2147483646 w 10000"/>
                <a:gd name="T59" fmla="*/ 427774350 h 5291"/>
                <a:gd name="T60" fmla="*/ 2147483646 w 10000"/>
                <a:gd name="T61" fmla="*/ 422369999 h 5291"/>
                <a:gd name="T62" fmla="*/ 2147483646 w 10000"/>
                <a:gd name="T63" fmla="*/ 413728773 h 5291"/>
                <a:gd name="T64" fmla="*/ 2147483646 w 10000"/>
                <a:gd name="T65" fmla="*/ 404655455 h 5291"/>
                <a:gd name="T66" fmla="*/ 2147483646 w 10000"/>
                <a:gd name="T67" fmla="*/ 396014169 h 5291"/>
                <a:gd name="T68" fmla="*/ 0 w 10000"/>
                <a:gd name="T69" fmla="*/ 372898815 h 5291"/>
                <a:gd name="T70" fmla="*/ 1143150403 w 10000"/>
                <a:gd name="T71" fmla="*/ 547030830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054" name="Freeform 24"/>
            <p:cNvSpPr>
              <a:spLocks/>
            </p:cNvSpPr>
            <p:nvPr/>
          </p:nvSpPr>
          <p:spPr bwMode="gray">
            <a:xfrm>
              <a:off x="485775" y="1855686"/>
              <a:ext cx="8172450" cy="4535238"/>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sp>
          <p:nvSpPr>
            <p:cNvPr id="1055" name="Freeform 5"/>
            <p:cNvSpPr>
              <a:spLocks noEditPoints="1"/>
            </p:cNvSpPr>
            <p:nvPr/>
          </p:nvSpPr>
          <p:spPr bwMode="gray">
            <a:xfrm>
              <a:off x="0" y="0"/>
              <a:ext cx="9144000" cy="6857623"/>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k-SK"/>
            </a:p>
          </p:txBody>
        </p:sp>
      </p:grpSp>
      <p:sp>
        <p:nvSpPr>
          <p:cNvPr id="1027"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t>Kliknij, aby edytować styl</a:t>
            </a:r>
            <a:endParaRPr lang="en-US"/>
          </a:p>
        </p:txBody>
      </p:sp>
      <p:sp>
        <p:nvSpPr>
          <p:cNvPr id="1028"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a:defRPr sz="900" b="1" i="0">
                <a:solidFill>
                  <a:schemeClr val="accent1"/>
                </a:solidFill>
                <a:cs typeface="Arial" panose="020B0604020202020204" pitchFamily="34" charset="0"/>
              </a:defRPr>
            </a:lvl1pPr>
          </a:lstStyle>
          <a:p>
            <a:pPr>
              <a:defRPr/>
            </a:pPr>
            <a:fld id="{DBFAC2B9-EDB8-42EF-BC93-40767A8F8A68}" type="datetimeFigureOut">
              <a:rPr lang="en-US"/>
              <a:pPr>
                <a:defRPr/>
              </a:pPr>
              <a:t>1/22/2020</a:t>
            </a:fld>
            <a:endParaRPr lang="en-US"/>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a:defRPr sz="900" b="1" i="0">
                <a:solidFill>
                  <a:schemeClr val="accent1"/>
                </a:solidFill>
                <a:cs typeface="Arial" panose="020B0604020202020204" pitchFamily="34" charset="0"/>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pPr>
              <a:defRPr/>
            </a:pPr>
            <a:fld id="{4008F38F-5295-4A05-9F07-B2CCAB123CC2}"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893" r:id="rId1"/>
    <p:sldLayoutId id="2147483889" r:id="rId2"/>
    <p:sldLayoutId id="2147483894" r:id="rId3"/>
    <p:sldLayoutId id="2147483890" r:id="rId4"/>
    <p:sldLayoutId id="2147483891" r:id="rId5"/>
    <p:sldLayoutId id="2147483892"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itchFamily="34" charset="0"/>
        </a:defRPr>
      </a:lvl2pPr>
      <a:lvl3pPr algn="l" defTabSz="457200" rtl="0" eaLnBrk="0" fontAlgn="base" hangingPunct="0">
        <a:spcBef>
          <a:spcPct val="0"/>
        </a:spcBef>
        <a:spcAft>
          <a:spcPct val="0"/>
        </a:spcAft>
        <a:defRPr sz="3200">
          <a:solidFill>
            <a:schemeClr val="bg1"/>
          </a:solidFill>
          <a:latin typeface="Century Gothic" pitchFamily="34" charset="0"/>
        </a:defRPr>
      </a:lvl3pPr>
      <a:lvl4pPr algn="l" defTabSz="457200" rtl="0" eaLnBrk="0" fontAlgn="base" hangingPunct="0">
        <a:spcBef>
          <a:spcPct val="0"/>
        </a:spcBef>
        <a:spcAft>
          <a:spcPct val="0"/>
        </a:spcAft>
        <a:defRPr sz="3200">
          <a:solidFill>
            <a:schemeClr val="bg1"/>
          </a:solidFill>
          <a:latin typeface="Century Gothic" pitchFamily="34" charset="0"/>
        </a:defRPr>
      </a:lvl4pPr>
      <a:lvl5pPr algn="l" defTabSz="457200" rtl="0" eaLnBrk="0" fontAlgn="base" hangingPunct="0">
        <a:spcBef>
          <a:spcPct val="0"/>
        </a:spcBef>
        <a:spcAft>
          <a:spcPct val="0"/>
        </a:spcAft>
        <a:defRPr sz="3200">
          <a:solidFill>
            <a:schemeClr val="bg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pl/url?sa=i&amp;rct=j&amp;q=&amp;esrc=s&amp;source=images&amp;cd=&amp;cad=rja&amp;uact=8&amp;ved=0ahUKEwjU-eSZ68zXAhVCD5oKHZRUAsgQjRwIBw&amp;url=http://www.opzl.pl/wydarzenia/typ/102,szkolenie/6,951,prezentacja_oferty_handlowej_w_praktyce_-_skuteczna_komunikacja_oraz_efektywna_sprzedaz_produktow_i_uslug&amp;psig=AOvVaw2dCIpkiKvOIbaWv5_AlVzj&amp;ust=151125632105438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ahUKEwiXg46r7MzXAhUMIJoKHf14D1oQjRwIBw&amp;url=https://pl.wikipedia.org/wiki/Wigilia_Bo%C5%BCego_Narodzenia&amp;psig=AOvVaw2XIoK-TE-1qdy3VLKNeYve&amp;ust=1511256747471826" TargetMode="External"/><Relationship Id="rId7" Type="http://schemas.openxmlformats.org/officeDocument/2006/relationships/hyperlink" Target="https://slovenske-zvyky.webnode.sk/kalendar-akcii/zima/stedry-d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prehladsprav.sk/stedry-den-historia-tradicie-zvyky/1711" TargetMode="External"/><Relationship Id="rId5" Type="http://schemas.openxmlformats.org/officeDocument/2006/relationships/hyperlink" Target="https://sk.wikipedia.org/wiki/%C5%A0tedr%C3%BD_de%C5%88"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s://diva.aktuality.sk/clanok/24372/vynimocnost-stedreho-dna-zvyky-a-tradicie/" TargetMode="External"/><Relationship Id="rId3" Type="http://schemas.openxmlformats.org/officeDocument/2006/relationships/hyperlink" Target="https://sk.wikipedia.org/wiki/%C5%A0tedr%C3%BD_de%C5%88" TargetMode="External"/><Relationship Id="rId7" Type="http://schemas.openxmlformats.org/officeDocument/2006/relationships/hyperlink" Target="https://nitra.dnes24.sk/vianoce-v-nitrianskom-regione-zvyky-a-tradicie-ktore-patrili-k-stedrej-veceri-258978" TargetMode="External"/><Relationship Id="rId12"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lnielanu.zoznam.sk/slovenske-vianocne-tradicie-co-nemoze-chybat-na-vianocnom-stole" TargetMode="External"/><Relationship Id="rId11" Type="http://schemas.openxmlformats.org/officeDocument/2006/relationships/hyperlink" Target="http://www.google.pl/url?sa=i&amp;rct=j&amp;q=&amp;esrc=s&amp;source=images&amp;cd=&amp;cad=rja&amp;uact=8&amp;ved=0ahUKEwiNxJHY7szXAhWiNJoKHcQmDyIQjRwIBw&amp;url=http://gimnazjum.konto.pl/gim/prace/olga/wigilia.html&amp;psig=AOvVaw29v96nk2AZWjo5hSi4naDE&amp;ust=1511257373900941" TargetMode="External"/><Relationship Id="rId5" Type="http://schemas.openxmlformats.org/officeDocument/2006/relationships/hyperlink" Target="https://slovenske-zvyky.webnode.sk/kalendar-akcii/zima/stedry-den/" TargetMode="External"/><Relationship Id="rId10" Type="http://schemas.openxmlformats.org/officeDocument/2006/relationships/hyperlink" Target="http://ahojbardejov.sk/clanky/clanok/1777/ako-travia-stedry-den-jednotlive-farnosti-v-bardejove-/" TargetMode="External"/><Relationship Id="rId4" Type="http://schemas.openxmlformats.org/officeDocument/2006/relationships/hyperlink" Target="http://www.prehladsprav.sk/stedry-den-historia-tradicie-zvyky/1711" TargetMode="External"/><Relationship Id="rId9" Type="http://schemas.openxmlformats.org/officeDocument/2006/relationships/hyperlink" Target="https://vedanadosah.cvtisr.sk/vianocne-tradicie-a-stedrovecerne-jedl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ajmama.aktuality.sk/clanok/225922/vianocne-sviatky-zacali-stedra-vecera-a-zvyky-po-slovensky/" TargetMode="External"/><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oogle.pl/url?sa=i&amp;rct=j&amp;q=&amp;esrc=s&amp;source=images&amp;cd=&amp;cad=rja&amp;uact=8&amp;ved=0ahUKEwilr6_t78zXAhUIb5oKHdQnDhMQjRwIBw&amp;url=http://zszywka.pl/p/sianko-pod-obrusem-to-niezwykle-pie-6422848.html&amp;psig=AOvVaw1O4WyNuwaM07dw26B9YFKH&amp;ust=1511257703210939" TargetMode="External"/><Relationship Id="rId5" Type="http://schemas.openxmlformats.org/officeDocument/2006/relationships/hyperlink" Target="https://ruzomberok.dnes24.sk/zvyky-dnes-a-kedysi-122046" TargetMode="External"/><Relationship Id="rId4" Type="http://schemas.openxmlformats.org/officeDocument/2006/relationships/hyperlink" Target="https://www.trnavskyhlas.sk/c/4751-tanecnici-si-daju-peniaze-pod-obrus.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ajmama.aktuality.sk/clanok/223849/symboly-vianoc-1-cas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google.pl/url?sa=i&amp;rct=j&amp;q=&amp;esrc=s&amp;source=imgres&amp;cd=&amp;cad=rja&amp;uact=8&amp;ved=0ahUKEwjVyNvh8MzXAhWlYZoKHXNvBdoQjRwIBw&amp;url=https://pl.wikipedia.org/wiki/Op%C5%82atek&amp;psig=AOvVaw0UKGzaHAuAz1-aPxUSNSA6&amp;ust=1511257962776068" TargetMode="External"/><Relationship Id="rId4" Type="http://schemas.openxmlformats.org/officeDocument/2006/relationships/hyperlink" Target="https://www.skolske.sk/clanok/772/vianocne-oblatky-su-symbolom-chleb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najmama.aktuality.sk/clanok/223849/symboly-vianoc-1-cast/" TargetMode="External"/><Relationship Id="rId7" Type="http://schemas.openxmlformats.org/officeDocument/2006/relationships/hyperlink" Target="https://www.google.pl/url?sa=i&amp;rct=j&amp;q=&amp;esrc=s&amp;source=images&amp;cd=&amp;cad=rja&amp;uact=8&amp;ved=0ahUKEwjz7ZqN8szXAhXHB5oKHVUDB-EQjRwIBw&amp;url=https://www.dekoori.pl/blog/wnetrzarski/biala-choinka-zobacz-jak-modnie-ubrac-ja-na-bialo&amp;psig=AOvVaw0toFJCtddYGGt9E7Q4EtoA&amp;ust=15112583193900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utnici.sk/news/4479" TargetMode="External"/><Relationship Id="rId5" Type="http://schemas.openxmlformats.org/officeDocument/2006/relationships/hyperlink" Target="https://dromedar.zoznam.sk/cl/100073/1678761/Najkrajsia-vianocna-tradicia--Preco-vlastne-zdobime-stromcek-" TargetMode="External"/><Relationship Id="rId4" Type="http://schemas.openxmlformats.org/officeDocument/2006/relationships/hyperlink" Target="https://zn.sk/historia-vianocneho-stromceka-magia/"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sk.wikipedia.org/wiki/Koleda" TargetMode="External"/><Relationship Id="rId7" Type="http://schemas.openxmlformats.org/officeDocument/2006/relationships/hyperlink" Target="http://www.pijarzy.pl/thumb/phpThumb.php?src=/img/gg-1vv_jjj_1.jpg&amp;h=200&amp;h=700&amp;f=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iICule-AxQc" TargetMode="External"/><Relationship Id="rId5" Type="http://schemas.openxmlformats.org/officeDocument/2006/relationships/hyperlink" Target="https://vianoce.sk/18097/vianocne-koledy.php" TargetMode="External"/><Relationship Id="rId4" Type="http://schemas.openxmlformats.org/officeDocument/2006/relationships/hyperlink" Target="https://sk.wikipedia.org/wiki/Viano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google.pl/url?sa=i&amp;rct=j&amp;q=&amp;esrc=s&amp;source=images&amp;cd=&amp;cad=rja&amp;uact=8&amp;ved=0ahUKEwi7ypvH9szXAhUiMJoKHYAlBAoQjRwIBw&amp;url=http://www.fakt.pl/wydarzenia/swiat/francja-calais-swiety-mikolaj-omal-nie-spadl-z-dzwonnicy/vm48ex8&amp;psig=AOvVaw2nWlAA7PZ4jkYgBZgxwBj2&amp;ust=151125951473970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ahUKEwjdmNKB5czXAhXoNpoKHfHsDdgQjRwIBw&amp;url=https://moviesroom.pl/z-ostatniej-chwili/seriale/9908-program-tv-na-swieta-bozego-narodzenia-2016-co-obejrzec-w-ciagu-3-najblizszych-dni&amp;psig=AOvVaw13PnlACDBdPv_LXcgZneNc&amp;ust=15112545614172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google.pl/imgres?imgurl=https://r-http-42.dcs.redcdn.pl/http/o2/tvn/web-content/m/p5/i/4e6cd95227cb0c280e99a195be5f6615/b69a1749-f41a-4f53-8863-76cc64dff40c.jpg&amp;imgrefurl=https://tvnmeteo.tvn24.pl/informacje-pogoda/prognoza,45/czekaja-nas-bardzo-cieple-swieta-bozego-narodzenia-nawet-10-stopni-w-wigilie,188617,1,0.html&amp;docid=CH2wSBNwt7Md9M&amp;tbnid=usFJ3WKJjBAchM:&amp;vet=10ahUKEwitwbyL5MzXAhXGa1AKHQTXAgAQMwg3KBIwEg..i&amp;w=1280&amp;h=720&amp;bih=650&amp;biw=1366&amp;q=%C5%9Bwi%C4%99ta%20bo%C5%BCego%20narodzenia%20zdj%C4%99cia&amp;ved=0ahUKEwitwbyL5MzXAhXGa1AKHQTXAgAQMwg3KBIwEg&amp;iact=mrc&amp;uact=8" TargetMode="External"/><Relationship Id="rId7" Type="http://schemas.openxmlformats.org/officeDocument/2006/relationships/hyperlink" Target="https://www.google.pl/imgres?imgurl=http://www.miastogier.pl/baza/Encyklopedia/gry/News/25.12.2013/nws_choinka.jpg&amp;imgrefurl=http://www.miastogier.pl/wiadomosc,25395.html&amp;docid=2efqy6iYH0KF9M&amp;tbnid=9cu9_0Ql2jjXKM:&amp;vet=10ahUKEwitwbyL5MzXAhXGa1AKHQTXAgAQMwhJKBowGg..i&amp;w=1280&amp;h=852&amp;bih=650&amp;biw=1366&amp;q=%C5%9Bwi%C4%99ta%20bo%C5%BCego%20narodzenia%20zdj%C4%99cia&amp;ved=0ahUKEwitwbyL5MzXAhXGa1AKHQTXAgAQMwhJKBowGg&amp;iact=mrc&amp;uact=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pl/imgres?imgurl=https://altao.pl/foto_hd/310/A/m_046_A17.jpg&amp;imgrefurl=https://altao.pl/zywa-choinka-na-swieta-bozego-narodzenia-.htm&amp;docid=KST1_D6vFjL1RM&amp;tbnid=2lPd506azK-EgM:&amp;vet=10ahUKEwitwbyL5MzXAhXGa1AKHQTXAgAQMwhFKBYwFg..i&amp;w=1200&amp;h=900&amp;bih=650&amp;biw=1366&amp;q=%C5%9Bwi%C4%99ta%20bo%C5%BCego%20narodzenia%20zdj%C4%99cia&amp;ved=0ahUKEwitwbyL5MzXAhXGa1AKHQTXAgAQMwhFKBYwFg&amp;iact=mrc&amp;uact=8"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pl/imgres?imgurl=http://silesiadzieci.pl/sites/default/files/images/gwiazda_betlejemska_sxc.jpg&amp;imgrefurl=http://silesiadzieci.pl/wydarzenie/695/czy-gwiazda-betlejemska-byla-kometa&amp;docid=6NBrAHyolqxo1M&amp;tbnid=FzMCaJVgIDWhDM:&amp;vet=10ahUKEwjnn7ij58zXAhVIaFAKHYOEA_oQMwhQKCEwIQ..i&amp;w=1800&amp;h=1080&amp;bih=650&amp;biw=1366&amp;q=gwiazda%20betlejemska%20zdj%C4%99cia&amp;ved=0ahUKEwjnn7ij58zXAhVIaFAKHYOEA_oQMwhQKCEwIQ&amp;iact=mrc&amp;uact=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pl/url?sa=i&amp;rct=j&amp;q=&amp;esrc=s&amp;source=images&amp;cd=&amp;cad=rja&amp;uact=8&amp;ved=0ahUKEwjBys7958zXAhWjQJoKHf1BDF0QjRwIBw&amp;url=http://niepoprawni.pl/blog/miarka/pyszne-swieta-bozego-narodzenia&amp;psig=AOvVaw3cmVGDvuk5Jbk0SrJB6TXA&amp;ust=151125557064593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pl/imgres?imgurl=http://jllapsites.com/real-estate-compass/wp-content/uploads/2017/05/Coworking-Space.jpg&amp;imgrefurl=http://jllapsites.com/real-estate-compass/2017/05/india-coworking-space-2016/&amp;docid=RSdR4g_hjsyU6M&amp;tbnid=l4qYhfh2bLGayM:&amp;vet=1&amp;w=878&amp;h=523&amp;bih=650&amp;biw=1366&amp;ved=0ahUKEwj-26e86czXAhVCEJoKHfz2DCcQxiAIFigB&amp;iact=c&amp;ictx=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329482" y="2545166"/>
            <a:ext cx="6480274" cy="1295399"/>
          </a:xfrm>
        </p:spPr>
        <p:txBody>
          <a:bodyPr/>
          <a:lstStyle/>
          <a:p>
            <a:pPr algn="ctr" eaLnBrk="1" hangingPunct="1"/>
            <a:r>
              <a:rPr lang="pl-PL" sz="7200" b="1" dirty="0"/>
              <a:t/>
            </a:r>
            <a:br>
              <a:rPr lang="pl-PL" sz="7200" b="1" dirty="0"/>
            </a:br>
            <a:r>
              <a:rPr lang="pl-PL" sz="7200" b="1" dirty="0"/>
              <a:t/>
            </a:r>
            <a:br>
              <a:rPr lang="pl-PL" sz="7200" b="1" dirty="0"/>
            </a:br>
            <a:r>
              <a:rPr lang="sk-SK" sz="7200" b="1" dirty="0">
                <a:solidFill>
                  <a:schemeClr val="accent3">
                    <a:lumMod val="50000"/>
                  </a:schemeClr>
                </a:solidFill>
              </a:rPr>
              <a:t>Čaro Vianoc</a:t>
            </a:r>
            <a:endParaRPr lang="sk-SK" altLang="pl-PL" sz="7200" b="1" dirty="0">
              <a:solidFill>
                <a:schemeClr val="accent3">
                  <a:lumMod val="50000"/>
                </a:schemeClr>
              </a:solidFill>
            </a:endParaRPr>
          </a:p>
        </p:txBody>
      </p:sp>
      <p:sp>
        <p:nvSpPr>
          <p:cNvPr id="5" name="Subtitle 4"/>
          <p:cNvSpPr>
            <a:spLocks noGrp="1"/>
          </p:cNvSpPr>
          <p:nvPr>
            <p:ph type="subTitle" idx="1"/>
          </p:nvPr>
        </p:nvSpPr>
        <p:spPr>
          <a:xfrm>
            <a:off x="1001713" y="4508500"/>
            <a:ext cx="7135812" cy="865188"/>
          </a:xfrm>
        </p:spPr>
        <p:txBody>
          <a:bodyPr rtlCol="0">
            <a:normAutofit/>
          </a:bodyPr>
          <a:lstStyle/>
          <a:p>
            <a:pPr algn="ctr" eaLnBrk="1" fontAlgn="auto" hangingPunct="1">
              <a:spcAft>
                <a:spcPts val="0"/>
              </a:spcAft>
              <a:buFont typeface="Wingdings 3" charset="2"/>
              <a:buNone/>
              <a:defRPr/>
            </a:pPr>
            <a:r>
              <a:rPr lang="sk-SK" altLang="pl-PL" sz="1800" b="1" dirty="0">
                <a:solidFill>
                  <a:srgbClr val="862110"/>
                </a:solidFill>
              </a:rPr>
              <a:t>WEBQUEST URČENÝ PRE ŽIAKOV DRUHÉHO STUPŇA ZÁKLADNÝCH ŠKÔL SO </a:t>
            </a:r>
            <a:r>
              <a:rPr lang="pl-PL" altLang="pl-PL" sz="1800" b="1" dirty="0">
                <a:solidFill>
                  <a:srgbClr val="862110"/>
                </a:solidFill>
              </a:rPr>
              <a:t>SLUCHOVÝM POSTIHNUTÍM</a:t>
            </a:r>
            <a:endParaRPr lang="en-US" altLang="pl-PL" sz="1800" b="1" dirty="0">
              <a:solidFill>
                <a:srgbClr val="862110"/>
              </a:solidFill>
            </a:endParaRPr>
          </a:p>
          <a:p>
            <a:pPr algn="ctr" eaLnBrk="1" fontAlgn="auto" hangingPunct="1">
              <a:spcAft>
                <a:spcPts val="0"/>
              </a:spcAft>
              <a:buFont typeface="Wingdings 3" charset="2"/>
              <a:buNone/>
              <a:defRPr/>
            </a:pPr>
            <a:endParaRPr lang="pl-PL" altLang="pl-PL" sz="1800" b="1" dirty="0">
              <a:solidFill>
                <a:srgbClr val="862110"/>
              </a:solidFill>
            </a:endParaRPr>
          </a:p>
        </p:txBody>
      </p:sp>
      <p:sp>
        <p:nvSpPr>
          <p:cNvPr id="8" name="pole tekstowe 7"/>
          <p:cNvSpPr txBox="1"/>
          <p:nvPr/>
        </p:nvSpPr>
        <p:spPr>
          <a:xfrm>
            <a:off x="6948488" y="6211888"/>
            <a:ext cx="2016125" cy="646112"/>
          </a:xfrm>
          <a:prstGeom prst="rect">
            <a:avLst/>
          </a:prstGeom>
          <a:noFill/>
        </p:spPr>
        <p:txBody>
          <a:bodyPr>
            <a:spAutoFit/>
          </a:bodyPr>
          <a:lstStyle/>
          <a:p>
            <a:pPr algn="ctr" eaLnBrk="1" fontAlgn="auto" hangingPunct="1">
              <a:spcBef>
                <a:spcPts val="0"/>
              </a:spcBef>
              <a:spcAft>
                <a:spcPts val="0"/>
              </a:spcAft>
              <a:defRPr/>
            </a:pPr>
            <a:r>
              <a:rPr lang="pl-PL" b="1" dirty="0">
                <a:solidFill>
                  <a:schemeClr val="bg2">
                    <a:lumMod val="90000"/>
                  </a:schemeClr>
                </a:solidFill>
                <a:latin typeface="+mn-lt"/>
                <a:cs typeface="+mn-cs"/>
              </a:rPr>
              <a:t>VYPRACOVAL GRZEGORZ SUS</a:t>
            </a:r>
          </a:p>
        </p:txBody>
      </p:sp>
      <p:pic>
        <p:nvPicPr>
          <p:cNvPr id="4" name="Obraz 3">
            <a:extLst>
              <a:ext uri="{FF2B5EF4-FFF2-40B4-BE49-F238E27FC236}">
                <a16:creationId xmlns="" xmlns:a16="http://schemas.microsoft.com/office/drawing/2014/main" id="{C57B2486-A87B-464F-8763-0B08560A17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081" y="6293932"/>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PROCES</a:t>
            </a:r>
          </a:p>
        </p:txBody>
      </p:sp>
      <p:sp>
        <p:nvSpPr>
          <p:cNvPr id="4" name="pole tekstowe 3"/>
          <p:cNvSpPr txBox="1"/>
          <p:nvPr/>
        </p:nvSpPr>
        <p:spPr>
          <a:xfrm>
            <a:off x="133350" y="385763"/>
            <a:ext cx="9085263" cy="6494085"/>
          </a:xfrm>
          <a:prstGeom prst="rect">
            <a:avLst/>
          </a:prstGeom>
          <a:noFill/>
        </p:spPr>
        <p:txBody>
          <a:bodyPr>
            <a:spAutoFit/>
          </a:bodyPr>
          <a:lstStyle/>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a:defRPr/>
            </a:pPr>
            <a:endParaRPr lang="pl-PL" sz="2400" b="1" dirty="0">
              <a:cs typeface="Arial" charset="0"/>
            </a:endParaRPr>
          </a:p>
          <a:p>
            <a:pPr>
              <a:defRPr/>
            </a:pPr>
            <a:endParaRPr lang="pl-PL" sz="2400" b="1" dirty="0">
              <a:cs typeface="Arial" charset="0"/>
            </a:endParaRPr>
          </a:p>
          <a:p>
            <a:pPr>
              <a:defRPr/>
            </a:pPr>
            <a:endParaRPr lang="pl-PL" sz="2400" b="1" dirty="0">
              <a:cs typeface="Arial" charset="0"/>
            </a:endParaRPr>
          </a:p>
          <a:p>
            <a:pPr>
              <a:defRPr/>
            </a:pPr>
            <a:r>
              <a:rPr lang="sk-SK" sz="2400" b="1" dirty="0">
                <a:cs typeface="Arial" charset="0"/>
              </a:rPr>
              <a:t>Realizácia projektu, </a:t>
            </a:r>
            <a:r>
              <a:rPr lang="sk-SK" sz="2400" dirty="0">
                <a:cs typeface="Arial" charset="0"/>
              </a:rPr>
              <a:t>2. – 3. týždeň: </a:t>
            </a:r>
          </a:p>
          <a:p>
            <a:pPr>
              <a:defRPr/>
            </a:pPr>
            <a:r>
              <a:rPr lang="sk-SK" sz="2400" dirty="0">
                <a:cs typeface="Arial" charset="0"/>
              </a:rPr>
              <a:t>Realizujte svoje úlohy v súlade s Vami vypracovaným pracovným plánom.</a:t>
            </a:r>
          </a:p>
          <a:p>
            <a:pPr>
              <a:defRPr/>
            </a:pPr>
            <a:r>
              <a:rPr lang="sk-SK" sz="2400" dirty="0">
                <a:cs typeface="Arial" charset="0"/>
              </a:rPr>
              <a:t>Využívajte rôzne zdroje informácií, </a:t>
            </a:r>
          </a:p>
          <a:p>
            <a:pPr>
              <a:defRPr/>
            </a:pPr>
            <a:r>
              <a:rPr lang="sk-SK" sz="2400" dirty="0">
                <a:cs typeface="Arial" charset="0"/>
              </a:rPr>
              <a:t>napr.: slovníky, encyklopédie, časopisy,</a:t>
            </a:r>
          </a:p>
          <a:p>
            <a:pPr>
              <a:defRPr/>
            </a:pPr>
            <a:r>
              <a:rPr lang="sk-SK" sz="2400" dirty="0">
                <a:cs typeface="Arial" charset="0"/>
              </a:rPr>
              <a:t>internet, média....</a:t>
            </a:r>
          </a:p>
          <a:p>
            <a:pPr>
              <a:defRPr/>
            </a:pPr>
            <a:r>
              <a:rPr lang="sk-SK" sz="2400" dirty="0">
                <a:cs typeface="Arial" charset="0"/>
              </a:rPr>
              <a:t>Na konci prvého týždňa informujte </a:t>
            </a:r>
          </a:p>
          <a:p>
            <a:pPr>
              <a:defRPr/>
            </a:pPr>
            <a:r>
              <a:rPr lang="sk-SK" sz="2400" dirty="0">
                <a:cs typeface="Arial" charset="0"/>
              </a:rPr>
              <a:t>učiteľa o pracovnom postupe.</a:t>
            </a:r>
          </a:p>
          <a:p>
            <a:pPr>
              <a:defRPr/>
            </a:pPr>
            <a:r>
              <a:rPr lang="sk-SK" sz="2400" dirty="0">
                <a:cs typeface="Arial" charset="0"/>
              </a:rPr>
              <a:t>Na záver druhého týždňa</a:t>
            </a:r>
          </a:p>
          <a:p>
            <a:pPr>
              <a:defRPr/>
            </a:pPr>
            <a:r>
              <a:rPr lang="sk-SK" sz="2400" dirty="0">
                <a:cs typeface="Arial" charset="0"/>
              </a:rPr>
              <a:t>predstavte učiteľovi navrhovanú formu prezentácie a materiály, ktoré ste do nej nazbierali.</a:t>
            </a:r>
          </a:p>
          <a:p>
            <a:pPr>
              <a:defRPr/>
            </a:pPr>
            <a:r>
              <a:rPr lang="sk-SK" sz="2400" dirty="0">
                <a:cs typeface="Arial" charset="0"/>
              </a:rPr>
              <a:t>V prípade potreby konzultujte problém s učiteľmi rôznych predmetov, rodičmi atď.</a:t>
            </a:r>
          </a:p>
        </p:txBody>
      </p:sp>
      <p:pic>
        <p:nvPicPr>
          <p:cNvPr id="6" name="Picture 2" descr="Podobny obra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2786063"/>
            <a:ext cx="38544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PROCES</a:t>
            </a:r>
          </a:p>
        </p:txBody>
      </p:sp>
      <p:sp>
        <p:nvSpPr>
          <p:cNvPr id="4" name="pole tekstowe 3"/>
          <p:cNvSpPr txBox="1"/>
          <p:nvPr/>
        </p:nvSpPr>
        <p:spPr>
          <a:xfrm>
            <a:off x="133350" y="385763"/>
            <a:ext cx="9085263" cy="6617196"/>
          </a:xfrm>
          <a:prstGeom prst="rect">
            <a:avLst/>
          </a:prstGeom>
          <a:noFill/>
        </p:spPr>
        <p:txBody>
          <a:bodyPr>
            <a:spAutoFit/>
          </a:bodyPr>
          <a:lstStyle/>
          <a:p>
            <a:pPr eaLnBrk="1" fontAlgn="auto" hangingPunct="1">
              <a:spcBef>
                <a:spcPts val="0"/>
              </a:spcBef>
              <a:spcAft>
                <a:spcPts val="0"/>
              </a:spcAft>
              <a:defRPr/>
            </a:pPr>
            <a:endParaRPr lang="pl-PL" sz="1200" b="1" dirty="0">
              <a:solidFill>
                <a:schemeClr val="accent3">
                  <a:lumMod val="75000"/>
                </a:schemeClr>
              </a:solidFill>
              <a:latin typeface="+mn-lt"/>
              <a:cs typeface="+mn-cs"/>
            </a:endParaRPr>
          </a:p>
          <a:p>
            <a:pPr>
              <a:defRPr/>
            </a:pPr>
            <a:endParaRPr lang="pl-PL" sz="3200" b="1" dirty="0">
              <a:cs typeface="Arial" charset="0"/>
            </a:endParaRPr>
          </a:p>
          <a:p>
            <a:pPr>
              <a:defRPr/>
            </a:pPr>
            <a:endParaRPr lang="pl-PL" sz="3200" b="1" dirty="0">
              <a:cs typeface="Arial" charset="0"/>
            </a:endParaRPr>
          </a:p>
          <a:p>
            <a:pPr>
              <a:defRPr/>
            </a:pPr>
            <a:endParaRPr lang="pl-PL" sz="3200" b="1" dirty="0">
              <a:cs typeface="Arial" charset="0"/>
            </a:endParaRPr>
          </a:p>
          <a:p>
            <a:pPr>
              <a:defRPr/>
            </a:pPr>
            <a:r>
              <a:rPr lang="sk-SK" sz="2800" b="1" dirty="0">
                <a:cs typeface="Arial" charset="0"/>
              </a:rPr>
              <a:t>Prezentácia projektu – 3. týždeň</a:t>
            </a:r>
            <a:endParaRPr lang="sk-SK" sz="2800" dirty="0">
              <a:cs typeface="Arial" charset="0"/>
            </a:endParaRPr>
          </a:p>
          <a:p>
            <a:pPr>
              <a:defRPr/>
            </a:pPr>
            <a:r>
              <a:rPr lang="sk-SK" sz="2800" dirty="0">
                <a:cs typeface="Arial" charset="0"/>
              </a:rPr>
              <a:t>Každá skupina predstaví výsledok svojej práce na fóre celej skupiny.</a:t>
            </a:r>
          </a:p>
          <a:p>
            <a:pPr>
              <a:defRPr/>
            </a:pPr>
            <a:r>
              <a:rPr lang="sk-SK" sz="2800" dirty="0">
                <a:cs typeface="Arial" charset="0"/>
              </a:rPr>
              <a:t>Čas prezentácie by nemal </a:t>
            </a:r>
          </a:p>
          <a:p>
            <a:pPr>
              <a:defRPr/>
            </a:pPr>
            <a:r>
              <a:rPr lang="sk-SK" sz="2800" dirty="0">
                <a:cs typeface="Arial" charset="0"/>
              </a:rPr>
              <a:t>prekročiť 10 minút.</a:t>
            </a:r>
          </a:p>
          <a:p>
            <a:pPr>
              <a:defRPr/>
            </a:pPr>
            <a:r>
              <a:rPr lang="sk-SK" sz="2800" dirty="0">
                <a:cs typeface="Arial" charset="0"/>
              </a:rPr>
              <a:t>Projekt ohodnotí vychovávateľ</a:t>
            </a:r>
          </a:p>
          <a:p>
            <a:pPr>
              <a:defRPr/>
            </a:pPr>
            <a:r>
              <a:rPr lang="sk-SK" sz="2800" dirty="0">
                <a:cs typeface="Arial" charset="0"/>
              </a:rPr>
              <a:t>a ostatné skupiny.</a:t>
            </a:r>
          </a:p>
          <a:p>
            <a:pPr>
              <a:defRPr/>
            </a:pPr>
            <a:r>
              <a:rPr lang="sk-SK" sz="2800" dirty="0">
                <a:cs typeface="Arial" charset="0"/>
              </a:rPr>
              <a:t>Každá skupina bude</a:t>
            </a:r>
          </a:p>
          <a:p>
            <a:pPr>
              <a:defRPr/>
            </a:pPr>
            <a:r>
              <a:rPr lang="sk-SK" sz="2800" dirty="0">
                <a:cs typeface="Arial" charset="0"/>
              </a:rPr>
              <a:t>prezentovať svoj projekt vo forme </a:t>
            </a:r>
            <a:r>
              <a:rPr lang="sk-SK" sz="2800" b="1" u="sng" dirty="0">
                <a:cs typeface="Arial" charset="0"/>
              </a:rPr>
              <a:t>plagátu</a:t>
            </a:r>
            <a:r>
              <a:rPr lang="sk-SK" sz="2800" dirty="0">
                <a:cs typeface="Arial" charset="0"/>
              </a:rPr>
              <a:t> a podrobne vysvetlí obsah, ktorý sa na plagáte nachádza. </a:t>
            </a:r>
          </a:p>
          <a:p>
            <a:pPr eaLnBrk="1" fontAlgn="auto" hangingPunct="1">
              <a:spcBef>
                <a:spcPts val="0"/>
              </a:spcBef>
              <a:spcAft>
                <a:spcPts val="0"/>
              </a:spcAft>
              <a:defRPr/>
            </a:pPr>
            <a:endParaRPr lang="pl-PL" sz="3600" b="1" dirty="0">
              <a:solidFill>
                <a:schemeClr val="accent3">
                  <a:lumMod val="75000"/>
                </a:schemeClr>
              </a:solidFill>
              <a:latin typeface="+mn-lt"/>
              <a:cs typeface="+mn-cs"/>
            </a:endParaRPr>
          </a:p>
        </p:txBody>
      </p:sp>
      <p:pic>
        <p:nvPicPr>
          <p:cNvPr id="34820" name="irc_mi" descr="Znalezione obrazy dla zapytania prezentacja zdjęc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928938"/>
            <a:ext cx="38195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4500563" y="0"/>
            <a:ext cx="4824412" cy="561975"/>
          </a:xfrm>
        </p:spPr>
        <p:txBody>
          <a:bodyPr/>
          <a:lstStyle/>
          <a:p>
            <a:pPr eaLnBrk="1" hangingPunct="1">
              <a:defRPr/>
            </a:pPr>
            <a:r>
              <a:rPr lang="pl-PL" altLang="pl-PL" b="1" dirty="0">
                <a:solidFill>
                  <a:schemeClr val="accent3"/>
                </a:solidFill>
              </a:rPr>
              <a:t>Zdroje</a:t>
            </a:r>
          </a:p>
        </p:txBody>
      </p:sp>
      <p:sp>
        <p:nvSpPr>
          <p:cNvPr id="4" name="pole tekstowe 3"/>
          <p:cNvSpPr txBox="1"/>
          <p:nvPr/>
        </p:nvSpPr>
        <p:spPr>
          <a:xfrm>
            <a:off x="-459623" y="332656"/>
            <a:ext cx="9085263" cy="769937"/>
          </a:xfrm>
          <a:prstGeom prst="rect">
            <a:avLst/>
          </a:prstGeom>
          <a:noFill/>
        </p:spPr>
        <p:txBody>
          <a:bodyPr>
            <a:spAutoFit/>
          </a:bodyPr>
          <a:lstStyle/>
          <a:p>
            <a:pPr eaLnBrk="1" fontAlgn="auto" hangingPunct="1">
              <a:spcBef>
                <a:spcPts val="0"/>
              </a:spcBef>
              <a:spcAft>
                <a:spcPts val="0"/>
              </a:spcAft>
              <a:defRPr/>
            </a:pPr>
            <a:endParaRPr lang="pl-PL" sz="1200" b="1" dirty="0">
              <a:solidFill>
                <a:schemeClr val="accent3">
                  <a:lumMod val="75000"/>
                </a:schemeClr>
              </a:solidFill>
              <a:latin typeface="+mn-lt"/>
              <a:cs typeface="+mn-cs"/>
            </a:endParaRPr>
          </a:p>
          <a:p>
            <a:pPr marL="457200" indent="-457200" eaLnBrk="1" fontAlgn="auto" hangingPunct="1">
              <a:spcBef>
                <a:spcPts val="0"/>
              </a:spcBef>
              <a:spcAft>
                <a:spcPts val="0"/>
              </a:spcAft>
              <a:defRPr/>
            </a:pPr>
            <a:r>
              <a:rPr lang="pl-PL" sz="3200" b="1" dirty="0">
                <a:solidFill>
                  <a:schemeClr val="accent3">
                    <a:lumMod val="75000"/>
                  </a:schemeClr>
                </a:solidFill>
                <a:latin typeface="+mn-lt"/>
                <a:cs typeface="+mn-cs"/>
              </a:rPr>
              <a:t>		</a:t>
            </a:r>
            <a:r>
              <a:rPr lang="sk-SK" sz="3200" b="1" dirty="0">
                <a:solidFill>
                  <a:schemeClr val="accent3">
                    <a:lumMod val="75000"/>
                  </a:schemeClr>
                </a:solidFill>
                <a:latin typeface="+mn-lt"/>
                <a:cs typeface="+mn-cs"/>
              </a:rPr>
              <a:t>Štedrý deň</a:t>
            </a:r>
            <a:endParaRPr lang="sk-SK" sz="3600" b="1" dirty="0">
              <a:solidFill>
                <a:schemeClr val="accent3">
                  <a:lumMod val="75000"/>
                </a:schemeClr>
              </a:solidFill>
              <a:latin typeface="+mn-lt"/>
              <a:cs typeface="+mn-cs"/>
            </a:endParaRPr>
          </a:p>
        </p:txBody>
      </p:sp>
      <p:pic>
        <p:nvPicPr>
          <p:cNvPr id="36868" name="irc_mi" descr="Znalezione obrazy dla zapytania wigilia zdjęc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314731"/>
            <a:ext cx="2667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Prostokąt 5"/>
          <p:cNvSpPr>
            <a:spLocks noChangeArrowheads="1"/>
          </p:cNvSpPr>
          <p:nvPr/>
        </p:nvSpPr>
        <p:spPr bwMode="auto">
          <a:xfrm>
            <a:off x="467544" y="2420888"/>
            <a:ext cx="55832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pl-PL" dirty="0" smtClean="0">
                <a:hlinkClick r:id="rId5"/>
              </a:rPr>
              <a:t>https://sk.wikipedia.org/wiki/%C5%A0tedr%C3%BD_de%C5%88 </a:t>
            </a:r>
            <a:endParaRPr lang="pl-PL" dirty="0" smtClean="0"/>
          </a:p>
          <a:p>
            <a:endParaRPr lang="pl-PL" dirty="0" smtClean="0"/>
          </a:p>
          <a:p>
            <a:pPr>
              <a:buFont typeface="Arial" panose="020B0604020202020204" pitchFamily="34" charset="0"/>
              <a:buChar char="•"/>
            </a:pPr>
            <a:r>
              <a:rPr lang="pl-PL" dirty="0" smtClean="0">
                <a:hlinkClick r:id="rId6"/>
              </a:rPr>
              <a:t>http://www.prehladsprav.sk/stedry-den-historia-tradicie-zvyky/1711 </a:t>
            </a:r>
            <a:endParaRPr lang="pl-PL" dirty="0" smtClean="0"/>
          </a:p>
          <a:p>
            <a:endParaRPr lang="pl-PL" dirty="0" smtClean="0"/>
          </a:p>
          <a:p>
            <a:pPr>
              <a:buFont typeface="Arial" panose="020B0604020202020204" pitchFamily="34" charset="0"/>
              <a:buChar char="•"/>
            </a:pPr>
            <a:r>
              <a:rPr lang="pl-PL" dirty="0" smtClean="0">
                <a:hlinkClick r:id="rId7"/>
              </a:rPr>
              <a:t>https://slovenske-zvyky.webnode.sk/kalendar-akcii/zima/stedry-den/</a:t>
            </a:r>
            <a:endParaRPr lang="pl-PL" dirty="0"/>
          </a:p>
          <a:p>
            <a:endParaRPr lang="pl-PL"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Zdroje</a:t>
            </a:r>
            <a:endParaRPr lang="pl-PL" altLang="pl-PL" b="1" dirty="0"/>
          </a:p>
        </p:txBody>
      </p:sp>
      <p:sp>
        <p:nvSpPr>
          <p:cNvPr id="4" name="pole tekstowe 3"/>
          <p:cNvSpPr txBox="1"/>
          <p:nvPr/>
        </p:nvSpPr>
        <p:spPr>
          <a:xfrm>
            <a:off x="133350" y="385763"/>
            <a:ext cx="9085263" cy="1262062"/>
          </a:xfrm>
          <a:prstGeom prst="rect">
            <a:avLst/>
          </a:prstGeom>
          <a:noFill/>
        </p:spPr>
        <p:txBody>
          <a:bodyPr>
            <a:spAutoFit/>
          </a:bodyPr>
          <a:lstStyle/>
          <a:p>
            <a:pPr eaLnBrk="1" fontAlgn="auto" hangingPunct="1">
              <a:spcBef>
                <a:spcPts val="0"/>
              </a:spcBef>
              <a:spcAft>
                <a:spcPts val="0"/>
              </a:spcAft>
              <a:defRPr/>
            </a:pPr>
            <a:endParaRPr lang="pl-PL" sz="1200" b="1" dirty="0">
              <a:solidFill>
                <a:schemeClr val="accent3">
                  <a:lumMod val="75000"/>
                </a:schemeClr>
              </a:solidFill>
              <a:latin typeface="+mn-lt"/>
              <a:cs typeface="+mn-cs"/>
            </a:endParaRPr>
          </a:p>
          <a:p>
            <a:pPr>
              <a:defRPr/>
            </a:pPr>
            <a:r>
              <a:rPr lang="pl-PL" sz="3200" b="1" dirty="0">
                <a:cs typeface="Arial" charset="0"/>
              </a:rPr>
              <a:t>	</a:t>
            </a:r>
            <a:r>
              <a:rPr lang="sk-SK" sz="3200" b="1" dirty="0">
                <a:cs typeface="Arial" charset="0"/>
              </a:rPr>
              <a:t>Tradičná štedrá večera</a:t>
            </a:r>
            <a:endParaRPr lang="sk-SK" sz="3200" dirty="0">
              <a:cs typeface="Arial" charset="0"/>
            </a:endParaRPr>
          </a:p>
          <a:p>
            <a:pPr marL="457200" indent="-457200" eaLnBrk="1" fontAlgn="auto" hangingPunct="1">
              <a:spcBef>
                <a:spcPts val="0"/>
              </a:spcBef>
              <a:spcAft>
                <a:spcPts val="0"/>
              </a:spcAft>
              <a:defRPr/>
            </a:pPr>
            <a:endParaRPr lang="pl-PL" sz="3200" b="1" dirty="0">
              <a:solidFill>
                <a:schemeClr val="accent3">
                  <a:lumMod val="75000"/>
                </a:schemeClr>
              </a:solidFill>
              <a:latin typeface="+mn-lt"/>
              <a:cs typeface="+mn-cs"/>
            </a:endParaRPr>
          </a:p>
        </p:txBody>
      </p:sp>
      <p:sp>
        <p:nvSpPr>
          <p:cNvPr id="38916" name="Prostokąt 4"/>
          <p:cNvSpPr>
            <a:spLocks noChangeArrowheads="1"/>
          </p:cNvSpPr>
          <p:nvPr/>
        </p:nvSpPr>
        <p:spPr bwMode="auto">
          <a:xfrm>
            <a:off x="571500" y="1928813"/>
            <a:ext cx="635793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pl-PL" dirty="0" smtClean="0">
                <a:hlinkClick r:id="rId3"/>
              </a:rPr>
              <a:t>https://sk.wikipedia.org/wiki/%C5%A0tedr%C3%BD_de%C5%88 </a:t>
            </a:r>
            <a:endParaRPr lang="pl-PL" dirty="0" smtClean="0"/>
          </a:p>
          <a:p>
            <a:pPr>
              <a:buFont typeface="Arial" panose="020B0604020202020204" pitchFamily="34" charset="0"/>
              <a:buChar char="•"/>
            </a:pPr>
            <a:r>
              <a:rPr lang="pl-PL" dirty="0" smtClean="0">
                <a:hlinkClick r:id="rId4"/>
              </a:rPr>
              <a:t>http://www.prehladsprav.sk/stedry-den-historia-tradicie-zvyky/1711 </a:t>
            </a:r>
            <a:endParaRPr lang="pl-PL" dirty="0" smtClean="0"/>
          </a:p>
          <a:p>
            <a:pPr>
              <a:buFont typeface="Arial" panose="020B0604020202020204" pitchFamily="34" charset="0"/>
              <a:buChar char="•"/>
            </a:pPr>
            <a:r>
              <a:rPr lang="pl-PL" dirty="0" smtClean="0">
                <a:hlinkClick r:id="rId5"/>
              </a:rPr>
              <a:t>https://slovenske-zvyky.webnode.sk/kalendar-akcii/zima/stedry-den/</a:t>
            </a:r>
            <a:endParaRPr lang="pl-PL" dirty="0" smtClean="0"/>
          </a:p>
          <a:p>
            <a:pPr>
              <a:buFont typeface="Arial" panose="020B0604020202020204" pitchFamily="34" charset="0"/>
              <a:buChar char="•"/>
            </a:pPr>
            <a:r>
              <a:rPr lang="pl-PL" dirty="0" smtClean="0">
                <a:hlinkClick r:id="rId6"/>
              </a:rPr>
              <a:t>https://plnielanu.zoznam.sk/slovenske-vianocne-tradicie-co-nemoze-chybat-na-vianocnom-stole</a:t>
            </a:r>
            <a:endParaRPr lang="pl-PL" dirty="0" smtClean="0"/>
          </a:p>
          <a:p>
            <a:pPr>
              <a:buFont typeface="Arial" panose="020B0604020202020204" pitchFamily="34" charset="0"/>
              <a:buChar char="•"/>
            </a:pPr>
            <a:r>
              <a:rPr lang="pl-PL" dirty="0" smtClean="0">
                <a:hlinkClick r:id="rId7"/>
              </a:rPr>
              <a:t>https://nitra.dnes24.sk/vianoce-v-nitrianskom-regione-zvyky-a-tradicie-ktore-patrili-k-stedrej-veceri-258978</a:t>
            </a:r>
            <a:endParaRPr lang="pl-PL" dirty="0" smtClean="0"/>
          </a:p>
          <a:p>
            <a:pPr>
              <a:buFont typeface="Arial" panose="020B0604020202020204" pitchFamily="34" charset="0"/>
              <a:buChar char="•"/>
            </a:pPr>
            <a:r>
              <a:rPr lang="pl-PL" dirty="0" smtClean="0">
                <a:hlinkClick r:id="rId8"/>
              </a:rPr>
              <a:t>https://diva.aktuality.sk/clanok/24372/vynimocnost-stedreho-dna-zvyky-a-tradicie/</a:t>
            </a:r>
            <a:endParaRPr lang="pl-PL" dirty="0" smtClean="0"/>
          </a:p>
          <a:p>
            <a:pPr>
              <a:buFont typeface="Arial" panose="020B0604020202020204" pitchFamily="34" charset="0"/>
              <a:buChar char="•"/>
            </a:pPr>
            <a:r>
              <a:rPr lang="pl-PL" dirty="0" smtClean="0">
                <a:hlinkClick r:id="rId9"/>
              </a:rPr>
              <a:t>https://vedanadosah.cvtisr.sk/vianocne-tradicie-a-stedrovecerne-jedla</a:t>
            </a:r>
            <a:endParaRPr lang="pl-PL" dirty="0" smtClean="0"/>
          </a:p>
          <a:p>
            <a:pPr>
              <a:buFont typeface="Arial" panose="020B0604020202020204" pitchFamily="34" charset="0"/>
              <a:buChar char="•"/>
            </a:pPr>
            <a:r>
              <a:rPr lang="pl-PL" dirty="0" smtClean="0">
                <a:hlinkClick r:id="rId10"/>
              </a:rPr>
              <a:t>http://ahojbardejov.sk/clanky/clanok/1777/ako-travia-stedry-den-jednotlive-farnosti-v-bardejove-/</a:t>
            </a:r>
            <a:endParaRPr lang="pl-PL" dirty="0"/>
          </a:p>
          <a:p>
            <a:pPr>
              <a:buFont typeface="Arial" panose="020B0604020202020204" pitchFamily="34" charset="0"/>
              <a:buChar char="•"/>
            </a:pPr>
            <a:endParaRPr lang="pl-PL" dirty="0"/>
          </a:p>
          <a:p>
            <a:endParaRPr lang="pl-PL" dirty="0"/>
          </a:p>
        </p:txBody>
      </p:sp>
      <p:pic>
        <p:nvPicPr>
          <p:cNvPr id="38917" name="irc_mi" descr="Znalezione obrazy dla zapytania tradycyjna wieczerza wigilijna">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57938" y="2786063"/>
            <a:ext cx="26431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ZDROJE</a:t>
            </a:r>
            <a:endParaRPr lang="pl-PL" altLang="pl-PL" b="1" dirty="0"/>
          </a:p>
        </p:txBody>
      </p:sp>
      <p:sp>
        <p:nvSpPr>
          <p:cNvPr id="4" name="pole tekstowe 3"/>
          <p:cNvSpPr txBox="1"/>
          <p:nvPr/>
        </p:nvSpPr>
        <p:spPr>
          <a:xfrm>
            <a:off x="-34925" y="517525"/>
            <a:ext cx="9085263" cy="1754188"/>
          </a:xfrm>
          <a:prstGeom prst="rect">
            <a:avLst/>
          </a:prstGeom>
          <a:noFill/>
        </p:spPr>
        <p:txBody>
          <a:bodyPr>
            <a:spAutoFit/>
          </a:bodyPr>
          <a:lstStyle/>
          <a:p>
            <a:pPr>
              <a:defRPr/>
            </a:pPr>
            <a:r>
              <a:rPr lang="pl-PL" sz="3200" b="1" dirty="0">
                <a:cs typeface="Arial" charset="0"/>
              </a:rPr>
              <a:t>	</a:t>
            </a:r>
          </a:p>
          <a:p>
            <a:pPr>
              <a:defRPr/>
            </a:pPr>
            <a:r>
              <a:rPr lang="pl-PL" sz="3200" b="1" dirty="0">
                <a:cs typeface="Arial" charset="0"/>
              </a:rPr>
              <a:t>	</a:t>
            </a:r>
            <a:r>
              <a:rPr lang="sk-SK" sz="3200" b="1" dirty="0">
                <a:cs typeface="Arial" charset="0"/>
              </a:rPr>
              <a:t>Peniaze pod obrus</a:t>
            </a:r>
            <a:endParaRPr lang="sk-SK" sz="32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40964" name="Prostokąt 4"/>
          <p:cNvSpPr>
            <a:spLocks noChangeArrowheads="1"/>
          </p:cNvSpPr>
          <p:nvPr/>
        </p:nvSpPr>
        <p:spPr bwMode="auto">
          <a:xfrm>
            <a:off x="323528" y="2780928"/>
            <a:ext cx="6429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pl-PL" dirty="0" smtClean="0">
                <a:hlinkClick r:id="rId3"/>
              </a:rPr>
              <a:t>https://najmama.aktuality.sk/clanok/225922/vianocne-sviatky-zacali-stedra-vecera-a-zvyky-po-slovensky/ </a:t>
            </a:r>
            <a:endParaRPr lang="pl-PL" dirty="0" smtClean="0"/>
          </a:p>
          <a:p>
            <a:endParaRPr lang="pl-PL" dirty="0" smtClean="0"/>
          </a:p>
          <a:p>
            <a:pPr>
              <a:buFont typeface="Arial" panose="020B0604020202020204" pitchFamily="34" charset="0"/>
              <a:buChar char="•"/>
            </a:pPr>
            <a:r>
              <a:rPr lang="pl-PL" dirty="0" smtClean="0">
                <a:hlinkClick r:id="rId4"/>
              </a:rPr>
              <a:t>https://www.trnavskyhlas.sk/c/4751-tanecnici-si-daju-peniaze-pod-obrus.htm </a:t>
            </a:r>
            <a:endParaRPr lang="pl-PL" dirty="0" smtClean="0"/>
          </a:p>
          <a:p>
            <a:endParaRPr lang="pl-PL" dirty="0" smtClean="0"/>
          </a:p>
          <a:p>
            <a:pPr>
              <a:buFont typeface="Arial" panose="020B0604020202020204" pitchFamily="34" charset="0"/>
              <a:buChar char="•"/>
            </a:pPr>
            <a:r>
              <a:rPr lang="pl-PL" dirty="0" smtClean="0">
                <a:hlinkClick r:id="rId5"/>
              </a:rPr>
              <a:t>https://ruzomberok.dnes24.sk/zvyky-dnes-a-kedysi-122046 </a:t>
            </a:r>
            <a:endParaRPr lang="pl-PL" dirty="0" smtClean="0"/>
          </a:p>
          <a:p>
            <a:endParaRPr lang="pl-PL" dirty="0"/>
          </a:p>
        </p:txBody>
      </p:sp>
      <p:pic>
        <p:nvPicPr>
          <p:cNvPr id="40965" name="irc_mi" descr="Znalezione obrazy dla zapytania sianko pod obrusem">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6563" y="2643188"/>
            <a:ext cx="22145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ZDROJE</a:t>
            </a:r>
            <a:endParaRPr lang="pl-PL" altLang="pl-PL" b="1" dirty="0"/>
          </a:p>
        </p:txBody>
      </p:sp>
      <p:sp>
        <p:nvSpPr>
          <p:cNvPr id="4" name="pole tekstowe 3"/>
          <p:cNvSpPr txBox="1"/>
          <p:nvPr/>
        </p:nvSpPr>
        <p:spPr>
          <a:xfrm>
            <a:off x="133350" y="385763"/>
            <a:ext cx="9085263" cy="3570287"/>
          </a:xfrm>
          <a:prstGeom prst="rect">
            <a:avLst/>
          </a:prstGeom>
          <a:noFill/>
        </p:spPr>
        <p:txBody>
          <a:bodyPr>
            <a:spAutoFit/>
          </a:bodyPr>
          <a:lstStyle/>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a:defRPr/>
            </a:pPr>
            <a:r>
              <a:rPr lang="pl-PL" sz="2800" b="1" dirty="0">
                <a:cs typeface="Arial" charset="0"/>
              </a:rPr>
              <a:t>	</a:t>
            </a:r>
            <a:r>
              <a:rPr lang="sk-SK" sz="2800" b="1" dirty="0">
                <a:cs typeface="Arial" charset="0"/>
              </a:rPr>
              <a:t>Oplátky</a:t>
            </a:r>
            <a:endParaRPr lang="sk-SK" sz="28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26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43012" name="Prostokąt 4"/>
          <p:cNvSpPr>
            <a:spLocks noChangeArrowheads="1"/>
          </p:cNvSpPr>
          <p:nvPr/>
        </p:nvSpPr>
        <p:spPr bwMode="auto">
          <a:xfrm>
            <a:off x="323528" y="2708920"/>
            <a:ext cx="63627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pl-PL" dirty="0" smtClean="0">
                <a:hlinkClick r:id="rId3"/>
              </a:rPr>
              <a:t>https://najmama.aktuality.sk/clanok/223849/symboly-vianoc-1-cast/ </a:t>
            </a:r>
            <a:endParaRPr lang="pl-PL" dirty="0" smtClean="0"/>
          </a:p>
          <a:p>
            <a:endParaRPr lang="pl-PL" dirty="0" smtClean="0"/>
          </a:p>
          <a:p>
            <a:pPr>
              <a:buFont typeface="Arial" panose="020B0604020202020204" pitchFamily="34" charset="0"/>
              <a:buChar char="•"/>
            </a:pPr>
            <a:r>
              <a:rPr lang="pl-PL" dirty="0" smtClean="0">
                <a:hlinkClick r:id="rId4"/>
              </a:rPr>
              <a:t>https://www.skolske.sk/clanok/772/vianocne-oblatky-su-symbolom-chleba </a:t>
            </a:r>
            <a:endParaRPr lang="pl-PL" dirty="0" smtClean="0"/>
          </a:p>
          <a:p>
            <a:endParaRPr lang="pl-PL" dirty="0"/>
          </a:p>
        </p:txBody>
      </p:sp>
      <p:pic>
        <p:nvPicPr>
          <p:cNvPr id="43013" name="irc_mi" descr="Znaleziony obraz">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9375" y="2714625"/>
            <a:ext cx="25479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ZDROJE</a:t>
            </a:r>
            <a:endParaRPr lang="pl-PL" altLang="pl-PL" b="1" dirty="0"/>
          </a:p>
        </p:txBody>
      </p:sp>
      <p:sp>
        <p:nvSpPr>
          <p:cNvPr id="4" name="pole tekstowe 3"/>
          <p:cNvSpPr txBox="1"/>
          <p:nvPr/>
        </p:nvSpPr>
        <p:spPr>
          <a:xfrm>
            <a:off x="133350" y="385763"/>
            <a:ext cx="9085263" cy="4000500"/>
          </a:xfrm>
          <a:prstGeom prst="rect">
            <a:avLst/>
          </a:prstGeom>
          <a:noFill/>
        </p:spPr>
        <p:txBody>
          <a:bodyPr>
            <a:spAutoFit/>
          </a:bodyPr>
          <a:lstStyle/>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a:defRPr/>
            </a:pPr>
            <a:r>
              <a:rPr lang="pl-PL" sz="2800" b="1" dirty="0">
                <a:cs typeface="Arial" charset="0"/>
              </a:rPr>
              <a:t>	</a:t>
            </a:r>
            <a:r>
              <a:rPr lang="sk-SK" sz="2800" b="1" dirty="0">
                <a:cs typeface="Arial" charset="0"/>
              </a:rPr>
              <a:t>Vianočný stromček a jeho ozdoby</a:t>
            </a:r>
            <a:endParaRPr lang="sk-SK" sz="2800" dirty="0">
              <a:cs typeface="Arial" charset="0"/>
            </a:endParaRPr>
          </a:p>
          <a:p>
            <a:pPr>
              <a:defRPr/>
            </a:pPr>
            <a:endParaRPr lang="pl-PL" sz="28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26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45060" name="Prostokąt 4"/>
          <p:cNvSpPr>
            <a:spLocks noChangeArrowheads="1"/>
          </p:cNvSpPr>
          <p:nvPr/>
        </p:nvSpPr>
        <p:spPr bwMode="auto">
          <a:xfrm>
            <a:off x="323528" y="2708920"/>
            <a:ext cx="63627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pl-PL" dirty="0" smtClean="0">
                <a:hlinkClick r:id="rId3"/>
              </a:rPr>
              <a:t>https://najmama.aktuality.sk/clanok/223849/symboly-vianoc-1-cast/ </a:t>
            </a:r>
            <a:endParaRPr lang="pl-PL" dirty="0" smtClean="0"/>
          </a:p>
          <a:p>
            <a:endParaRPr lang="pl-PL" dirty="0" smtClean="0"/>
          </a:p>
          <a:p>
            <a:pPr>
              <a:buFont typeface="Arial" panose="020B0604020202020204" pitchFamily="34" charset="0"/>
              <a:buChar char="•"/>
            </a:pPr>
            <a:r>
              <a:rPr lang="pl-PL" dirty="0" smtClean="0">
                <a:hlinkClick r:id="rId4"/>
              </a:rPr>
              <a:t>https://zn.sk/historia-vianocneho-stromceka-magia/ </a:t>
            </a:r>
            <a:endParaRPr lang="pl-PL" dirty="0" smtClean="0"/>
          </a:p>
          <a:p>
            <a:endParaRPr lang="pl-PL" dirty="0" smtClean="0"/>
          </a:p>
          <a:p>
            <a:pPr>
              <a:buFont typeface="Arial" panose="020B0604020202020204" pitchFamily="34" charset="0"/>
              <a:buChar char="•"/>
            </a:pPr>
            <a:r>
              <a:rPr lang="pl-PL" dirty="0" smtClean="0">
                <a:hlinkClick r:id="rId5"/>
              </a:rPr>
              <a:t>https://dromedar.zoznam.sk/cl/100073/1678761/Najkrajsia-vianocna-tradicia--Preco-vlastne-zdobime-stromcek- </a:t>
            </a:r>
            <a:endParaRPr lang="pl-PL" dirty="0" smtClean="0"/>
          </a:p>
          <a:p>
            <a:endParaRPr lang="pl-PL" dirty="0" smtClean="0"/>
          </a:p>
          <a:p>
            <a:pPr>
              <a:buFont typeface="Arial" panose="020B0604020202020204" pitchFamily="34" charset="0"/>
              <a:buChar char="•"/>
            </a:pPr>
            <a:r>
              <a:rPr lang="pl-PL" dirty="0" smtClean="0">
                <a:hlinkClick r:id="rId6"/>
              </a:rPr>
              <a:t>https://www.putnici.sk/news/4479 </a:t>
            </a:r>
            <a:endParaRPr lang="pl-PL" dirty="0" smtClean="0"/>
          </a:p>
          <a:p>
            <a:endParaRPr lang="pl-PL" dirty="0"/>
          </a:p>
          <a:p>
            <a:pPr>
              <a:buFont typeface="Arial" panose="020B0604020202020204" pitchFamily="34" charset="0"/>
              <a:buChar char="•"/>
            </a:pPr>
            <a:endParaRPr lang="pl-PL" dirty="0"/>
          </a:p>
        </p:txBody>
      </p:sp>
      <p:pic>
        <p:nvPicPr>
          <p:cNvPr id="45061" name="Picture 2" descr="Znalezione obrazy dla zapytania choinka i jej ozdoby">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5125" y="2500313"/>
            <a:ext cx="24288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ZDROJE</a:t>
            </a:r>
            <a:endParaRPr lang="pl-PL" altLang="pl-PL" b="1" dirty="0"/>
          </a:p>
        </p:txBody>
      </p:sp>
      <p:sp>
        <p:nvSpPr>
          <p:cNvPr id="4" name="pole tekstowe 3"/>
          <p:cNvSpPr txBox="1"/>
          <p:nvPr/>
        </p:nvSpPr>
        <p:spPr>
          <a:xfrm>
            <a:off x="-4589" y="350839"/>
            <a:ext cx="9085263" cy="3570287"/>
          </a:xfrm>
          <a:prstGeom prst="rect">
            <a:avLst/>
          </a:prstGeom>
          <a:noFill/>
        </p:spPr>
        <p:txBody>
          <a:bodyPr>
            <a:spAutoFit/>
          </a:bodyPr>
          <a:lstStyle/>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a:defRPr/>
            </a:pPr>
            <a:r>
              <a:rPr lang="pl-PL" sz="2800" b="1" dirty="0">
                <a:cs typeface="Arial" charset="0"/>
              </a:rPr>
              <a:t>	</a:t>
            </a:r>
            <a:r>
              <a:rPr lang="sk-SK" sz="2800" b="1" dirty="0">
                <a:cs typeface="Arial" charset="0"/>
              </a:rPr>
              <a:t>Koledy</a:t>
            </a:r>
            <a:endParaRPr lang="sk-SK" sz="28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26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47108" name="Prostokąt 4"/>
          <p:cNvSpPr>
            <a:spLocks noChangeArrowheads="1"/>
          </p:cNvSpPr>
          <p:nvPr/>
        </p:nvSpPr>
        <p:spPr bwMode="auto">
          <a:xfrm>
            <a:off x="428625" y="2357438"/>
            <a:ext cx="636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pl-PL" dirty="0" smtClean="0">
                <a:hlinkClick r:id="rId3"/>
              </a:rPr>
              <a:t>https://sk.wikipedia.org/wiki/Koleda</a:t>
            </a:r>
            <a:endParaRPr lang="pl-PL" dirty="0" smtClean="0"/>
          </a:p>
          <a:p>
            <a:pPr>
              <a:buFont typeface="Arial" panose="020B0604020202020204" pitchFamily="34" charset="0"/>
              <a:buChar char="•"/>
            </a:pPr>
            <a:r>
              <a:rPr lang="pl-PL" dirty="0" smtClean="0">
                <a:hlinkClick r:id="rId4"/>
              </a:rPr>
              <a:t>https://sk.wikipedia.org/wiki/Vianoce</a:t>
            </a:r>
            <a:endParaRPr lang="pl-PL" dirty="0" smtClean="0"/>
          </a:p>
          <a:p>
            <a:pPr>
              <a:buFont typeface="Arial" panose="020B0604020202020204" pitchFamily="34" charset="0"/>
              <a:buChar char="•"/>
            </a:pPr>
            <a:r>
              <a:rPr lang="pl-PL" dirty="0" smtClean="0">
                <a:hlinkClick r:id="rId5"/>
              </a:rPr>
              <a:t>https://vianoce.sk/18097/vianocne-koledy.php</a:t>
            </a:r>
            <a:endParaRPr lang="pl-PL" dirty="0" smtClean="0"/>
          </a:p>
          <a:p>
            <a:pPr>
              <a:buFont typeface="Arial" panose="020B0604020202020204" pitchFamily="34" charset="0"/>
              <a:buChar char="•"/>
            </a:pPr>
            <a:r>
              <a:rPr lang="pl-PL" dirty="0" smtClean="0">
                <a:hlinkClick r:id="rId6"/>
              </a:rPr>
              <a:t>https</a:t>
            </a:r>
            <a:r>
              <a:rPr lang="pl-PL" dirty="0" smtClean="0">
                <a:hlinkClick r:id="rId6"/>
              </a:rPr>
              <a:t>://</a:t>
            </a:r>
            <a:r>
              <a:rPr lang="pl-PL" dirty="0" smtClean="0">
                <a:hlinkClick r:id="rId6"/>
              </a:rPr>
              <a:t>www.youtube.com/watch?v=iICule-AxQc</a:t>
            </a:r>
            <a:endParaRPr lang="pl-PL" dirty="0" smtClean="0"/>
          </a:p>
        </p:txBody>
      </p:sp>
      <p:pic>
        <p:nvPicPr>
          <p:cNvPr id="47109" name="Obraz 6" descr="http://www.pijarzy.pl/thumb/phpThumb.php?src=/img/gg-1vv_jjj_1.jpg&amp;h=200&amp;w=200&amp;f=jpg&amp;zc=1">
            <a:hlinkClick r:id="rId7" tooltip="&quot;&quo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7938" y="2857500"/>
            <a:ext cx="2500312"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HODNOTENIA</a:t>
            </a:r>
            <a:endParaRPr lang="pl-PL" altLang="pl-PL" b="1" dirty="0"/>
          </a:p>
        </p:txBody>
      </p:sp>
      <p:sp>
        <p:nvSpPr>
          <p:cNvPr id="4" name="pole tekstowe 3"/>
          <p:cNvSpPr txBox="1"/>
          <p:nvPr/>
        </p:nvSpPr>
        <p:spPr>
          <a:xfrm>
            <a:off x="133350" y="385763"/>
            <a:ext cx="9085263" cy="7478712"/>
          </a:xfrm>
          <a:prstGeom prst="rect">
            <a:avLst/>
          </a:prstGeom>
          <a:noFill/>
        </p:spPr>
        <p:txBody>
          <a:bodyPr>
            <a:spAutoFit/>
          </a:bodyPr>
          <a:lstStyle/>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r>
              <a:rPr lang="sk-SK" sz="3400" b="1" dirty="0">
                <a:solidFill>
                  <a:schemeClr val="accent3">
                    <a:lumMod val="75000"/>
                  </a:schemeClr>
                </a:solidFill>
                <a:latin typeface="+mn-lt"/>
                <a:cs typeface="+mn-cs"/>
              </a:rPr>
              <a:t>Každá skupina prezentujúca svoju prácu bude hodnotená na základe toho, ako zrealizovala svoju úlohu a predpokladané ciele. </a:t>
            </a:r>
          </a:p>
          <a:p>
            <a:pPr eaLnBrk="1" fontAlgn="auto" hangingPunct="1">
              <a:spcBef>
                <a:spcPts val="0"/>
              </a:spcBef>
              <a:spcAft>
                <a:spcPts val="0"/>
              </a:spcAft>
              <a:defRPr/>
            </a:pPr>
            <a:endParaRPr lang="sk-SK" sz="3400" b="1" dirty="0">
              <a:solidFill>
                <a:schemeClr val="accent3">
                  <a:lumMod val="75000"/>
                </a:schemeClr>
              </a:solidFill>
              <a:latin typeface="+mn-lt"/>
              <a:cs typeface="+mn-cs"/>
            </a:endParaRPr>
          </a:p>
          <a:p>
            <a:pPr eaLnBrk="1" fontAlgn="auto" hangingPunct="1">
              <a:spcBef>
                <a:spcPts val="0"/>
              </a:spcBef>
              <a:spcAft>
                <a:spcPts val="0"/>
              </a:spcAft>
              <a:defRPr/>
            </a:pPr>
            <a:r>
              <a:rPr lang="sk-SK" sz="3400" b="1" dirty="0">
                <a:solidFill>
                  <a:schemeClr val="accent3">
                    <a:lumMod val="75000"/>
                  </a:schemeClr>
                </a:solidFill>
                <a:latin typeface="+mn-lt"/>
                <a:cs typeface="+mn-cs"/>
              </a:rPr>
              <a:t>Úloha bude hodnotená skupinovo: jedna známka za celý projekt. </a:t>
            </a:r>
          </a:p>
          <a:p>
            <a:pPr eaLnBrk="1" fontAlgn="auto" hangingPunct="1">
              <a:spcBef>
                <a:spcPts val="0"/>
              </a:spcBef>
              <a:spcAft>
                <a:spcPts val="0"/>
              </a:spcAft>
              <a:defRPr/>
            </a:pPr>
            <a:endParaRPr lang="sk-SK" sz="3400" b="1" dirty="0">
              <a:solidFill>
                <a:schemeClr val="accent3">
                  <a:lumMod val="75000"/>
                </a:schemeClr>
              </a:solidFill>
              <a:latin typeface="+mn-lt"/>
              <a:cs typeface="+mn-cs"/>
            </a:endParaRPr>
          </a:p>
          <a:p>
            <a:pPr eaLnBrk="1" fontAlgn="auto" hangingPunct="1">
              <a:spcBef>
                <a:spcPts val="0"/>
              </a:spcBef>
              <a:spcAft>
                <a:spcPts val="0"/>
              </a:spcAft>
              <a:defRPr/>
            </a:pPr>
            <a:r>
              <a:rPr lang="sk-SK" sz="3400" b="1" dirty="0">
                <a:solidFill>
                  <a:schemeClr val="accent3">
                    <a:lumMod val="75000"/>
                  </a:schemeClr>
                </a:solidFill>
                <a:latin typeface="+mn-lt"/>
                <a:cs typeface="+mn-cs"/>
              </a:rPr>
              <a:t>Dôležité je množstvo vykonanej práce, ako aj celkový dojem. </a:t>
            </a: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HODNOTENIE</a:t>
            </a:r>
          </a:p>
        </p:txBody>
      </p:sp>
      <p:sp>
        <p:nvSpPr>
          <p:cNvPr id="4" name="pole tekstowe 3"/>
          <p:cNvSpPr txBox="1"/>
          <p:nvPr/>
        </p:nvSpPr>
        <p:spPr>
          <a:xfrm>
            <a:off x="133350" y="385763"/>
            <a:ext cx="9085263" cy="2739211"/>
          </a:xfrm>
          <a:prstGeom prst="rect">
            <a:avLst/>
          </a:prstGeom>
          <a:noFill/>
        </p:spPr>
        <p:txBody>
          <a:bodyPr>
            <a:spAutoFit/>
          </a:bodyPr>
          <a:lstStyle/>
          <a:p>
            <a:pPr>
              <a:defRPr/>
            </a:pPr>
            <a:r>
              <a:rPr lang="sk-SK" sz="3200" dirty="0">
                <a:cs typeface="Arial" charset="0"/>
              </a:rPr>
              <a:t>Kritéria hodnotenia Vašej práce, čiže čomu počas svojej práce venovať pozornosť.</a:t>
            </a: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graphicFrame>
        <p:nvGraphicFramePr>
          <p:cNvPr id="5" name="Tabela 4"/>
          <p:cNvGraphicFramePr>
            <a:graphicFrameLocks noGrp="1"/>
          </p:cNvGraphicFramePr>
          <p:nvPr>
            <p:extLst>
              <p:ext uri="{D42A27DB-BD31-4B8C-83A1-F6EECF244321}">
                <p14:modId xmlns:p14="http://schemas.microsoft.com/office/powerpoint/2010/main" val="332651739"/>
              </p:ext>
            </p:extLst>
          </p:nvPr>
        </p:nvGraphicFramePr>
        <p:xfrm>
          <a:off x="684213" y="1717675"/>
          <a:ext cx="8031161" cy="4997449"/>
        </p:xfrm>
        <a:graphic>
          <a:graphicData uri="http://schemas.openxmlformats.org/drawingml/2006/table">
            <a:tbl>
              <a:tblPr/>
              <a:tblGrid>
                <a:gridCol w="2030894">
                  <a:extLst>
                    <a:ext uri="{9D8B030D-6E8A-4147-A177-3AD203B41FA5}">
                      <a16:colId xmlns="" xmlns:a16="http://schemas.microsoft.com/office/drawing/2014/main" val="20000"/>
                    </a:ext>
                  </a:extLst>
                </a:gridCol>
                <a:gridCol w="2000089">
                  <a:extLst>
                    <a:ext uri="{9D8B030D-6E8A-4147-A177-3AD203B41FA5}">
                      <a16:colId xmlns="" xmlns:a16="http://schemas.microsoft.com/office/drawing/2014/main" val="20001"/>
                    </a:ext>
                  </a:extLst>
                </a:gridCol>
                <a:gridCol w="2000089">
                  <a:extLst>
                    <a:ext uri="{9D8B030D-6E8A-4147-A177-3AD203B41FA5}">
                      <a16:colId xmlns="" xmlns:a16="http://schemas.microsoft.com/office/drawing/2014/main" val="20002"/>
                    </a:ext>
                  </a:extLst>
                </a:gridCol>
                <a:gridCol w="2000089">
                  <a:extLst>
                    <a:ext uri="{9D8B030D-6E8A-4147-A177-3AD203B41FA5}">
                      <a16:colId xmlns="" xmlns:a16="http://schemas.microsoft.com/office/drawing/2014/main" val="20003"/>
                    </a:ext>
                  </a:extLst>
                </a:gridCol>
              </a:tblGrid>
              <a:tr h="334943">
                <a:tc>
                  <a:txBody>
                    <a:bodyPr/>
                    <a:lstStyle/>
                    <a:p>
                      <a:pPr algn="just">
                        <a:lnSpc>
                          <a:spcPct val="115000"/>
                        </a:lnSpc>
                        <a:spcAft>
                          <a:spcPts val="1000"/>
                        </a:spcAft>
                      </a:pPr>
                      <a:r>
                        <a:rPr lang="sk-SK" sz="1200" noProof="0" dirty="0">
                          <a:latin typeface="Arial"/>
                          <a:ea typeface="Calibri"/>
                          <a:cs typeface="Times New Roman"/>
                        </a:rPr>
                        <a:t>Kritérium</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DDD"/>
                    </a:solidFill>
                  </a:tcPr>
                </a:tc>
                <a:tc>
                  <a:txBody>
                    <a:bodyPr/>
                    <a:lstStyle/>
                    <a:p>
                      <a:pPr algn="just">
                        <a:lnSpc>
                          <a:spcPct val="115000"/>
                        </a:lnSpc>
                        <a:spcAft>
                          <a:spcPts val="1000"/>
                        </a:spcAft>
                      </a:pPr>
                      <a:r>
                        <a:rPr lang="sk-SK" sz="1200" noProof="0" dirty="0">
                          <a:latin typeface="Arial"/>
                          <a:ea typeface="Calibri"/>
                          <a:cs typeface="Times New Roman"/>
                        </a:rPr>
                        <a:t>Začiatočník (1 bod)</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DDD"/>
                    </a:solidFill>
                  </a:tcPr>
                </a:tc>
                <a:tc>
                  <a:txBody>
                    <a:bodyPr/>
                    <a:lstStyle/>
                    <a:p>
                      <a:pPr algn="just">
                        <a:lnSpc>
                          <a:spcPct val="115000"/>
                        </a:lnSpc>
                        <a:spcAft>
                          <a:spcPts val="1000"/>
                        </a:spcAft>
                      </a:pPr>
                      <a:r>
                        <a:rPr lang="sk-SK" sz="1200" noProof="0" dirty="0">
                          <a:latin typeface="Arial"/>
                          <a:ea typeface="Calibri"/>
                          <a:cs typeface="Times New Roman"/>
                        </a:rPr>
                        <a:t>Pokročilý  (2 body)</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DDD"/>
                    </a:solidFill>
                  </a:tcPr>
                </a:tc>
                <a:tc>
                  <a:txBody>
                    <a:bodyPr/>
                    <a:lstStyle/>
                    <a:p>
                      <a:pPr algn="just">
                        <a:lnSpc>
                          <a:spcPct val="115000"/>
                        </a:lnSpc>
                        <a:spcAft>
                          <a:spcPts val="1000"/>
                        </a:spcAft>
                      </a:pPr>
                      <a:r>
                        <a:rPr lang="sk-SK" sz="1200" noProof="0" dirty="0">
                          <a:latin typeface="Arial"/>
                          <a:ea typeface="Calibri"/>
                          <a:cs typeface="Times New Roman"/>
                        </a:rPr>
                        <a:t>Expert (3 body)</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DDD"/>
                    </a:solidFill>
                  </a:tcPr>
                </a:tc>
                <a:extLst>
                  <a:ext uri="{0D108BD9-81ED-4DB2-BD59-A6C34878D82A}">
                    <a16:rowId xmlns="" xmlns:a16="http://schemas.microsoft.com/office/drawing/2014/main" val="10000"/>
                  </a:ext>
                </a:extLst>
              </a:tr>
              <a:tr h="2177691">
                <a:tc>
                  <a:txBody>
                    <a:bodyPr/>
                    <a:lstStyle/>
                    <a:p>
                      <a:pPr algn="just">
                        <a:lnSpc>
                          <a:spcPct val="115000"/>
                        </a:lnSpc>
                        <a:spcAft>
                          <a:spcPts val="1000"/>
                        </a:spcAft>
                      </a:pPr>
                      <a:r>
                        <a:rPr lang="sk-SK" sz="1200" noProof="0" dirty="0">
                          <a:latin typeface="Arial"/>
                          <a:ea typeface="Calibri"/>
                          <a:cs typeface="Times New Roman"/>
                        </a:rPr>
                        <a:t>Zozbierané informácie (súvislosť s témou, správny výber</a:t>
                      </a:r>
                      <a:r>
                        <a:rPr lang="sk-SK" sz="1200" baseline="0" noProof="0" dirty="0">
                          <a:latin typeface="Arial"/>
                          <a:ea typeface="Calibri"/>
                          <a:cs typeface="Times New Roman"/>
                        </a:rPr>
                        <a:t> informácií</a:t>
                      </a:r>
                      <a:r>
                        <a:rPr lang="sk-SK" sz="1200" noProof="0" dirty="0">
                          <a:latin typeface="Arial"/>
                          <a:ea typeface="Calibri"/>
                          <a:cs typeface="Times New Roman"/>
                        </a:rPr>
                        <a:t>)</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Téma zrealizovaná povrchne, nezaujímavé informácie</a:t>
                      </a:r>
                      <a:r>
                        <a:rPr lang="sk-SK" sz="1200" baseline="0" noProof="0" dirty="0">
                          <a:latin typeface="Arial"/>
                          <a:ea typeface="Calibri"/>
                          <a:cs typeface="Times New Roman"/>
                        </a:rPr>
                        <a:t>, príliš veľa detailov</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Dobre spracovaná téma, správne usporiadané</a:t>
                      </a:r>
                      <a:r>
                        <a:rPr lang="sk-SK" sz="1200" baseline="0" noProof="0" dirty="0">
                          <a:latin typeface="Arial"/>
                          <a:ea typeface="Calibri"/>
                          <a:cs typeface="Times New Roman"/>
                        </a:rPr>
                        <a:t> informácie a správny výber materiálov z uvedených zdrojov</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Zvládnutie témy veľmi dobré, zaujímavé informácie, ktoré súvisia, výber materiálov presahujúci uvedené zdroje</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1"/>
                  </a:ext>
                </a:extLst>
              </a:tr>
              <a:tr h="2484815">
                <a:tc>
                  <a:txBody>
                    <a:bodyPr/>
                    <a:lstStyle/>
                    <a:p>
                      <a:pPr algn="just">
                        <a:lnSpc>
                          <a:spcPct val="115000"/>
                        </a:lnSpc>
                        <a:spcAft>
                          <a:spcPts val="1000"/>
                        </a:spcAft>
                      </a:pPr>
                      <a:r>
                        <a:rPr lang="sk-SK" sz="1200" noProof="0" dirty="0">
                          <a:latin typeface="Arial"/>
                          <a:ea typeface="Calibri"/>
                          <a:cs typeface="Times New Roman"/>
                        </a:rPr>
                        <a:t>Prezentácia</a:t>
                      </a:r>
                      <a:r>
                        <a:rPr lang="sk-SK" sz="1200" baseline="0" noProof="0" dirty="0">
                          <a:latin typeface="Arial"/>
                          <a:ea typeface="Calibri"/>
                          <a:cs typeface="Times New Roman"/>
                        </a:rPr>
                        <a:t> </a:t>
                      </a:r>
                      <a:r>
                        <a:rPr lang="sk-SK" sz="1200" noProof="0" dirty="0">
                          <a:latin typeface="Arial"/>
                          <a:ea typeface="Calibri"/>
                          <a:cs typeface="Times New Roman"/>
                        </a:rPr>
                        <a:t>(grafická forma, originalita,</a:t>
                      </a:r>
                      <a:r>
                        <a:rPr lang="sk-SK" sz="1200" baseline="0" noProof="0" dirty="0">
                          <a:latin typeface="Arial"/>
                          <a:ea typeface="Calibri"/>
                          <a:cs typeface="Times New Roman"/>
                        </a:rPr>
                        <a:t> nápaditosť, estetika</a:t>
                      </a:r>
                      <a:r>
                        <a:rPr lang="sk-SK" sz="1200" noProof="0" dirty="0">
                          <a:latin typeface="Arial"/>
                          <a:ea typeface="Calibri"/>
                          <a:cs typeface="Times New Roman"/>
                        </a:rPr>
                        <a:t>)</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Práca</a:t>
                      </a:r>
                      <a:r>
                        <a:rPr lang="sk-SK" sz="1200" baseline="0" noProof="0" dirty="0">
                          <a:latin typeface="Arial"/>
                          <a:ea typeface="Calibri"/>
                          <a:cs typeface="Times New Roman"/>
                        </a:rPr>
                        <a:t> neestetická, málo čitateľná, chaotická, chýbajúca grafika ku textu alebo grafika, ktorá sa nehodí k prezentovanému obsahu</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Estetická a pekne pripravená prezentácia, obrázky</a:t>
                      </a:r>
                      <a:r>
                        <a:rPr lang="sk-SK" sz="1200" baseline="0" noProof="0" dirty="0">
                          <a:latin typeface="Arial"/>
                          <a:ea typeface="Calibri"/>
                          <a:cs typeface="Times New Roman"/>
                        </a:rPr>
                        <a:t> a informácie na seba nadväzujú</a:t>
                      </a:r>
                      <a:r>
                        <a:rPr lang="sk-SK" sz="1200" noProof="0" dirty="0">
                          <a:latin typeface="Arial"/>
                          <a:ea typeface="Calibri"/>
                          <a:cs typeface="Times New Roman"/>
                        </a:rPr>
                        <a:t>. Dobrý výber písma, farby a grafiky. Menšie nedostatky</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Pekne a esteticky spracovaná prezentácia, nápaditosť, pekná grafika. Premyslená a na seba nadväzujúca prezentácia</a:t>
                      </a:r>
                      <a:endParaRPr lang="sk-SK" sz="1100" noProof="0" dirty="0">
                        <a:latin typeface="Calibri"/>
                        <a:ea typeface="Calibri"/>
                        <a:cs typeface="Times New Roman"/>
                      </a:endParaRPr>
                    </a:p>
                  </a:txBody>
                  <a:tcPr marL="9524" marR="9524"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2"/>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00338" y="692150"/>
            <a:ext cx="3465512" cy="561975"/>
          </a:xfrm>
        </p:spPr>
        <p:txBody>
          <a:bodyPr/>
          <a:lstStyle/>
          <a:p>
            <a:pPr eaLnBrk="1" hangingPunct="1"/>
            <a:r>
              <a:rPr lang="pl-PL" altLang="pl-PL" b="1"/>
              <a:t>OBSAH</a:t>
            </a:r>
          </a:p>
        </p:txBody>
      </p:sp>
      <p:sp>
        <p:nvSpPr>
          <p:cNvPr id="4" name="pole tekstowe 3"/>
          <p:cNvSpPr txBox="1"/>
          <p:nvPr/>
        </p:nvSpPr>
        <p:spPr>
          <a:xfrm>
            <a:off x="539750" y="1628775"/>
            <a:ext cx="5645150" cy="3970338"/>
          </a:xfrm>
          <a:prstGeom prst="rect">
            <a:avLst/>
          </a:prstGeom>
          <a:noFill/>
        </p:spPr>
        <p:txBody>
          <a:bodyPr wrap="none">
            <a:spAutoFit/>
          </a:bodyPr>
          <a:lstStyle/>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ÚVOD</a:t>
            </a:r>
          </a:p>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ÚLOHY</a:t>
            </a:r>
          </a:p>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PROCES</a:t>
            </a:r>
          </a:p>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ZDROJE</a:t>
            </a:r>
          </a:p>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HODNOTENIE</a:t>
            </a:r>
          </a:p>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ZÁVER</a:t>
            </a:r>
          </a:p>
          <a:p>
            <a:pPr marL="342900" indent="-342900" eaLnBrk="1" fontAlgn="auto" hangingPunct="1">
              <a:spcBef>
                <a:spcPts val="0"/>
              </a:spcBef>
              <a:spcAft>
                <a:spcPts val="0"/>
              </a:spcAft>
              <a:buFontTx/>
              <a:buAutoNum type="arabicPeriod"/>
              <a:defRPr/>
            </a:pPr>
            <a:r>
              <a:rPr lang="pl-PL" sz="3600" b="1" dirty="0">
                <a:solidFill>
                  <a:schemeClr val="accent3">
                    <a:lumMod val="75000"/>
                  </a:schemeClr>
                </a:solidFill>
                <a:latin typeface="+mn-lt"/>
                <a:cs typeface="+mn-cs"/>
              </a:rPr>
              <a:t>PORADCA PRE UČITEĽA</a:t>
            </a:r>
          </a:p>
        </p:txBody>
      </p:sp>
      <p:pic>
        <p:nvPicPr>
          <p:cNvPr id="17412" name="Obraz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1239838"/>
            <a:ext cx="360045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HODNOTENIE</a:t>
            </a:r>
          </a:p>
        </p:txBody>
      </p:sp>
      <p:sp>
        <p:nvSpPr>
          <p:cNvPr id="4" name="pole tekstowe 3"/>
          <p:cNvSpPr txBox="1"/>
          <p:nvPr/>
        </p:nvSpPr>
        <p:spPr>
          <a:xfrm>
            <a:off x="133350" y="385763"/>
            <a:ext cx="9085263" cy="1754187"/>
          </a:xfrm>
          <a:prstGeom prst="rect">
            <a:avLst/>
          </a:prstGeom>
          <a:noFill/>
        </p:spPr>
        <p:txBody>
          <a:bodyPr>
            <a:spAutoFit/>
          </a:bodyPr>
          <a:lstStyle/>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graphicFrame>
        <p:nvGraphicFramePr>
          <p:cNvPr id="5" name="Tabela 4"/>
          <p:cNvGraphicFramePr>
            <a:graphicFrameLocks noGrp="1"/>
          </p:cNvGraphicFramePr>
          <p:nvPr>
            <p:extLst>
              <p:ext uri="{D42A27DB-BD31-4B8C-83A1-F6EECF244321}">
                <p14:modId xmlns:p14="http://schemas.microsoft.com/office/powerpoint/2010/main" val="410945517"/>
              </p:ext>
            </p:extLst>
          </p:nvPr>
        </p:nvGraphicFramePr>
        <p:xfrm>
          <a:off x="107950" y="1857375"/>
          <a:ext cx="8678863" cy="5000625"/>
        </p:xfrm>
        <a:graphic>
          <a:graphicData uri="http://schemas.openxmlformats.org/drawingml/2006/table">
            <a:tbl>
              <a:tblPr/>
              <a:tblGrid>
                <a:gridCol w="2249818">
                  <a:extLst>
                    <a:ext uri="{9D8B030D-6E8A-4147-A177-3AD203B41FA5}">
                      <a16:colId xmlns="" xmlns:a16="http://schemas.microsoft.com/office/drawing/2014/main" val="20000"/>
                    </a:ext>
                  </a:extLst>
                </a:gridCol>
                <a:gridCol w="2143015">
                  <a:extLst>
                    <a:ext uri="{9D8B030D-6E8A-4147-A177-3AD203B41FA5}">
                      <a16:colId xmlns="" xmlns:a16="http://schemas.microsoft.com/office/drawing/2014/main" val="20001"/>
                    </a:ext>
                  </a:extLst>
                </a:gridCol>
                <a:gridCol w="2143015">
                  <a:extLst>
                    <a:ext uri="{9D8B030D-6E8A-4147-A177-3AD203B41FA5}">
                      <a16:colId xmlns="" xmlns:a16="http://schemas.microsoft.com/office/drawing/2014/main" val="20002"/>
                    </a:ext>
                  </a:extLst>
                </a:gridCol>
                <a:gridCol w="2143015">
                  <a:extLst>
                    <a:ext uri="{9D8B030D-6E8A-4147-A177-3AD203B41FA5}">
                      <a16:colId xmlns="" xmlns:a16="http://schemas.microsoft.com/office/drawing/2014/main" val="20003"/>
                    </a:ext>
                  </a:extLst>
                </a:gridCol>
              </a:tblGrid>
              <a:tr h="1363873">
                <a:tc>
                  <a:txBody>
                    <a:bodyPr/>
                    <a:lstStyle/>
                    <a:p>
                      <a:pPr algn="just">
                        <a:lnSpc>
                          <a:spcPct val="115000"/>
                        </a:lnSpc>
                        <a:spcAft>
                          <a:spcPts val="1000"/>
                        </a:spcAft>
                      </a:pPr>
                      <a:r>
                        <a:rPr lang="sk-SK" sz="1200" noProof="0" dirty="0">
                          <a:latin typeface="Arial"/>
                          <a:ea typeface="Calibri"/>
                          <a:cs typeface="Times New Roman"/>
                        </a:rPr>
                        <a:t>Kritérium</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Začiatočník (1</a:t>
                      </a:r>
                      <a:r>
                        <a:rPr lang="sk-SK" sz="1200" baseline="0" noProof="0" dirty="0">
                          <a:latin typeface="Arial"/>
                          <a:ea typeface="Calibri"/>
                          <a:cs typeface="Times New Roman"/>
                        </a:rPr>
                        <a:t> bod</a:t>
                      </a:r>
                      <a:r>
                        <a:rPr lang="sk-SK" sz="1200" noProof="0" dirty="0">
                          <a:latin typeface="Arial"/>
                          <a:ea typeface="Calibri"/>
                          <a:cs typeface="Times New Roman"/>
                        </a:rPr>
                        <a:t>)</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Pokročilý (2 body)</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Expert (3 body)</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0"/>
                  </a:ext>
                </a:extLst>
              </a:tr>
              <a:tr h="2078284">
                <a:tc>
                  <a:txBody>
                    <a:bodyPr/>
                    <a:lstStyle/>
                    <a:p>
                      <a:pPr algn="just">
                        <a:lnSpc>
                          <a:spcPct val="115000"/>
                        </a:lnSpc>
                        <a:spcAft>
                          <a:spcPts val="1000"/>
                        </a:spcAft>
                      </a:pPr>
                      <a:r>
                        <a:rPr lang="sk-SK" sz="1200" noProof="0" dirty="0">
                          <a:latin typeface="Arial"/>
                          <a:ea typeface="Calibri"/>
                          <a:cs typeface="Times New Roman"/>
                        </a:rPr>
                        <a:t>Forma</a:t>
                      </a:r>
                      <a:r>
                        <a:rPr lang="sk-SK" sz="1200" baseline="0" noProof="0" dirty="0">
                          <a:latin typeface="Arial"/>
                          <a:ea typeface="Calibri"/>
                          <a:cs typeface="Times New Roman"/>
                        </a:rPr>
                        <a:t> ústnej prezentácie </a:t>
                      </a:r>
                      <a:r>
                        <a:rPr lang="sk-SK" sz="1200" noProof="0" dirty="0">
                          <a:latin typeface="Arial"/>
                          <a:ea typeface="Calibri"/>
                          <a:cs typeface="Times New Roman"/>
                        </a:rPr>
                        <a:t>(zaangažovanosť skupiny, záujem poslucháčov)</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Ústna výpoveď podporovaná čítaním textu z prezentácie. Prezentácia nezrozumiteľná</a:t>
                      </a:r>
                      <a:r>
                        <a:rPr lang="sk-SK" sz="1200" baseline="0" noProof="0" dirty="0">
                          <a:latin typeface="Arial"/>
                          <a:ea typeface="Calibri"/>
                          <a:cs typeface="Times New Roman"/>
                        </a:rPr>
                        <a:t> a pre poslucháčov nezaujímavá, chýba odôvodnenie vybratého materiálu</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Ústna výpoveď usporiadaná a pre poslucháčov dobre zrozumiteľná, chvíľami podporovaná</a:t>
                      </a:r>
                      <a:r>
                        <a:rPr lang="sk-SK" sz="1200" baseline="0" noProof="0" dirty="0">
                          <a:latin typeface="Arial"/>
                          <a:ea typeface="Calibri"/>
                          <a:cs typeface="Times New Roman"/>
                        </a:rPr>
                        <a:t> čítaním, spoločné odôvodnenie výberu informácií</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Premyslená a plynulá</a:t>
                      </a:r>
                      <a:r>
                        <a:rPr lang="sk-SK" sz="1200" baseline="0" noProof="0" dirty="0">
                          <a:latin typeface="Arial"/>
                          <a:ea typeface="Calibri"/>
                          <a:cs typeface="Times New Roman"/>
                        </a:rPr>
                        <a:t> výpoveď </a:t>
                      </a:r>
                      <a:r>
                        <a:rPr lang="sk-SK" sz="1200" noProof="0" dirty="0">
                          <a:latin typeface="Arial"/>
                          <a:ea typeface="Calibri"/>
                          <a:cs typeface="Times New Roman"/>
                        </a:rPr>
                        <a:t>a</a:t>
                      </a:r>
                      <a:r>
                        <a:rPr lang="sk-SK" sz="1200" baseline="0" noProof="0" dirty="0">
                          <a:latin typeface="Arial"/>
                          <a:ea typeface="Calibri"/>
                          <a:cs typeface="Times New Roman"/>
                        </a:rPr>
                        <a:t> dobré oboznámenie sa s prezentovaným materiálom</a:t>
                      </a:r>
                      <a:r>
                        <a:rPr lang="sk-SK" sz="1200" noProof="0" dirty="0">
                          <a:latin typeface="Arial"/>
                          <a:ea typeface="Calibri"/>
                          <a:cs typeface="Times New Roman"/>
                        </a:rPr>
                        <a:t>, schopnosť zodpovedať na dodatočné otázky,</a:t>
                      </a:r>
                      <a:r>
                        <a:rPr lang="sk-SK" sz="1200" baseline="0" noProof="0" dirty="0">
                          <a:latin typeface="Arial"/>
                          <a:ea typeface="Calibri"/>
                          <a:cs typeface="Times New Roman"/>
                        </a:rPr>
                        <a:t> prezentácia bez výhrad</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1"/>
                  </a:ext>
                </a:extLst>
              </a:tr>
              <a:tr h="1558468">
                <a:tc>
                  <a:txBody>
                    <a:bodyPr/>
                    <a:lstStyle/>
                    <a:p>
                      <a:pPr algn="just">
                        <a:lnSpc>
                          <a:spcPct val="115000"/>
                        </a:lnSpc>
                        <a:spcAft>
                          <a:spcPts val="1000"/>
                        </a:spcAft>
                      </a:pPr>
                      <a:r>
                        <a:rPr lang="sk-SK" sz="1200" noProof="0" dirty="0">
                          <a:latin typeface="Arial"/>
                          <a:ea typeface="Calibri"/>
                          <a:cs typeface="Times New Roman"/>
                        </a:rPr>
                        <a:t>Zaangažovanie skupiny</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Prezentuje jedna osoba, slabá spolupráca</a:t>
                      </a:r>
                      <a:r>
                        <a:rPr lang="sk-SK" sz="1200" baseline="0" noProof="0" dirty="0">
                          <a:latin typeface="Arial"/>
                          <a:ea typeface="Calibri"/>
                          <a:cs typeface="Times New Roman"/>
                        </a:rPr>
                        <a:t> prezentujúcich</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Projekt prezentujú</a:t>
                      </a:r>
                      <a:r>
                        <a:rPr lang="sk-SK" sz="1200" baseline="0" noProof="0" dirty="0">
                          <a:latin typeface="Arial"/>
                          <a:ea typeface="Calibri"/>
                          <a:cs typeface="Times New Roman"/>
                        </a:rPr>
                        <a:t> obe </a:t>
                      </a:r>
                      <a:r>
                        <a:rPr lang="sk-SK" sz="1200" noProof="0" dirty="0">
                          <a:latin typeface="Arial"/>
                          <a:ea typeface="Calibri"/>
                          <a:cs typeface="Times New Roman"/>
                        </a:rPr>
                        <a:t>osoby, viditeľná spolupráca</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Viditeľná súčinnosť oboch osôb, ktoré sa dopĺňajú</a:t>
                      </a:r>
                      <a:endParaRPr lang="sk-SK" sz="1100" noProof="0" dirty="0">
                        <a:latin typeface="Calibri"/>
                        <a:ea typeface="Calibri"/>
                        <a:cs typeface="Times New Roman"/>
                      </a:endParaRPr>
                    </a:p>
                  </a:txBody>
                  <a:tcPr marL="9525" marR="9525" marT="9525" marB="9525"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2"/>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HODNOTENIE</a:t>
            </a:r>
          </a:p>
        </p:txBody>
      </p:sp>
      <p:sp>
        <p:nvSpPr>
          <p:cNvPr id="4" name="pole tekstowe 3"/>
          <p:cNvSpPr txBox="1"/>
          <p:nvPr/>
        </p:nvSpPr>
        <p:spPr>
          <a:xfrm>
            <a:off x="133350" y="385763"/>
            <a:ext cx="9085263" cy="1262062"/>
          </a:xfrm>
          <a:prstGeom prst="rect">
            <a:avLst/>
          </a:prstGeom>
          <a:noFill/>
        </p:spPr>
        <p:txBody>
          <a:bodyPr>
            <a:spAutoFit/>
          </a:bodyPr>
          <a:lstStyle/>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graphicFrame>
        <p:nvGraphicFramePr>
          <p:cNvPr id="5" name="Tabela 4"/>
          <p:cNvGraphicFramePr>
            <a:graphicFrameLocks noGrp="1"/>
          </p:cNvGraphicFramePr>
          <p:nvPr/>
        </p:nvGraphicFramePr>
        <p:xfrm>
          <a:off x="1524000" y="2741613"/>
          <a:ext cx="6096000" cy="1376364"/>
        </p:xfrm>
        <a:graphic>
          <a:graphicData uri="http://schemas.openxmlformats.org/drawingml/2006/table">
            <a:tbl>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229394">
                <a:tc>
                  <a:txBody>
                    <a:bodyPr/>
                    <a:lstStyle/>
                    <a:p>
                      <a:pPr algn="just">
                        <a:lnSpc>
                          <a:spcPct val="115000"/>
                        </a:lnSpc>
                        <a:spcAft>
                          <a:spcPts val="1000"/>
                        </a:spcAft>
                      </a:pPr>
                      <a:r>
                        <a:rPr lang="sk-SK" sz="1200" noProof="0" dirty="0">
                          <a:latin typeface="Arial"/>
                          <a:ea typeface="Calibri"/>
                          <a:cs typeface="Times New Roman"/>
                        </a:rPr>
                        <a:t>Body spolu</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DDD"/>
                    </a:solidFill>
                  </a:tcPr>
                </a:tc>
                <a:tc>
                  <a:txBody>
                    <a:bodyPr/>
                    <a:lstStyle/>
                    <a:p>
                      <a:pPr algn="just">
                        <a:lnSpc>
                          <a:spcPct val="115000"/>
                        </a:lnSpc>
                        <a:spcAft>
                          <a:spcPts val="1000"/>
                        </a:spcAft>
                      </a:pPr>
                      <a:r>
                        <a:rPr lang="sk-SK" sz="1200" noProof="0" dirty="0">
                          <a:latin typeface="Arial"/>
                          <a:ea typeface="Calibri"/>
                          <a:cs typeface="Times New Roman"/>
                        </a:rPr>
                        <a:t>Hodnotenie</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DDDDD"/>
                    </a:solidFill>
                  </a:tcPr>
                </a:tc>
                <a:extLst>
                  <a:ext uri="{0D108BD9-81ED-4DB2-BD59-A6C34878D82A}">
                    <a16:rowId xmlns="" xmlns:a16="http://schemas.microsoft.com/office/drawing/2014/main" val="10000"/>
                  </a:ext>
                </a:extLst>
              </a:tr>
              <a:tr h="229394">
                <a:tc>
                  <a:txBody>
                    <a:bodyPr/>
                    <a:lstStyle/>
                    <a:p>
                      <a:pPr algn="just">
                        <a:lnSpc>
                          <a:spcPct val="115000"/>
                        </a:lnSpc>
                        <a:spcAft>
                          <a:spcPts val="1000"/>
                        </a:spcAft>
                      </a:pPr>
                      <a:r>
                        <a:rPr lang="sk-SK" sz="1200" noProof="0" dirty="0">
                          <a:latin typeface="Arial"/>
                          <a:ea typeface="Calibri"/>
                          <a:cs typeface="Times New Roman"/>
                        </a:rPr>
                        <a:t>12</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Výborný (6)</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1"/>
                  </a:ext>
                </a:extLst>
              </a:tr>
              <a:tr h="229394">
                <a:tc>
                  <a:txBody>
                    <a:bodyPr/>
                    <a:lstStyle/>
                    <a:p>
                      <a:pPr algn="just">
                        <a:lnSpc>
                          <a:spcPct val="115000"/>
                        </a:lnSpc>
                        <a:spcAft>
                          <a:spcPts val="1000"/>
                        </a:spcAft>
                      </a:pPr>
                      <a:r>
                        <a:rPr lang="sk-SK" sz="1200" noProof="0" dirty="0">
                          <a:latin typeface="Arial"/>
                          <a:ea typeface="Calibri"/>
                          <a:cs typeface="Times New Roman"/>
                        </a:rPr>
                        <a:t>10 - 11</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Veľmi dobrý (5)</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2"/>
                  </a:ext>
                </a:extLst>
              </a:tr>
              <a:tr h="229394">
                <a:tc>
                  <a:txBody>
                    <a:bodyPr/>
                    <a:lstStyle/>
                    <a:p>
                      <a:pPr algn="just">
                        <a:lnSpc>
                          <a:spcPct val="115000"/>
                        </a:lnSpc>
                        <a:spcAft>
                          <a:spcPts val="1000"/>
                        </a:spcAft>
                      </a:pPr>
                      <a:r>
                        <a:rPr lang="sk-SK" sz="1200" noProof="0" dirty="0">
                          <a:latin typeface="Arial"/>
                          <a:ea typeface="Calibri"/>
                          <a:cs typeface="Times New Roman"/>
                        </a:rPr>
                        <a:t>8 - 9</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Dobrý (4)</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3"/>
                  </a:ext>
                </a:extLst>
              </a:tr>
              <a:tr h="229394">
                <a:tc>
                  <a:txBody>
                    <a:bodyPr/>
                    <a:lstStyle/>
                    <a:p>
                      <a:pPr algn="just">
                        <a:lnSpc>
                          <a:spcPct val="115000"/>
                        </a:lnSpc>
                        <a:spcAft>
                          <a:spcPts val="1000"/>
                        </a:spcAft>
                      </a:pPr>
                      <a:r>
                        <a:rPr lang="sk-SK" sz="1200" noProof="0" dirty="0">
                          <a:latin typeface="Arial"/>
                          <a:ea typeface="Calibri"/>
                          <a:cs typeface="Times New Roman"/>
                        </a:rPr>
                        <a:t>6 - 7</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Dostatočný (3)</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4"/>
                  </a:ext>
                </a:extLst>
              </a:tr>
              <a:tr h="229394">
                <a:tc>
                  <a:txBody>
                    <a:bodyPr/>
                    <a:lstStyle/>
                    <a:p>
                      <a:pPr algn="just">
                        <a:lnSpc>
                          <a:spcPct val="115000"/>
                        </a:lnSpc>
                        <a:spcAft>
                          <a:spcPts val="1000"/>
                        </a:spcAft>
                      </a:pPr>
                      <a:r>
                        <a:rPr lang="sk-SK" sz="1200" noProof="0" dirty="0">
                          <a:latin typeface="Arial"/>
                          <a:ea typeface="Calibri"/>
                          <a:cs typeface="Times New Roman"/>
                        </a:rPr>
                        <a:t>4 - 5</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tc>
                  <a:txBody>
                    <a:bodyPr/>
                    <a:lstStyle/>
                    <a:p>
                      <a:pPr algn="just">
                        <a:lnSpc>
                          <a:spcPct val="115000"/>
                        </a:lnSpc>
                        <a:spcAft>
                          <a:spcPts val="1000"/>
                        </a:spcAft>
                      </a:pPr>
                      <a:r>
                        <a:rPr lang="sk-SK" sz="1200" noProof="0" dirty="0">
                          <a:latin typeface="Arial"/>
                          <a:ea typeface="Calibri"/>
                          <a:cs typeface="Times New Roman"/>
                        </a:rPr>
                        <a:t>Prípustný (2)</a:t>
                      </a:r>
                      <a:endParaRPr lang="sk-SK" sz="1100" noProof="0" dirty="0">
                        <a:latin typeface="Calibri"/>
                        <a:ea typeface="Calibri"/>
                        <a:cs typeface="Times New Roman"/>
                      </a:endParaRPr>
                    </a:p>
                  </a:txBody>
                  <a:tcPr marL="9525" marR="9525" marT="9517" marB="9517"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CC"/>
                    </a:solidFill>
                  </a:tcPr>
                </a:tc>
                <a:extLst>
                  <a:ext uri="{0D108BD9-81ED-4DB2-BD59-A6C34878D82A}">
                    <a16:rowId xmlns="" xmlns:a16="http://schemas.microsoft.com/office/drawing/2014/main" val="10005"/>
                  </a:ext>
                </a:extLst>
              </a:tr>
            </a:tbl>
          </a:graphicData>
        </a:graphic>
      </p:graphicFrame>
      <p:sp>
        <p:nvSpPr>
          <p:cNvPr id="55323" name="Prostokąt 6"/>
          <p:cNvSpPr>
            <a:spLocks noChangeArrowheads="1"/>
          </p:cNvSpPr>
          <p:nvPr/>
        </p:nvSpPr>
        <p:spPr bwMode="auto">
          <a:xfrm>
            <a:off x="2339975" y="2276475"/>
            <a:ext cx="1581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k-SK" sz="1200">
                <a:solidFill>
                  <a:srgbClr val="000000"/>
                </a:solidFill>
                <a:latin typeface="Arial" panose="020B0604020202020204" pitchFamily="34" charset="0"/>
                <a:cs typeface="Calibri" panose="020F0502020204030204" pitchFamily="34" charset="0"/>
              </a:rPr>
              <a:t>Stupnica hodnotenia</a:t>
            </a:r>
            <a:endParaRPr lang="sk-SK" sz="800">
              <a:solidFill>
                <a:srgbClr val="00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ytuł 1"/>
          <p:cNvSpPr>
            <a:spLocks noGrp="1"/>
          </p:cNvSpPr>
          <p:nvPr>
            <p:ph type="title"/>
          </p:nvPr>
        </p:nvSpPr>
        <p:spPr>
          <a:xfrm>
            <a:off x="3481388" y="104775"/>
            <a:ext cx="4824412" cy="561975"/>
          </a:xfrm>
        </p:spPr>
        <p:txBody>
          <a:bodyPr/>
          <a:lstStyle/>
          <a:p>
            <a:pPr eaLnBrk="1" hangingPunct="1">
              <a:defRPr/>
            </a:pPr>
            <a:r>
              <a:rPr lang="pl-PL" altLang="pl-PL" b="1" dirty="0">
                <a:solidFill>
                  <a:schemeClr val="accent3"/>
                </a:solidFill>
              </a:rPr>
              <a:t>ZÁVER</a:t>
            </a:r>
          </a:p>
        </p:txBody>
      </p:sp>
      <p:sp>
        <p:nvSpPr>
          <p:cNvPr id="4" name="pole tekstowe 3"/>
          <p:cNvSpPr txBox="1"/>
          <p:nvPr/>
        </p:nvSpPr>
        <p:spPr>
          <a:xfrm>
            <a:off x="133350" y="385763"/>
            <a:ext cx="9085263" cy="6309420"/>
          </a:xfrm>
          <a:prstGeom prst="rect">
            <a:avLst/>
          </a:prstGeom>
          <a:noFill/>
        </p:spPr>
        <p:txBody>
          <a:bodyPr>
            <a:spAutoFit/>
          </a:bodyPr>
          <a:lstStyle/>
          <a:p>
            <a:pPr eaLnBrk="1" fontAlgn="auto" hangingPunct="1">
              <a:spcBef>
                <a:spcPts val="0"/>
              </a:spcBef>
              <a:spcAft>
                <a:spcPts val="0"/>
              </a:spcAft>
              <a:defRPr/>
            </a:pPr>
            <a:endParaRPr lang="pl-PL" sz="2800" b="1" dirty="0">
              <a:latin typeface="+mn-lt"/>
              <a:cs typeface="+mn-cs"/>
            </a:endParaRPr>
          </a:p>
          <a:p>
            <a:pPr eaLnBrk="1" fontAlgn="auto" hangingPunct="1">
              <a:spcBef>
                <a:spcPts val="0"/>
              </a:spcBef>
              <a:spcAft>
                <a:spcPts val="0"/>
              </a:spcAft>
              <a:defRPr/>
            </a:pPr>
            <a:endParaRPr lang="pl-PL" sz="2800" b="1" dirty="0">
              <a:latin typeface="+mn-lt"/>
              <a:cs typeface="+mn-cs"/>
            </a:endParaRPr>
          </a:p>
          <a:p>
            <a:pPr eaLnBrk="1" fontAlgn="auto" hangingPunct="1">
              <a:spcBef>
                <a:spcPts val="0"/>
              </a:spcBef>
              <a:spcAft>
                <a:spcPts val="0"/>
              </a:spcAft>
              <a:defRPr/>
            </a:pPr>
            <a:endParaRPr lang="pl-PL" sz="2800" b="1" dirty="0">
              <a:latin typeface="+mn-lt"/>
              <a:cs typeface="+mn-cs"/>
            </a:endParaRPr>
          </a:p>
          <a:p>
            <a:pPr eaLnBrk="1" fontAlgn="auto" hangingPunct="1">
              <a:spcBef>
                <a:spcPts val="0"/>
              </a:spcBef>
              <a:spcAft>
                <a:spcPts val="0"/>
              </a:spcAft>
              <a:defRPr/>
            </a:pPr>
            <a:endParaRPr lang="pl-PL" sz="2800" b="1" dirty="0">
              <a:latin typeface="+mn-lt"/>
              <a:cs typeface="+mn-cs"/>
            </a:endParaRPr>
          </a:p>
          <a:p>
            <a:pPr eaLnBrk="1" fontAlgn="auto" hangingPunct="1">
              <a:spcBef>
                <a:spcPts val="0"/>
              </a:spcBef>
              <a:spcAft>
                <a:spcPts val="0"/>
              </a:spcAft>
              <a:defRPr/>
            </a:pPr>
            <a:r>
              <a:rPr lang="sk-SK" sz="2400" b="1" dirty="0">
                <a:latin typeface="+mn-lt"/>
                <a:cs typeface="+mn-cs"/>
              </a:rPr>
              <a:t>Splnili ste všetky úlohy projektu. Dozvedeli ste sa o vianočných tradíciách a zvykoch.</a:t>
            </a:r>
          </a:p>
          <a:p>
            <a:pPr>
              <a:defRPr/>
            </a:pPr>
            <a:r>
              <a:rPr lang="sk-SK" sz="2400" dirty="0">
                <a:cs typeface="Arial" charset="0"/>
              </a:rPr>
              <a:t>Všetci ste splnili jednotlivé ciele a úspešne ukončili svoje projekty. Niekedy to bolo ťažké, ale nikto z Vás sa nevzdal.</a:t>
            </a:r>
            <a:r>
              <a:rPr lang="sk-SK" sz="2400" b="1" dirty="0">
                <a:cs typeface="Arial" charset="0"/>
              </a:rPr>
              <a:t> </a:t>
            </a:r>
            <a:endParaRPr lang="sk-SK" sz="2400" dirty="0">
              <a:cs typeface="Arial" charset="0"/>
            </a:endParaRPr>
          </a:p>
          <a:p>
            <a:pPr>
              <a:defRPr/>
            </a:pPr>
            <a:r>
              <a:rPr lang="pl-PL" sz="2400" dirty="0">
                <a:cs typeface="Arial" charset="0"/>
              </a:rPr>
              <a:t> </a:t>
            </a:r>
          </a:p>
          <a:p>
            <a:pPr>
              <a:defRPr/>
            </a:pPr>
            <a:r>
              <a:rPr lang="sk-SK" sz="2400" dirty="0">
                <a:cs typeface="Arial" charset="0"/>
              </a:rPr>
              <a:t>Dúfame, že čas, ktorý ste si určili na realizáciu vianočného projektu, bude len vstupnou bránou pre ďalšie hľadania, ktoré sa budú týkať </a:t>
            </a:r>
            <a:r>
              <a:rPr lang="sk-SK" sz="2400" b="1" dirty="0">
                <a:cs typeface="Arial" charset="0"/>
              </a:rPr>
              <a:t>„Čara symbolov vianočných sviatkov”.</a:t>
            </a:r>
            <a:endParaRPr lang="sk-SK" sz="2400" dirty="0">
              <a:cs typeface="Arial" charset="0"/>
            </a:endParaRPr>
          </a:p>
          <a:p>
            <a:pPr eaLnBrk="1" fontAlgn="auto" hangingPunct="1">
              <a:spcBef>
                <a:spcPts val="0"/>
              </a:spcBef>
              <a:spcAft>
                <a:spcPts val="0"/>
              </a:spcAft>
              <a:defRPr/>
            </a:pPr>
            <a:r>
              <a:rPr lang="pl-PL" sz="2400" b="1" dirty="0">
                <a:latin typeface="+mn-lt"/>
                <a:cs typeface="+mn-cs"/>
              </a:rPr>
              <a:t> </a:t>
            </a: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pic>
        <p:nvPicPr>
          <p:cNvPr id="71682" name="Picture 2" descr="Znalezione obrazy dla zapytania braw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375" y="5000625"/>
            <a:ext cx="24606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rc_mi" descr="Znalezione obrazy dla zapytania mikołaj">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0438" y="5072063"/>
            <a:ext cx="27289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1000"/>
                                        <p:tgtEl>
                                          <p:spTgt spid="71682"/>
                                        </p:tgtEl>
                                      </p:cBhvr>
                                    </p:animEffect>
                                    <p:anim calcmode="lin" valueType="num">
                                      <p:cBhvr>
                                        <p:cTn id="8" dur="1000" fill="hold"/>
                                        <p:tgtEl>
                                          <p:spTgt spid="71682"/>
                                        </p:tgtEl>
                                        <p:attrNameLst>
                                          <p:attrName>ppt_x</p:attrName>
                                        </p:attrNameLst>
                                      </p:cBhvr>
                                      <p:tavLst>
                                        <p:tav tm="0">
                                          <p:val>
                                            <p:strVal val="#ppt_x"/>
                                          </p:val>
                                        </p:tav>
                                        <p:tav tm="100000">
                                          <p:val>
                                            <p:strVal val="#ppt_x"/>
                                          </p:val>
                                        </p:tav>
                                      </p:tavLst>
                                    </p:anim>
                                    <p:anim calcmode="lin" valueType="num">
                                      <p:cBhvr>
                                        <p:cTn id="9" dur="1000" fill="hold"/>
                                        <p:tgtEl>
                                          <p:spTgt spid="716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ytuł 1"/>
          <p:cNvSpPr>
            <a:spLocks noGrp="1"/>
          </p:cNvSpPr>
          <p:nvPr>
            <p:ph type="title"/>
          </p:nvPr>
        </p:nvSpPr>
        <p:spPr>
          <a:xfrm>
            <a:off x="1547813" y="33338"/>
            <a:ext cx="7593012" cy="561975"/>
          </a:xfrm>
        </p:spPr>
        <p:txBody>
          <a:bodyPr/>
          <a:lstStyle/>
          <a:p>
            <a:pPr eaLnBrk="1" hangingPunct="1">
              <a:defRPr/>
            </a:pPr>
            <a:r>
              <a:rPr lang="pl-PL" altLang="pl-PL" b="1" dirty="0">
                <a:solidFill>
                  <a:schemeClr val="accent3"/>
                </a:solidFill>
              </a:rPr>
              <a:t>PORADCA PRE UČITEĽA</a:t>
            </a:r>
          </a:p>
        </p:txBody>
      </p:sp>
      <p:sp>
        <p:nvSpPr>
          <p:cNvPr id="4" name="pole tekstowe 3"/>
          <p:cNvSpPr txBox="1"/>
          <p:nvPr/>
        </p:nvSpPr>
        <p:spPr>
          <a:xfrm>
            <a:off x="82550" y="620713"/>
            <a:ext cx="9083675" cy="6370637"/>
          </a:xfrm>
          <a:prstGeom prst="rect">
            <a:avLst/>
          </a:prstGeom>
          <a:noFill/>
        </p:spPr>
        <p:txBody>
          <a:bodyPr>
            <a:spAutoFit/>
          </a:bodyPr>
          <a:lstStyle/>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sk-SK" sz="2800" dirty="0"/>
              <a:t>Pred samotným WQ by sa mal učiteľ oboznámiť s jeho obsahom a posúdiť, či je potrebné doplniť vedomosti žiakov takým spôsobom, aby mohli bezproblémovo realizovať WQ;</a:t>
            </a:r>
          </a:p>
          <a:p>
            <a:pPr marL="457200" indent="-457200" eaLnBrk="1" fontAlgn="auto" hangingPunct="1">
              <a:spcBef>
                <a:spcPts val="0"/>
              </a:spcBef>
              <a:spcAft>
                <a:spcPts val="0"/>
              </a:spcAft>
              <a:buFont typeface="Arial" panose="020B0604020202020204" pitchFamily="34" charset="0"/>
              <a:buChar char="•"/>
              <a:defRPr/>
            </a:pPr>
            <a:endParaRPr lang="sk-SK" sz="2800" dirty="0"/>
          </a:p>
          <a:p>
            <a:pPr marL="457200" indent="-457200" eaLnBrk="1" fontAlgn="auto" hangingPunct="1">
              <a:spcBef>
                <a:spcPts val="0"/>
              </a:spcBef>
              <a:spcAft>
                <a:spcPts val="0"/>
              </a:spcAft>
              <a:buFont typeface="Arial" panose="020B0604020202020204" pitchFamily="34" charset="0"/>
              <a:buChar char="•"/>
              <a:defRPr/>
            </a:pPr>
            <a:r>
              <a:rPr lang="sk-SK" sz="2800" dirty="0"/>
              <a:t>Čas na realizáciu WQ by mal byť prispôsobený možnostiach žiakov. Učiteľ by mal po oboznámení sa s WQ určiť čas potrebný na jeho realizáciu.</a:t>
            </a:r>
          </a:p>
          <a:p>
            <a:pPr eaLnBrk="1" fontAlgn="auto" hangingPunct="1">
              <a:spcBef>
                <a:spcPts val="0"/>
              </a:spcBef>
              <a:spcAft>
                <a:spcPts val="0"/>
              </a:spcAft>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59396"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ytuł 1"/>
          <p:cNvSpPr>
            <a:spLocks noGrp="1"/>
          </p:cNvSpPr>
          <p:nvPr>
            <p:ph type="title"/>
          </p:nvPr>
        </p:nvSpPr>
        <p:spPr>
          <a:xfrm>
            <a:off x="1547813" y="33338"/>
            <a:ext cx="7593012" cy="561975"/>
          </a:xfrm>
        </p:spPr>
        <p:txBody>
          <a:bodyPr/>
          <a:lstStyle/>
          <a:p>
            <a:pPr eaLnBrk="1" hangingPunct="1">
              <a:defRPr/>
            </a:pPr>
            <a:r>
              <a:rPr lang="sk-SK" altLang="pl-PL" b="1" dirty="0">
                <a:solidFill>
                  <a:schemeClr val="accent3"/>
                </a:solidFill>
              </a:rPr>
              <a:t>PORADCA PRE UČITEĽA</a:t>
            </a:r>
          </a:p>
        </p:txBody>
      </p:sp>
      <p:sp>
        <p:nvSpPr>
          <p:cNvPr id="4" name="pole tekstowe 3"/>
          <p:cNvSpPr txBox="1"/>
          <p:nvPr/>
        </p:nvSpPr>
        <p:spPr>
          <a:xfrm>
            <a:off x="82550" y="620713"/>
            <a:ext cx="9083675" cy="5078412"/>
          </a:xfrm>
          <a:prstGeom prst="rect">
            <a:avLst/>
          </a:prstGeom>
          <a:noFill/>
        </p:spPr>
        <p:txBody>
          <a:bodyPr>
            <a:spAutoFit/>
          </a:bodyPr>
          <a:lstStyle/>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a:buFont typeface="Arial" pitchFamily="34" charset="0"/>
              <a:buChar char="•"/>
              <a:defRPr/>
            </a:pPr>
            <a:r>
              <a:rPr lang="sk-SK" sz="2800" dirty="0">
                <a:latin typeface="+mn-lt"/>
                <a:cs typeface="Arial" charset="0"/>
              </a:rPr>
              <a:t>Učiteľ by mal dôkladne preanalyzovať obsah WQ spolu so žiakmi, aby mal istotu, že pochopili jeho obsah;</a:t>
            </a:r>
          </a:p>
          <a:p>
            <a:pPr>
              <a:defRPr/>
            </a:pPr>
            <a:endParaRPr lang="sk-SK" sz="2800" dirty="0">
              <a:latin typeface="+mn-lt"/>
              <a:cs typeface="Arial" charset="0"/>
            </a:endParaRPr>
          </a:p>
          <a:p>
            <a:pPr>
              <a:buFont typeface="Arial" pitchFamily="34" charset="0"/>
              <a:buChar char="•"/>
              <a:defRPr/>
            </a:pPr>
            <a:r>
              <a:rPr lang="sk-SK" sz="2800" dirty="0">
                <a:latin typeface="+mn-lt"/>
                <a:cs typeface="Arial" charset="0"/>
              </a:rPr>
              <a:t>Učiteľ by si mal overiť, či sú žiaci výtvarne zruční – ak nie, bude im potrebné v tejto oblasti pomôcť.</a:t>
            </a:r>
          </a:p>
          <a:p>
            <a:pPr marL="457200" indent="-457200" eaLnBrk="1" fontAlgn="auto" hangingPunct="1">
              <a:spcBef>
                <a:spcPts val="0"/>
              </a:spcBef>
              <a:spcAft>
                <a:spcPts val="0"/>
              </a:spcAft>
              <a:buFont typeface="Arial" panose="020B0604020202020204" pitchFamily="34" charset="0"/>
              <a:buChar char="•"/>
              <a:defRPr/>
            </a:pPr>
            <a:endParaRPr lang="pl-PL" sz="28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61444"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ytuł 1"/>
          <p:cNvSpPr>
            <a:spLocks noGrp="1"/>
          </p:cNvSpPr>
          <p:nvPr>
            <p:ph type="title"/>
          </p:nvPr>
        </p:nvSpPr>
        <p:spPr>
          <a:xfrm>
            <a:off x="1547813" y="33338"/>
            <a:ext cx="7593012" cy="561975"/>
          </a:xfrm>
        </p:spPr>
        <p:txBody>
          <a:bodyPr/>
          <a:lstStyle/>
          <a:p>
            <a:pPr eaLnBrk="1" hangingPunct="1">
              <a:defRPr/>
            </a:pPr>
            <a:r>
              <a:rPr lang="pl-PL" altLang="pl-PL" b="1" dirty="0">
                <a:solidFill>
                  <a:schemeClr val="accent3"/>
                </a:solidFill>
              </a:rPr>
              <a:t>PORADNIK DLA NAUCZYCIELA</a:t>
            </a:r>
          </a:p>
        </p:txBody>
      </p:sp>
      <p:sp>
        <p:nvSpPr>
          <p:cNvPr id="4" name="pole tekstowe 3"/>
          <p:cNvSpPr txBox="1"/>
          <p:nvPr/>
        </p:nvSpPr>
        <p:spPr>
          <a:xfrm>
            <a:off x="93663" y="0"/>
            <a:ext cx="9083675" cy="7048083"/>
          </a:xfrm>
          <a:prstGeom prst="rect">
            <a:avLst/>
          </a:prstGeom>
          <a:noFill/>
        </p:spPr>
        <p:txBody>
          <a:bodyPr>
            <a:spAutoFit/>
          </a:bodyPr>
          <a:lstStyle/>
          <a:p>
            <a:pPr eaLnBrk="1" fontAlgn="auto" hangingPunct="1">
              <a:spcBef>
                <a:spcPts val="0"/>
              </a:spcBef>
              <a:spcAft>
                <a:spcPts val="0"/>
              </a:spcAft>
              <a:defRPr/>
            </a:pPr>
            <a:endParaRPr lang="pl-PL" sz="3000" dirty="0">
              <a:latin typeface="+mn-lt"/>
              <a:cs typeface="+mn-cs"/>
            </a:endParaRPr>
          </a:p>
          <a:p>
            <a:pPr>
              <a:defRPr/>
            </a:pPr>
            <a:endParaRPr lang="pl-PL" sz="3000" dirty="0">
              <a:latin typeface="+mn-lt"/>
              <a:cs typeface="+mn-cs"/>
            </a:endParaRPr>
          </a:p>
          <a:p>
            <a:pPr>
              <a:defRPr/>
            </a:pPr>
            <a:endParaRPr lang="pl-PL" sz="3000" dirty="0">
              <a:latin typeface="+mn-lt"/>
              <a:cs typeface="+mn-cs"/>
            </a:endParaRPr>
          </a:p>
          <a:p>
            <a:pPr>
              <a:defRPr/>
            </a:pPr>
            <a:endParaRPr lang="pl-PL" sz="3000" dirty="0">
              <a:latin typeface="+mn-lt"/>
              <a:cs typeface="+mn-cs"/>
            </a:endParaRPr>
          </a:p>
          <a:p>
            <a:pPr>
              <a:buFont typeface="Arial" pitchFamily="34" charset="0"/>
              <a:buChar char="•"/>
              <a:defRPr/>
            </a:pPr>
            <a:r>
              <a:rPr lang="sk-SK" sz="3200" dirty="0">
                <a:latin typeface="+mn-lt"/>
                <a:cs typeface="Arial" charset="0"/>
              </a:rPr>
              <a:t>V prípade žiakov s dodatočnými poruchami by mal učiteľ pri hodnotení výtvarnej práce žiakov, brať do úvahy aj ich pracovné zaangažovanie;</a:t>
            </a:r>
          </a:p>
          <a:p>
            <a:pPr>
              <a:buFont typeface="Arial" pitchFamily="34" charset="0"/>
              <a:buChar char="•"/>
              <a:defRPr/>
            </a:pPr>
            <a:r>
              <a:rPr lang="sk-SK" sz="3200" dirty="0">
                <a:latin typeface="+mn-lt"/>
                <a:cs typeface="Arial" charset="0"/>
              </a:rPr>
              <a:t>V prípade tried s väčším počtom žiakov možno dodatočne rozdeliť úlohy v skupine (napr. vedci vypracujú dve prezentácie, každá agentúra vypracuje dva plagáty).</a:t>
            </a:r>
          </a:p>
          <a:p>
            <a:pPr marL="457200" indent="-457200" eaLnBrk="1" fontAlgn="auto" hangingPunct="1">
              <a:spcBef>
                <a:spcPts val="0"/>
              </a:spcBef>
              <a:spcAft>
                <a:spcPts val="0"/>
              </a:spcAft>
              <a:buFont typeface="Arial" panose="020B0604020202020204" pitchFamily="34" charset="0"/>
              <a:buChar char="•"/>
              <a:defRPr/>
            </a:pPr>
            <a:endParaRPr lang="sk-SK"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63492"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ytuł 1"/>
          <p:cNvSpPr>
            <a:spLocks noGrp="1"/>
          </p:cNvSpPr>
          <p:nvPr>
            <p:ph type="title"/>
          </p:nvPr>
        </p:nvSpPr>
        <p:spPr>
          <a:xfrm>
            <a:off x="1547813" y="33338"/>
            <a:ext cx="7593012" cy="561975"/>
          </a:xfrm>
        </p:spPr>
        <p:txBody>
          <a:bodyPr/>
          <a:lstStyle/>
          <a:p>
            <a:pPr eaLnBrk="1" hangingPunct="1">
              <a:defRPr/>
            </a:pPr>
            <a:r>
              <a:rPr lang="pl-PL" altLang="pl-PL" b="1" dirty="0">
                <a:solidFill>
                  <a:schemeClr val="accent3"/>
                </a:solidFill>
              </a:rPr>
              <a:t>PORADNIK DLA NAUCZYCIELA</a:t>
            </a:r>
          </a:p>
        </p:txBody>
      </p:sp>
      <p:sp>
        <p:nvSpPr>
          <p:cNvPr id="4" name="pole tekstowe 3"/>
          <p:cNvSpPr txBox="1"/>
          <p:nvPr/>
        </p:nvSpPr>
        <p:spPr>
          <a:xfrm>
            <a:off x="93663" y="0"/>
            <a:ext cx="9083675" cy="5724644"/>
          </a:xfrm>
          <a:prstGeom prst="rect">
            <a:avLst/>
          </a:prstGeom>
          <a:noFill/>
        </p:spPr>
        <p:txBody>
          <a:bodyPr>
            <a:spAutoFit/>
          </a:bodyPr>
          <a:lstStyle/>
          <a:p>
            <a:pPr eaLnBrk="1" fontAlgn="auto" hangingPunct="1">
              <a:spcBef>
                <a:spcPts val="0"/>
              </a:spcBef>
              <a:spcAft>
                <a:spcPts val="0"/>
              </a:spcAft>
              <a:defRPr/>
            </a:pPr>
            <a:endParaRPr lang="pl-PL" sz="3000" dirty="0">
              <a:latin typeface="+mn-lt"/>
              <a:cs typeface="+mn-cs"/>
            </a:endParaRPr>
          </a:p>
          <a:p>
            <a:pPr>
              <a:defRPr/>
            </a:pPr>
            <a:endParaRPr lang="pl-PL" sz="3000" dirty="0">
              <a:latin typeface="+mn-lt"/>
              <a:cs typeface="+mn-cs"/>
            </a:endParaRPr>
          </a:p>
          <a:p>
            <a:pPr>
              <a:defRPr/>
            </a:pPr>
            <a:endParaRPr lang="pl-PL" sz="3000" dirty="0">
              <a:latin typeface="+mn-lt"/>
              <a:cs typeface="+mn-cs"/>
            </a:endParaRPr>
          </a:p>
          <a:p>
            <a:pPr>
              <a:defRPr/>
            </a:pPr>
            <a:endParaRPr lang="pl-PL" sz="3000" dirty="0">
              <a:latin typeface="+mn-lt"/>
              <a:cs typeface="+mn-cs"/>
            </a:endParaRPr>
          </a:p>
          <a:p>
            <a:pPr>
              <a:defRPr/>
            </a:pPr>
            <a:r>
              <a:rPr lang="sk-SK" sz="3400" dirty="0">
                <a:latin typeface="+mn-lt"/>
                <a:cs typeface="Arial" charset="0"/>
              </a:rPr>
              <a:t>Rozdelenie do skupín môže byť robené podľa ľubovoľných kritérií, učiteľ by však mal zohľadniť predispozície žiakov a nezabúdať na rovnomerné rozloženie síl v skupinách;</a:t>
            </a: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65540"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ytuł 1"/>
          <p:cNvSpPr>
            <a:spLocks noGrp="1"/>
          </p:cNvSpPr>
          <p:nvPr>
            <p:ph type="title"/>
          </p:nvPr>
        </p:nvSpPr>
        <p:spPr>
          <a:xfrm>
            <a:off x="1547813" y="33338"/>
            <a:ext cx="7593012" cy="561975"/>
          </a:xfrm>
        </p:spPr>
        <p:txBody>
          <a:bodyPr/>
          <a:lstStyle/>
          <a:p>
            <a:pPr eaLnBrk="1" hangingPunct="1">
              <a:defRPr/>
            </a:pPr>
            <a:r>
              <a:rPr lang="pl-PL" altLang="pl-PL" b="1" dirty="0">
                <a:solidFill>
                  <a:schemeClr val="accent3"/>
                </a:solidFill>
              </a:rPr>
              <a:t>PORADCA PRE UČITEĽA</a:t>
            </a:r>
          </a:p>
        </p:txBody>
      </p:sp>
      <p:sp>
        <p:nvSpPr>
          <p:cNvPr id="4" name="pole tekstowe 3"/>
          <p:cNvSpPr txBox="1"/>
          <p:nvPr/>
        </p:nvSpPr>
        <p:spPr>
          <a:xfrm>
            <a:off x="0" y="476250"/>
            <a:ext cx="9085263" cy="7263527"/>
          </a:xfrm>
          <a:prstGeom prst="rect">
            <a:avLst/>
          </a:prstGeom>
          <a:noFill/>
        </p:spPr>
        <p:txBody>
          <a:bodyPr>
            <a:spAutoFit/>
          </a:bodyPr>
          <a:lstStyle/>
          <a:p>
            <a:pPr marL="457200" indent="-457200" eaLnBrk="1" fontAlgn="auto" hangingPunct="1">
              <a:spcBef>
                <a:spcPts val="0"/>
              </a:spcBef>
              <a:spcAft>
                <a:spcPts val="0"/>
              </a:spcAft>
              <a:defRPr/>
            </a:pPr>
            <a:endParaRPr lang="pl-PL" sz="3000" dirty="0">
              <a:latin typeface="+mn-lt"/>
              <a:cs typeface="+mn-cs"/>
            </a:endParaRPr>
          </a:p>
          <a:p>
            <a:pPr marL="457200" indent="-457200" eaLnBrk="1" fontAlgn="auto" hangingPunct="1">
              <a:spcBef>
                <a:spcPts val="0"/>
              </a:spcBef>
              <a:spcAft>
                <a:spcPts val="0"/>
              </a:spcAft>
              <a:defRPr/>
            </a:pPr>
            <a:endParaRPr lang="pl-PL" sz="3000" dirty="0">
              <a:latin typeface="+mn-lt"/>
              <a:cs typeface="+mn-cs"/>
            </a:endParaRPr>
          </a:p>
          <a:p>
            <a:pPr marL="457200" indent="-457200" eaLnBrk="1" fontAlgn="auto" hangingPunct="1">
              <a:spcBef>
                <a:spcPts val="0"/>
              </a:spcBef>
              <a:spcAft>
                <a:spcPts val="0"/>
              </a:spcAft>
              <a:defRPr/>
            </a:pPr>
            <a:r>
              <a:rPr lang="sk-SK" sz="3000" dirty="0">
                <a:latin typeface="+mn-lt"/>
                <a:cs typeface="+mn-cs"/>
              </a:rPr>
              <a:t>Aby sme zvýšili zaangažovanie žiakov, možno im v rámci projektu určiť konkrétne úlohy, napríklad:</a:t>
            </a:r>
          </a:p>
          <a:p>
            <a:pPr eaLnBrk="1" fontAlgn="auto" hangingPunct="1">
              <a:spcBef>
                <a:spcPts val="0"/>
              </a:spcBef>
              <a:spcAft>
                <a:spcPts val="0"/>
              </a:spcAft>
              <a:defRPr/>
            </a:pPr>
            <a:r>
              <a:rPr lang="sk-SK" sz="3000" dirty="0">
                <a:latin typeface="+mn-lt"/>
                <a:cs typeface="+mn-cs"/>
              </a:rPr>
              <a:t>-v skupine žiakov, okrem vedúceho, ktorý bude koordinovať všetky práce môže vystupovať „expert”, ktorý bude mať na starosti vyhľadávanie informácií do prezentácií, „expert” vyhľadávajúci grafické prvky do prezentácie, „expert”, ktorý bude mať na starosti technickú stránku prezentácie;</a:t>
            </a:r>
          </a:p>
          <a:p>
            <a:pPr eaLnBrk="1" fontAlgn="auto" hangingPunct="1">
              <a:spcBef>
                <a:spcPts val="0"/>
              </a:spcBef>
              <a:spcAft>
                <a:spcPts val="0"/>
              </a:spcAft>
              <a:defRPr/>
            </a:pPr>
            <a:r>
              <a:rPr lang="sk-SK" sz="3000" b="1" dirty="0">
                <a:latin typeface="+mn-lt"/>
                <a:cs typeface="+mn-cs"/>
              </a:rPr>
              <a:t> </a:t>
            </a: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67588"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ytuł 1"/>
          <p:cNvSpPr>
            <a:spLocks noGrp="1"/>
          </p:cNvSpPr>
          <p:nvPr>
            <p:ph type="title"/>
          </p:nvPr>
        </p:nvSpPr>
        <p:spPr>
          <a:xfrm>
            <a:off x="1547813" y="33338"/>
            <a:ext cx="7593012" cy="561975"/>
          </a:xfrm>
        </p:spPr>
        <p:txBody>
          <a:bodyPr/>
          <a:lstStyle/>
          <a:p>
            <a:pPr eaLnBrk="1" hangingPunct="1">
              <a:defRPr/>
            </a:pPr>
            <a:r>
              <a:rPr lang="pl-PL" altLang="pl-PL" b="1" dirty="0">
                <a:solidFill>
                  <a:schemeClr val="accent3"/>
                </a:solidFill>
              </a:rPr>
              <a:t>PORADCA PRE UČITEĽA</a:t>
            </a:r>
          </a:p>
        </p:txBody>
      </p:sp>
      <p:sp>
        <p:nvSpPr>
          <p:cNvPr id="4" name="pole tekstowe 3"/>
          <p:cNvSpPr txBox="1"/>
          <p:nvPr/>
        </p:nvSpPr>
        <p:spPr>
          <a:xfrm>
            <a:off x="58738" y="404813"/>
            <a:ext cx="9085262" cy="6802437"/>
          </a:xfrm>
          <a:prstGeom prst="rect">
            <a:avLst/>
          </a:prstGeom>
          <a:noFill/>
        </p:spPr>
        <p:txBody>
          <a:bodyPr>
            <a:spAutoFit/>
          </a:bodyPr>
          <a:lstStyle/>
          <a:p>
            <a:pPr marL="457200" indent="-457200" eaLnBrk="1" fontAlgn="auto" hangingPunct="1">
              <a:spcBef>
                <a:spcPts val="0"/>
              </a:spcBef>
              <a:spcAft>
                <a:spcPts val="0"/>
              </a:spcAft>
              <a:buFont typeface="Arial" panose="020B0604020202020204" pitchFamily="34" charset="0"/>
              <a:buChar char="•"/>
              <a:defRPr/>
            </a:pPr>
            <a:endParaRPr lang="pl-PL" sz="30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0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0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000"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r>
              <a:rPr lang="sk-SK" sz="3000" dirty="0">
                <a:latin typeface="+mn-lt"/>
                <a:cs typeface="+mn-cs"/>
              </a:rPr>
              <a:t>Učiteľ by mal pred realizáciou WQ oboznámiť žiakov so zásadami bezpečného využívania internetu;</a:t>
            </a:r>
          </a:p>
          <a:p>
            <a:pPr marL="457200" indent="-457200" eaLnBrk="1" fontAlgn="auto" hangingPunct="1">
              <a:spcBef>
                <a:spcPts val="0"/>
              </a:spcBef>
              <a:spcAft>
                <a:spcPts val="0"/>
              </a:spcAft>
              <a:buFont typeface="Arial" panose="020B0604020202020204" pitchFamily="34" charset="0"/>
              <a:buChar char="•"/>
              <a:defRPr/>
            </a:pPr>
            <a:r>
              <a:rPr lang="sk-SK" sz="3000" dirty="0">
                <a:latin typeface="+mn-lt"/>
                <a:cs typeface="+mn-cs"/>
              </a:rPr>
              <a:t>Učiteľ by sa mal pred realizáciou WQ oboznámiť sa so zdrojmi a v prípade potreby urobiť ich selekciu, obmedzenie alebo rozšírenie o dodatočné odkazy;</a:t>
            </a:r>
          </a:p>
          <a:p>
            <a:pPr marL="457200" indent="-457200" eaLnBrk="1" fontAlgn="auto" hangingPunct="1">
              <a:spcBef>
                <a:spcPts val="0"/>
              </a:spcBef>
              <a:spcAft>
                <a:spcPts val="0"/>
              </a:spcAft>
              <a:buFont typeface="Arial" panose="020B0604020202020204" pitchFamily="34" charset="0"/>
              <a:buChar char="•"/>
              <a:defRPr/>
            </a:pPr>
            <a:endParaRPr lang="pl-PL" sz="3000" b="1" dirty="0">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69636"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ytuł 1"/>
          <p:cNvSpPr>
            <a:spLocks noGrp="1"/>
          </p:cNvSpPr>
          <p:nvPr>
            <p:ph type="title"/>
          </p:nvPr>
        </p:nvSpPr>
        <p:spPr>
          <a:xfrm>
            <a:off x="2051720" y="2584630"/>
            <a:ext cx="4824536" cy="561975"/>
          </a:xfrm>
        </p:spPr>
        <p:txBody>
          <a:bodyPr/>
          <a:lstStyle/>
          <a:p>
            <a:pPr eaLnBrk="1" hangingPunct="1">
              <a:defRPr/>
            </a:pPr>
            <a:r>
              <a:rPr lang="pl-PL" altLang="pl-PL" b="1" dirty="0">
                <a:solidFill>
                  <a:schemeClr val="accent3"/>
                </a:solidFill>
              </a:rPr>
              <a:t>PORADCA PRE UČITEĽA</a:t>
            </a:r>
          </a:p>
        </p:txBody>
      </p:sp>
      <p:sp>
        <p:nvSpPr>
          <p:cNvPr id="4" name="pole tekstowe 3"/>
          <p:cNvSpPr txBox="1"/>
          <p:nvPr/>
        </p:nvSpPr>
        <p:spPr>
          <a:xfrm>
            <a:off x="29369" y="2276872"/>
            <a:ext cx="9085262" cy="4001095"/>
          </a:xfrm>
          <a:prstGeom prst="rect">
            <a:avLst/>
          </a:prstGeom>
          <a:noFill/>
        </p:spPr>
        <p:txBody>
          <a:bodyPr>
            <a:spAutoFit/>
          </a:bodyPr>
          <a:lstStyle/>
          <a:p>
            <a:pPr marL="457200" indent="-457200" eaLnBrk="1" fontAlgn="auto" hangingPunct="1">
              <a:spcBef>
                <a:spcPts val="0"/>
              </a:spcBef>
              <a:spcAft>
                <a:spcPts val="0"/>
              </a:spcAft>
              <a:buFont typeface="Arial" panose="020B0604020202020204" pitchFamily="34" charset="0"/>
              <a:buChar char="•"/>
              <a:defRPr/>
            </a:pPr>
            <a:endParaRPr lang="pl-PL" sz="30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30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3000" dirty="0">
              <a:cs typeface="Arial" charset="0"/>
            </a:endParaRPr>
          </a:p>
          <a:p>
            <a:pPr marL="457200" indent="-457200" eaLnBrk="1" fontAlgn="auto" hangingPunct="1">
              <a:spcBef>
                <a:spcPts val="0"/>
              </a:spcBef>
              <a:spcAft>
                <a:spcPts val="0"/>
              </a:spcAft>
              <a:buFont typeface="Arial" panose="020B0604020202020204" pitchFamily="34" charset="0"/>
              <a:buChar char="•"/>
              <a:defRPr/>
            </a:pPr>
            <a:endParaRPr lang="pl-PL" sz="2000" dirty="0">
              <a:cs typeface="Arial" charset="0"/>
            </a:endParaRPr>
          </a:p>
          <a:p>
            <a:pPr marL="457200" indent="-457200" eaLnBrk="1" fontAlgn="auto" hangingPunct="1">
              <a:spcBef>
                <a:spcPts val="0"/>
              </a:spcBef>
              <a:spcAft>
                <a:spcPts val="0"/>
              </a:spcAft>
              <a:buFont typeface="Arial" panose="020B0604020202020204" pitchFamily="34" charset="0"/>
              <a:buChar char="•"/>
              <a:defRPr/>
            </a:pPr>
            <a:r>
              <a:rPr lang="sk-SK" sz="2000" dirty="0">
                <a:latin typeface="+mn-lt"/>
                <a:cs typeface="Arial" charset="0"/>
              </a:rPr>
              <a:t>Učiteľ by mal žiakom pomáhať pri oboznamovaní sa so zdrojovými materiálmi. Mal by objasniť nezrozumiteľné slová alebo ich odkázať na vhodný slovník;</a:t>
            </a:r>
          </a:p>
          <a:p>
            <a:pPr marL="457200" indent="-457200" eaLnBrk="1" fontAlgn="auto" hangingPunct="1">
              <a:spcBef>
                <a:spcPts val="0"/>
              </a:spcBef>
              <a:spcAft>
                <a:spcPts val="0"/>
              </a:spcAft>
              <a:buFont typeface="Arial" panose="020B0604020202020204" pitchFamily="34" charset="0"/>
              <a:buChar char="•"/>
              <a:defRPr/>
            </a:pPr>
            <a:r>
              <a:rPr lang="sk-SK" sz="2000" dirty="0">
                <a:latin typeface="+mn-lt"/>
                <a:cs typeface="Arial" charset="0"/>
              </a:rPr>
              <a:t>Po ukončení WQ by mali pripravené plagáty visieť v škole a mali by plniť úlohu vzdelávacieho nástroja.</a:t>
            </a:r>
            <a:endParaRPr lang="sk-SK" sz="2000" b="1" dirty="0">
              <a:solidFill>
                <a:schemeClr val="accent3">
                  <a:lumMod val="75000"/>
                </a:schemeClr>
              </a:solidFill>
              <a:latin typeface="+mn-lt"/>
              <a:cs typeface="+mn-cs"/>
            </a:endParaRPr>
          </a:p>
          <a:p>
            <a:pPr marL="457200" indent="-4572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1200" b="1" dirty="0">
              <a:solidFill>
                <a:schemeClr val="accent3">
                  <a:lumMod val="75000"/>
                </a:schemeClr>
              </a:solidFill>
              <a:latin typeface="+mn-lt"/>
              <a:cs typeface="+mn-cs"/>
            </a:endParaRPr>
          </a:p>
        </p:txBody>
      </p:sp>
      <p:sp>
        <p:nvSpPr>
          <p:cNvPr id="71684" name="AutoShape 2" descr="Znalezione obrazy dla zapytania zdrowa &amp;zdot;ywno&amp;sacute;&amp;cacute; definicja"/>
          <p:cNvSpPr>
            <a:spLocks noChangeAspect="1" noChangeArrowheads="1"/>
          </p:cNvSpPr>
          <p:nvPr/>
        </p:nvSpPr>
        <p:spPr bwMode="auto">
          <a:xfrm>
            <a:off x="155575" y="-1722438"/>
            <a:ext cx="7810500"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pl-PL" altLang="pl-PL"/>
          </a:p>
        </p:txBody>
      </p:sp>
      <p:pic>
        <p:nvPicPr>
          <p:cNvPr id="3" name="Obraz 2">
            <a:extLst>
              <a:ext uri="{FF2B5EF4-FFF2-40B4-BE49-F238E27FC236}">
                <a16:creationId xmlns="" xmlns:a16="http://schemas.microsoft.com/office/drawing/2014/main" id="{72A09D61-A3AB-438F-8992-E162F601B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9"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9831" y="6291644"/>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4316413" y="33338"/>
            <a:ext cx="4824412" cy="561975"/>
          </a:xfrm>
        </p:spPr>
        <p:txBody>
          <a:bodyPr/>
          <a:lstStyle/>
          <a:p>
            <a:pPr eaLnBrk="1" hangingPunct="1"/>
            <a:r>
              <a:rPr lang="pl-PL" altLang="pl-PL" b="1">
                <a:solidFill>
                  <a:srgbClr val="FF0000"/>
                </a:solidFill>
              </a:rPr>
              <a:t>ÚVOD</a:t>
            </a:r>
          </a:p>
        </p:txBody>
      </p:sp>
      <p:sp>
        <p:nvSpPr>
          <p:cNvPr id="18435" name="Prostokąt 1"/>
          <p:cNvSpPr>
            <a:spLocks noChangeArrowheads="1"/>
          </p:cNvSpPr>
          <p:nvPr/>
        </p:nvSpPr>
        <p:spPr bwMode="auto">
          <a:xfrm>
            <a:off x="611188" y="1052513"/>
            <a:ext cx="8147050" cy="376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pPr>
            <a:endParaRPr lang="pl-PL" sz="2000" b="1" dirty="0">
              <a:solidFill>
                <a:srgbClr val="1A1A2A"/>
              </a:solidFill>
              <a:latin typeface="Arial" panose="020B0604020202020204" pitchFamily="34" charset="0"/>
              <a:cs typeface="Times New Roman" panose="02020603050405020304" pitchFamily="18" charset="0"/>
            </a:endParaRPr>
          </a:p>
          <a:p>
            <a:pPr algn="just">
              <a:lnSpc>
                <a:spcPct val="115000"/>
              </a:lnSpc>
            </a:pPr>
            <a:endParaRPr lang="pl-PL" sz="2000" b="1" dirty="0">
              <a:solidFill>
                <a:srgbClr val="1A1A2A"/>
              </a:solidFill>
              <a:latin typeface="Arial" panose="020B0604020202020204" pitchFamily="34" charset="0"/>
              <a:cs typeface="Times New Roman" panose="02020603050405020304" pitchFamily="18" charset="0"/>
            </a:endParaRPr>
          </a:p>
          <a:p>
            <a:pPr algn="just">
              <a:lnSpc>
                <a:spcPct val="115000"/>
              </a:lnSpc>
            </a:pPr>
            <a:endParaRPr lang="pl-PL" sz="2000" b="1" dirty="0">
              <a:solidFill>
                <a:srgbClr val="1A1A2A"/>
              </a:solidFill>
              <a:latin typeface="Arial" panose="020B0604020202020204" pitchFamily="34" charset="0"/>
              <a:cs typeface="Times New Roman" panose="02020603050405020304" pitchFamily="18" charset="0"/>
            </a:endParaRPr>
          </a:p>
          <a:p>
            <a:pPr algn="just">
              <a:lnSpc>
                <a:spcPct val="115000"/>
              </a:lnSpc>
            </a:pPr>
            <a:r>
              <a:rPr lang="sk-SK" b="1" dirty="0">
                <a:solidFill>
                  <a:srgbClr val="1A1A2A"/>
                </a:solidFill>
                <a:latin typeface="Arial" panose="020B0604020202020204" pitchFamily="34" charset="0"/>
                <a:cs typeface="Times New Roman" panose="02020603050405020304" pitchFamily="18" charset="0"/>
              </a:rPr>
              <a:t>Vianoce sú pre každého špeciálnym zážitkom. Je to čarovný čas spájaný s mnohými tradíciami, symbolmi a zaujímavosťami. Tu sú niektoré z nich: </a:t>
            </a:r>
            <a:endParaRPr lang="sk-SK" b="1" dirty="0">
              <a:latin typeface="Arial" panose="020B0604020202020204" pitchFamily="34" charset="0"/>
              <a:cs typeface="Calibri" panose="020F0502020204030204" pitchFamily="34" charset="0"/>
            </a:endParaRPr>
          </a:p>
          <a:p>
            <a:pPr algn="just">
              <a:lnSpc>
                <a:spcPct val="115000"/>
              </a:lnSpc>
              <a:spcAft>
                <a:spcPts val="1000"/>
              </a:spcAft>
              <a:buSzPts val="1000"/>
            </a:pPr>
            <a:r>
              <a:rPr lang="sk-SK" b="1" dirty="0">
                <a:solidFill>
                  <a:srgbClr val="1A1A2A"/>
                </a:solidFill>
                <a:latin typeface="Arial" panose="020B0604020202020204" pitchFamily="34" charset="0"/>
                <a:cs typeface="Times New Roman" panose="02020603050405020304" pitchFamily="18" charset="0"/>
              </a:rPr>
              <a:t>Vianoce sú najväčšou náboženskou</a:t>
            </a:r>
          </a:p>
          <a:p>
            <a:pPr algn="just">
              <a:lnSpc>
                <a:spcPct val="115000"/>
              </a:lnSpc>
              <a:spcAft>
                <a:spcPts val="1000"/>
              </a:spcAft>
              <a:buSzPts val="1000"/>
            </a:pPr>
            <a:r>
              <a:rPr lang="sk-SK" b="1" dirty="0">
                <a:solidFill>
                  <a:srgbClr val="1A1A2A"/>
                </a:solidFill>
                <a:latin typeface="Arial" panose="020B0604020202020204" pitchFamily="34" charset="0"/>
                <a:cs typeface="Times New Roman" panose="02020603050405020304" pitchFamily="18" charset="0"/>
              </a:rPr>
              <a:t>udalosťou – každý rok viac ako 400</a:t>
            </a:r>
          </a:p>
          <a:p>
            <a:pPr algn="just">
              <a:lnSpc>
                <a:spcPct val="115000"/>
              </a:lnSpc>
              <a:spcAft>
                <a:spcPts val="1000"/>
              </a:spcAft>
              <a:buSzPts val="1000"/>
            </a:pPr>
            <a:r>
              <a:rPr lang="sk-SK" b="1" dirty="0">
                <a:solidFill>
                  <a:srgbClr val="1A1A2A"/>
                </a:solidFill>
                <a:latin typeface="Arial" panose="020B0604020202020204" pitchFamily="34" charset="0"/>
                <a:cs typeface="Times New Roman" panose="02020603050405020304" pitchFamily="18" charset="0"/>
              </a:rPr>
              <a:t>miliónov ľudí na celom svete </a:t>
            </a:r>
          </a:p>
          <a:p>
            <a:pPr algn="just">
              <a:lnSpc>
                <a:spcPct val="115000"/>
              </a:lnSpc>
              <a:spcAft>
                <a:spcPts val="1000"/>
              </a:spcAft>
              <a:buSzPts val="1000"/>
            </a:pPr>
            <a:r>
              <a:rPr lang="sk-SK" b="1" dirty="0">
                <a:solidFill>
                  <a:srgbClr val="1A1A2A"/>
                </a:solidFill>
                <a:latin typeface="Arial" panose="020B0604020202020204" pitchFamily="34" charset="0"/>
                <a:cs typeface="Times New Roman" panose="02020603050405020304" pitchFamily="18" charset="0"/>
              </a:rPr>
              <a:t>oslavuje Vianoce;</a:t>
            </a:r>
            <a:endParaRPr lang="sk-SK" b="1" dirty="0">
              <a:latin typeface="Arial" panose="020B0604020202020204" pitchFamily="34" charset="0"/>
              <a:cs typeface="Calibri" panose="020F0502020204030204" pitchFamily="34" charset="0"/>
            </a:endParaRPr>
          </a:p>
        </p:txBody>
      </p:sp>
      <p:pic>
        <p:nvPicPr>
          <p:cNvPr id="18436" name="Obraz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063875"/>
            <a:ext cx="41957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a:xfrm>
            <a:off x="4316413" y="33338"/>
            <a:ext cx="4824412" cy="561975"/>
          </a:xfrm>
        </p:spPr>
        <p:txBody>
          <a:bodyPr/>
          <a:lstStyle/>
          <a:p>
            <a:pPr eaLnBrk="1" hangingPunct="1"/>
            <a:r>
              <a:rPr lang="pl-PL" altLang="pl-PL" b="1">
                <a:solidFill>
                  <a:srgbClr val="FF0000"/>
                </a:solidFill>
              </a:rPr>
              <a:t>ÚVOD</a:t>
            </a:r>
          </a:p>
        </p:txBody>
      </p:sp>
      <p:sp>
        <p:nvSpPr>
          <p:cNvPr id="20483" name="Prostokąt 1"/>
          <p:cNvSpPr>
            <a:spLocks noChangeArrowheads="1"/>
          </p:cNvSpPr>
          <p:nvPr/>
        </p:nvSpPr>
        <p:spPr bwMode="auto">
          <a:xfrm>
            <a:off x="611188" y="1052513"/>
            <a:ext cx="81470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15000"/>
              </a:lnSpc>
            </a:pPr>
            <a:endParaRPr lang="pl-PL" sz="2000" b="1" dirty="0">
              <a:solidFill>
                <a:srgbClr val="1A1A2A"/>
              </a:solidFill>
              <a:latin typeface="Arial" panose="020B0604020202020204" pitchFamily="34" charset="0"/>
              <a:cs typeface="Times New Roman" panose="02020603050405020304" pitchFamily="18" charset="0"/>
            </a:endParaRPr>
          </a:p>
          <a:p>
            <a:pPr algn="just">
              <a:lnSpc>
                <a:spcPct val="115000"/>
              </a:lnSpc>
            </a:pPr>
            <a:endParaRPr lang="pl-PL" sz="2000" b="1" dirty="0">
              <a:solidFill>
                <a:srgbClr val="1A1A2A"/>
              </a:solidFill>
              <a:latin typeface="Arial" panose="020B0604020202020204" pitchFamily="34" charset="0"/>
              <a:cs typeface="Times New Roman" panose="02020603050405020304" pitchFamily="18" charset="0"/>
            </a:endParaRPr>
          </a:p>
          <a:p>
            <a:endParaRPr lang="pl-PL" sz="2000" dirty="0"/>
          </a:p>
          <a:p>
            <a:r>
              <a:rPr lang="pl-PL" sz="2000" dirty="0"/>
              <a:t>­</a:t>
            </a:r>
            <a:r>
              <a:rPr lang="sk-SK" sz="2000" dirty="0"/>
              <a:t>Zvyk ozdobovania vianočného stromčeka pochádza z Nemecka a rozšíril sa tam v 14. storočí</a:t>
            </a:r>
            <a:r>
              <a:rPr lang="sk-SK" sz="2000" dirty="0">
                <a:latin typeface="Arial" panose="020B0604020202020204" pitchFamily="34" charset="0"/>
              </a:rPr>
              <a:t>. Na Slovensku</a:t>
            </a:r>
          </a:p>
          <a:p>
            <a:r>
              <a:rPr lang="sk-SK" sz="2000" dirty="0">
                <a:latin typeface="Arial" panose="020B0604020202020204" pitchFamily="34" charset="0"/>
              </a:rPr>
              <a:t>sa s ozdobovaním stromčekov začalo </a:t>
            </a:r>
          </a:p>
          <a:p>
            <a:r>
              <a:rPr lang="sk-SK" sz="2000" dirty="0">
                <a:latin typeface="Arial" panose="020B0604020202020204" pitchFamily="34" charset="0"/>
              </a:rPr>
              <a:t>až v 20. storočí. Ozdoby </a:t>
            </a:r>
          </a:p>
          <a:p>
            <a:r>
              <a:rPr lang="sk-SK" sz="2000" dirty="0">
                <a:latin typeface="Arial" panose="020B0604020202020204" pitchFamily="34" charset="0"/>
              </a:rPr>
              <a:t>na stromčeku majú svoju moc;</a:t>
            </a:r>
          </a:p>
          <a:p>
            <a:r>
              <a:rPr lang="sk-SK" sz="2000" dirty="0">
                <a:latin typeface="Arial" panose="020B0604020202020204" pitchFamily="34" charset="0"/>
              </a:rPr>
              <a:t>­podľa povier by mal byť počet hostí</a:t>
            </a:r>
          </a:p>
          <a:p>
            <a:r>
              <a:rPr lang="sk-SK" sz="2000" dirty="0">
                <a:latin typeface="Arial" panose="020B0604020202020204" pitchFamily="34" charset="0"/>
              </a:rPr>
              <a:t>pri štedrovečernom stole párny. </a:t>
            </a:r>
          </a:p>
          <a:p>
            <a:r>
              <a:rPr lang="sk-SK" sz="2000" dirty="0">
                <a:latin typeface="Arial" panose="020B0604020202020204" pitchFamily="34" charset="0"/>
              </a:rPr>
              <a:t>Okrem toho by ste mali myslieť </a:t>
            </a:r>
          </a:p>
          <a:p>
            <a:r>
              <a:rPr lang="sk-SK" sz="2000" dirty="0">
                <a:latin typeface="Arial" panose="020B0604020202020204" pitchFamily="34" charset="0"/>
              </a:rPr>
              <a:t>na miesto pre neočakávaného </a:t>
            </a:r>
          </a:p>
          <a:p>
            <a:r>
              <a:rPr lang="sk-SK" sz="2000" dirty="0">
                <a:latin typeface="Arial" panose="020B0604020202020204" pitchFamily="34" charset="0"/>
              </a:rPr>
              <a:t>hosťa. ­Koledy, ktoré tematicky súvisia</a:t>
            </a:r>
          </a:p>
          <a:p>
            <a:r>
              <a:rPr lang="sk-SK" sz="2000" dirty="0">
                <a:latin typeface="Arial" panose="020B0604020202020204" pitchFamily="34" charset="0"/>
              </a:rPr>
              <a:t> s Vianocami sa objavili v 15. storočí...  </a:t>
            </a:r>
            <a:endParaRPr lang="sk-SK" sz="2000" b="1" dirty="0">
              <a:solidFill>
                <a:srgbClr val="1A1A2A"/>
              </a:solidFill>
              <a:latin typeface="Arial" panose="020B0604020202020204" pitchFamily="34" charset="0"/>
              <a:cs typeface="Times New Roman" panose="02020603050405020304" pitchFamily="18" charset="0"/>
            </a:endParaRPr>
          </a:p>
        </p:txBody>
      </p:sp>
      <p:pic>
        <p:nvPicPr>
          <p:cNvPr id="20484" name="irc_mi" descr="Znalezione obrazy dla zapytania święta bożego narodzenia zdjęc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4938" y="2786063"/>
            <a:ext cx="3683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a:xfrm>
            <a:off x="4211638" y="82550"/>
            <a:ext cx="4824412" cy="561975"/>
          </a:xfrm>
        </p:spPr>
        <p:txBody>
          <a:bodyPr/>
          <a:lstStyle/>
          <a:p>
            <a:pPr eaLnBrk="1" hangingPunct="1"/>
            <a:r>
              <a:rPr lang="pl-PL" altLang="pl-PL" b="1">
                <a:solidFill>
                  <a:srgbClr val="FF0000"/>
                </a:solidFill>
              </a:rPr>
              <a:t>ÚVOD</a:t>
            </a:r>
            <a:endParaRPr lang="pl-PL" altLang="pl-PL" b="1"/>
          </a:p>
        </p:txBody>
      </p:sp>
      <p:sp>
        <p:nvSpPr>
          <p:cNvPr id="4" name="pole tekstowe 3"/>
          <p:cNvSpPr txBox="1">
            <a:spLocks noChangeArrowheads="1"/>
          </p:cNvSpPr>
          <p:nvPr/>
        </p:nvSpPr>
        <p:spPr bwMode="auto">
          <a:xfrm>
            <a:off x="250825" y="650875"/>
            <a:ext cx="84645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pl-PL" sz="2400" dirty="0"/>
          </a:p>
          <a:p>
            <a:endParaRPr lang="pl-PL" sz="2400" dirty="0"/>
          </a:p>
          <a:p>
            <a:endParaRPr lang="pl-PL" sz="2400" dirty="0"/>
          </a:p>
          <a:p>
            <a:r>
              <a:rPr lang="sk-SK" sz="2400" dirty="0"/>
              <a:t>Vianoce sa blížia veľkými krokmi, preto sa oplatí rozšíriť si vedomosti o týchto sviatkoch a spoločne s kamarátom/kamarátkou sa chopiť tejto úlohy. Pevne verím, že sa Vám podarí prehĺbiť svoje vedomosti o tradíciách, zvykoch a symboloch súvisiacich s vianočnými sviatkami. Tie známe i tie menej </a:t>
            </a:r>
          </a:p>
          <a:p>
            <a:r>
              <a:rPr lang="sk-SK" sz="2400" dirty="0"/>
              <a:t>známe...</a:t>
            </a:r>
            <a:r>
              <a:rPr lang="pl-PL" sz="2400" dirty="0"/>
              <a:t> </a:t>
            </a:r>
          </a:p>
          <a:p>
            <a:endParaRPr lang="pl-PL" sz="2400" dirty="0"/>
          </a:p>
          <a:p>
            <a:endParaRPr lang="pl-PL" sz="2400" dirty="0"/>
          </a:p>
          <a:p>
            <a:r>
              <a:rPr lang="pl-PL" sz="2400" dirty="0"/>
              <a:t/>
            </a:r>
            <a:br>
              <a:rPr lang="pl-PL" sz="2400" dirty="0"/>
            </a:br>
            <a:r>
              <a:rPr lang="sk-SK" sz="2400" dirty="0"/>
              <a:t>Pripravil/a som si pre Vás rozličné úlohy, ktoré Vám umožnia bližšie spoznať tradície, zvyky a symboly týchto sviatkov. </a:t>
            </a:r>
          </a:p>
        </p:txBody>
      </p:sp>
      <p:pic>
        <p:nvPicPr>
          <p:cNvPr id="22532" name="Obraz 4" descr="Znalezione obrazy dla zapytania święta bożego narodzenia zdjęc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3714750"/>
            <a:ext cx="2214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Obraz 5" descr="Znalezione obrazy dla zapytania święta bożego narodzenia zdjęci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1938" y="3714750"/>
            <a:ext cx="19288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Obraz 6" descr="Znalezione obrazy dla zapytania święta bożego narodzenia zdjęci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2188" y="371475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            ÚLOHA</a:t>
            </a:r>
          </a:p>
        </p:txBody>
      </p:sp>
      <p:sp>
        <p:nvSpPr>
          <p:cNvPr id="4" name="pole tekstowe 3"/>
          <p:cNvSpPr txBox="1"/>
          <p:nvPr/>
        </p:nvSpPr>
        <p:spPr>
          <a:xfrm>
            <a:off x="133350" y="385763"/>
            <a:ext cx="9085263" cy="4648200"/>
          </a:xfrm>
          <a:prstGeom prst="rect">
            <a:avLst/>
          </a:prstGeom>
          <a:noFill/>
        </p:spPr>
        <p:txBody>
          <a:bodyPr>
            <a:spAutoFit/>
          </a:bodyPr>
          <a:lstStyle/>
          <a:p>
            <a:pPr eaLnBrk="1" fontAlgn="auto" hangingPunct="1">
              <a:spcBef>
                <a:spcPts val="0"/>
              </a:spcBef>
              <a:spcAft>
                <a:spcPts val="0"/>
              </a:spcAft>
              <a:defRPr/>
            </a:pPr>
            <a:endParaRPr lang="pl-PL" sz="3600" b="1" dirty="0">
              <a:solidFill>
                <a:schemeClr val="accent3">
                  <a:lumMod val="75000"/>
                </a:schemeClr>
              </a:solidFill>
              <a:latin typeface="+mn-lt"/>
              <a:cs typeface="+mn-cs"/>
            </a:endParaRPr>
          </a:p>
          <a:p>
            <a:pPr>
              <a:defRPr/>
            </a:pPr>
            <a:endParaRPr lang="pl-PL" sz="2800" dirty="0">
              <a:cs typeface="Arial" charset="0"/>
            </a:endParaRPr>
          </a:p>
          <a:p>
            <a:pPr>
              <a:defRPr/>
            </a:pPr>
            <a:endParaRPr lang="pl-PL" sz="2800" dirty="0">
              <a:cs typeface="Arial" charset="0"/>
            </a:endParaRPr>
          </a:p>
          <a:p>
            <a:pPr>
              <a:defRPr/>
            </a:pPr>
            <a:endParaRPr lang="pl-PL" sz="2800" dirty="0">
              <a:cs typeface="Arial" charset="0"/>
            </a:endParaRPr>
          </a:p>
          <a:p>
            <a:pPr>
              <a:defRPr/>
            </a:pPr>
            <a:r>
              <a:rPr lang="sk-SK" sz="2800" dirty="0">
                <a:cs typeface="Arial" charset="0"/>
              </a:rPr>
              <a:t>Vašou úlohou bude vyhľadať informácie o vianočných symboloch a následne pripraviť prezentáciu o výsledkov svojej práce na fóre všetkých skupín. Budete pracovať v päťčlenných skupinách. </a:t>
            </a:r>
          </a:p>
          <a:p>
            <a:pPr>
              <a:defRPr/>
            </a:pPr>
            <a:r>
              <a:rPr lang="sk-SK" sz="2800" dirty="0">
                <a:cs typeface="Arial" charset="0"/>
              </a:rPr>
              <a:t>To sú úlohy, ktoré dostanete. Svoju úlohu si vylosujete.</a:t>
            </a:r>
          </a:p>
          <a:p>
            <a:pPr eaLnBrk="1" fontAlgn="auto" hangingPunct="1">
              <a:spcBef>
                <a:spcPts val="0"/>
              </a:spcBef>
              <a:spcAft>
                <a:spcPts val="0"/>
              </a:spcAft>
              <a:defRPr/>
            </a:pPr>
            <a:endParaRPr lang="pl-PL" sz="3600" b="1" dirty="0">
              <a:solidFill>
                <a:schemeClr val="accent3">
                  <a:lumMod val="75000"/>
                </a:schemeClr>
              </a:solidFill>
              <a:latin typeface="+mn-lt"/>
              <a:cs typeface="+mn-cs"/>
            </a:endParaRPr>
          </a:p>
        </p:txBody>
      </p:sp>
      <p:pic>
        <p:nvPicPr>
          <p:cNvPr id="24580" name="Obraz 4" descr="Znalezione obrazy dla zapytania gwiazda betlejemska zdjęc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813" y="4429125"/>
            <a:ext cx="664368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ÚLOHY</a:t>
            </a:r>
          </a:p>
        </p:txBody>
      </p:sp>
      <p:sp>
        <p:nvSpPr>
          <p:cNvPr id="4" name="pole tekstowe 3"/>
          <p:cNvSpPr txBox="1"/>
          <p:nvPr/>
        </p:nvSpPr>
        <p:spPr>
          <a:xfrm>
            <a:off x="133350" y="385763"/>
            <a:ext cx="9085263" cy="6602412"/>
          </a:xfrm>
          <a:prstGeom prst="rect">
            <a:avLst/>
          </a:prstGeom>
          <a:noFill/>
        </p:spPr>
        <p:txBody>
          <a:bodyPr>
            <a:spAutoFit/>
          </a:bodyPr>
          <a:lstStyle/>
          <a:p>
            <a:pPr eaLnBrk="1" fontAlgn="auto" hangingPunct="1">
              <a:spcBef>
                <a:spcPts val="0"/>
              </a:spcBef>
              <a:spcAft>
                <a:spcPts val="0"/>
              </a:spcAft>
              <a:defRPr/>
            </a:pPr>
            <a:endParaRPr lang="pl-PL" sz="3600" b="1" dirty="0">
              <a:solidFill>
                <a:schemeClr val="accent3">
                  <a:lumMod val="75000"/>
                </a:schemeClr>
              </a:solidFill>
              <a:latin typeface="+mn-lt"/>
              <a:cs typeface="+mn-cs"/>
            </a:endParaRPr>
          </a:p>
          <a:p>
            <a:pPr>
              <a:defRPr/>
            </a:pPr>
            <a:endParaRPr lang="pl-PL" sz="3600" b="1" dirty="0">
              <a:cs typeface="Arial" charset="0"/>
            </a:endParaRPr>
          </a:p>
          <a:p>
            <a:pPr>
              <a:defRPr/>
            </a:pPr>
            <a:endParaRPr lang="pl-PL" sz="2800" b="1" dirty="0">
              <a:cs typeface="Arial" charset="0"/>
            </a:endParaRPr>
          </a:p>
          <a:p>
            <a:pPr>
              <a:defRPr/>
            </a:pPr>
            <a:endParaRPr lang="pl-PL" sz="2800" b="1" dirty="0">
              <a:cs typeface="Arial" charset="0"/>
            </a:endParaRPr>
          </a:p>
          <a:p>
            <a:pPr>
              <a:defRPr/>
            </a:pPr>
            <a:r>
              <a:rPr lang="sk-SK" sz="2800" b="1" dirty="0">
                <a:cs typeface="Arial" charset="0"/>
              </a:rPr>
              <a:t>Štedrý deň</a:t>
            </a:r>
            <a:endParaRPr lang="sk-SK" sz="2800" dirty="0">
              <a:cs typeface="Arial" charset="0"/>
            </a:endParaRPr>
          </a:p>
          <a:p>
            <a:pPr>
              <a:defRPr/>
            </a:pPr>
            <a:r>
              <a:rPr lang="sk-SK" sz="2800" b="1" dirty="0">
                <a:cs typeface="Arial" charset="0"/>
              </a:rPr>
              <a:t>Štedrá večera</a:t>
            </a:r>
            <a:endParaRPr lang="sk-SK" sz="2800" dirty="0">
              <a:cs typeface="Arial" charset="0"/>
            </a:endParaRPr>
          </a:p>
          <a:p>
            <a:pPr>
              <a:defRPr/>
            </a:pPr>
            <a:r>
              <a:rPr lang="sk-SK" sz="2800" b="1" dirty="0">
                <a:cs typeface="Arial" charset="0"/>
              </a:rPr>
              <a:t>Peniaze pod obrusom</a:t>
            </a:r>
            <a:endParaRPr lang="sk-SK" sz="2800" dirty="0">
              <a:cs typeface="Arial" charset="0"/>
            </a:endParaRPr>
          </a:p>
          <a:p>
            <a:pPr>
              <a:defRPr/>
            </a:pPr>
            <a:r>
              <a:rPr lang="sk-SK" sz="2800" b="1" dirty="0">
                <a:cs typeface="Arial" charset="0"/>
              </a:rPr>
              <a:t>Oplátky</a:t>
            </a:r>
            <a:endParaRPr lang="sk-SK" sz="2800" dirty="0">
              <a:cs typeface="Arial" charset="0"/>
            </a:endParaRPr>
          </a:p>
          <a:p>
            <a:pPr>
              <a:defRPr/>
            </a:pPr>
            <a:r>
              <a:rPr lang="sk-SK" sz="2800" b="1" dirty="0">
                <a:cs typeface="Arial" charset="0"/>
              </a:rPr>
              <a:t>Stromček a ozdoby</a:t>
            </a:r>
            <a:endParaRPr lang="sk-SK" sz="2800" dirty="0">
              <a:cs typeface="Arial" charset="0"/>
            </a:endParaRPr>
          </a:p>
          <a:p>
            <a:pPr>
              <a:defRPr/>
            </a:pPr>
            <a:r>
              <a:rPr lang="sk-SK" sz="2800" b="1" dirty="0">
                <a:cs typeface="Arial" charset="0"/>
              </a:rPr>
              <a:t>Koledy</a:t>
            </a:r>
            <a:endParaRPr lang="sk-SK" sz="2800" dirty="0">
              <a:cs typeface="Arial" charset="0"/>
            </a:endParaRPr>
          </a:p>
          <a:p>
            <a:pPr>
              <a:defRPr/>
            </a:pPr>
            <a:endParaRPr lang="sk-SK" sz="2800" dirty="0">
              <a:cs typeface="Arial" charset="0"/>
            </a:endParaRPr>
          </a:p>
          <a:p>
            <a:pPr>
              <a:defRPr/>
            </a:pPr>
            <a:endParaRPr lang="sk-SK" sz="2800" dirty="0">
              <a:cs typeface="Arial" charset="0"/>
            </a:endParaRPr>
          </a:p>
          <a:p>
            <a:pPr>
              <a:defRPr/>
            </a:pPr>
            <a:r>
              <a:rPr lang="sk-SK" sz="2800" dirty="0">
                <a:cs typeface="Arial" charset="0"/>
              </a:rPr>
              <a:t>Pred Vami je veľa úloh, preto rýchlo do práce...</a:t>
            </a:r>
            <a:r>
              <a:rPr lang="sk-SK" sz="3600" dirty="0">
                <a:cs typeface="Arial" charset="0"/>
              </a:rPr>
              <a:t>  </a:t>
            </a:r>
          </a:p>
          <a:p>
            <a:pPr eaLnBrk="1" fontAlgn="auto" hangingPunct="1">
              <a:spcBef>
                <a:spcPts val="0"/>
              </a:spcBef>
              <a:spcAft>
                <a:spcPts val="0"/>
              </a:spcAft>
              <a:defRPr/>
            </a:pPr>
            <a:endParaRPr lang="pl-PL" sz="3500" b="1" dirty="0">
              <a:solidFill>
                <a:schemeClr val="accent3">
                  <a:lumMod val="75000"/>
                </a:schemeClr>
              </a:solidFill>
              <a:latin typeface="+mn-lt"/>
              <a:cs typeface="+mn-cs"/>
            </a:endParaRPr>
          </a:p>
        </p:txBody>
      </p:sp>
      <p:pic>
        <p:nvPicPr>
          <p:cNvPr id="26628" name="irc_mi" descr="Znalezione obrazy dla zapytania święta bożego narodzenia zdjęci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786063"/>
            <a:ext cx="38798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ÚLOHY</a:t>
            </a:r>
          </a:p>
        </p:txBody>
      </p:sp>
      <p:sp>
        <p:nvSpPr>
          <p:cNvPr id="4" name="pole tekstowe 3"/>
          <p:cNvSpPr txBox="1"/>
          <p:nvPr/>
        </p:nvSpPr>
        <p:spPr>
          <a:xfrm>
            <a:off x="323528" y="908720"/>
            <a:ext cx="9085263" cy="6678612"/>
          </a:xfrm>
          <a:prstGeom prst="rect">
            <a:avLst/>
          </a:prstGeom>
          <a:noFill/>
        </p:spPr>
        <p:txBody>
          <a:bodyPr>
            <a:spAutoFit/>
          </a:bodyPr>
          <a:lstStyle/>
          <a:p>
            <a:pPr>
              <a:defRPr/>
            </a:pPr>
            <a:endParaRPr lang="pl-PL" sz="2400" dirty="0">
              <a:cs typeface="Arial" charset="0"/>
            </a:endParaRPr>
          </a:p>
          <a:p>
            <a:pPr>
              <a:defRPr/>
            </a:pPr>
            <a:endParaRPr lang="pl-PL" sz="2400" dirty="0">
              <a:cs typeface="Arial" charset="0"/>
            </a:endParaRPr>
          </a:p>
          <a:p>
            <a:pPr>
              <a:defRPr/>
            </a:pPr>
            <a:endParaRPr lang="pl-PL" sz="2400" dirty="0">
              <a:cs typeface="Arial" charset="0"/>
            </a:endParaRPr>
          </a:p>
          <a:p>
            <a:pPr>
              <a:defRPr/>
            </a:pPr>
            <a:endParaRPr lang="pl-PL" sz="2400" dirty="0">
              <a:cs typeface="Arial" charset="0"/>
            </a:endParaRPr>
          </a:p>
          <a:p>
            <a:pPr>
              <a:defRPr/>
            </a:pPr>
            <a:endParaRPr lang="pl-PL" sz="2400" dirty="0">
              <a:cs typeface="Arial" charset="0"/>
            </a:endParaRPr>
          </a:p>
          <a:p>
            <a:pPr>
              <a:defRPr/>
            </a:pPr>
            <a:r>
              <a:rPr lang="sk-SK" sz="2400" dirty="0">
                <a:cs typeface="Arial" charset="0"/>
              </a:rPr>
              <a:t>Ako som už predtým spomínal, čaká Vás mnoho práce. Nemáte sa však čoho obávať. Vďaka dobrej organizácií splníte svoje úlohy načas. </a:t>
            </a:r>
          </a:p>
          <a:p>
            <a:pPr>
              <a:defRPr/>
            </a:pPr>
            <a:r>
              <a:rPr lang="sk-SK" sz="2400" dirty="0">
                <a:cs typeface="Arial" charset="0"/>
              </a:rPr>
              <a:t>V prvom rade sa rozdelíme na podskupiny. Vytvoríme 6 štvorčlenných skupín. Nezabúdajte na to, že v každom </a:t>
            </a:r>
            <a:r>
              <a:rPr lang="sk-SK" sz="2400" b="1" dirty="0">
                <a:cs typeface="Arial" charset="0"/>
              </a:rPr>
              <a:t>tíme</a:t>
            </a:r>
            <a:r>
              <a:rPr lang="sk-SK" sz="2400" dirty="0">
                <a:cs typeface="Arial" charset="0"/>
              </a:rPr>
              <a:t> musíte so sebou vzájomne spolupracovať a podporovať sa navzájom. </a:t>
            </a:r>
          </a:p>
          <a:p>
            <a:pPr>
              <a:defRPr/>
            </a:pPr>
            <a:r>
              <a:rPr lang="sk-SK" sz="2400" dirty="0">
                <a:cs typeface="Arial" charset="0"/>
              </a:rPr>
              <a:t>Každá zo skupín si vylosuje jednu tému. Na záver sa uskutoční spoločná prezentácia pripravených výsledkov. Losovanie tém pripraví učiteľ. </a:t>
            </a:r>
          </a:p>
          <a:p>
            <a:pPr>
              <a:defRPr/>
            </a:pPr>
            <a:r>
              <a:rPr lang="sk-SK" sz="2400" dirty="0">
                <a:cs typeface="Arial" charset="0"/>
              </a:rPr>
              <a:t>Projekt bude trvať 3 týždne. Nezabúdajte na nižšie uvedený harmonogram činností, ktorý Vám  zjednoduší prácu nad vylosovanou úlohou.</a:t>
            </a:r>
          </a:p>
          <a:p>
            <a:pPr marL="571500" indent="-571500" eaLnBrk="1" fontAlgn="auto" hangingPunct="1">
              <a:spcBef>
                <a:spcPts val="0"/>
              </a:spcBef>
              <a:spcAft>
                <a:spcPts val="0"/>
              </a:spcAft>
              <a:buFont typeface="Arial" panose="020B0604020202020204" pitchFamily="34" charset="0"/>
              <a:buChar char="•"/>
              <a:defRPr/>
            </a:pPr>
            <a:endParaRPr lang="pl-PL" sz="3200" b="1" dirty="0">
              <a:solidFill>
                <a:schemeClr val="accent3">
                  <a:lumMod val="75000"/>
                </a:schemeClr>
              </a:solidFill>
              <a:latin typeface="+mn-lt"/>
              <a:cs typeface="+mn-cs"/>
            </a:endParaRPr>
          </a:p>
          <a:p>
            <a:pPr eaLnBrk="1" fontAlgn="auto" hangingPunct="1">
              <a:spcBef>
                <a:spcPts val="0"/>
              </a:spcBef>
              <a:spcAft>
                <a:spcPts val="0"/>
              </a:spcAft>
              <a:defRPr/>
            </a:pPr>
            <a:endParaRPr lang="pl-PL" sz="3600" b="1" dirty="0">
              <a:solidFill>
                <a:schemeClr val="accent3">
                  <a:lumMod val="75000"/>
                </a:schemeClr>
              </a:solidFill>
              <a:latin typeface="+mn-lt"/>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a:xfrm>
            <a:off x="4316413" y="33338"/>
            <a:ext cx="4824412" cy="561975"/>
          </a:xfrm>
        </p:spPr>
        <p:txBody>
          <a:bodyPr/>
          <a:lstStyle/>
          <a:p>
            <a:pPr eaLnBrk="1" hangingPunct="1">
              <a:defRPr/>
            </a:pPr>
            <a:r>
              <a:rPr lang="pl-PL" altLang="pl-PL" b="1" dirty="0">
                <a:solidFill>
                  <a:schemeClr val="accent3"/>
                </a:solidFill>
              </a:rPr>
              <a:t>PROCES</a:t>
            </a:r>
          </a:p>
        </p:txBody>
      </p:sp>
      <p:sp>
        <p:nvSpPr>
          <p:cNvPr id="4" name="pole tekstowe 3"/>
          <p:cNvSpPr txBox="1"/>
          <p:nvPr/>
        </p:nvSpPr>
        <p:spPr>
          <a:xfrm>
            <a:off x="133350" y="385763"/>
            <a:ext cx="9085263" cy="6555641"/>
          </a:xfrm>
          <a:prstGeom prst="rect">
            <a:avLst/>
          </a:prstGeom>
          <a:noFill/>
        </p:spPr>
        <p:txBody>
          <a:bodyPr>
            <a:spAutoFit/>
          </a:bodyPr>
          <a:lstStyle/>
          <a:p>
            <a:pPr>
              <a:defRPr/>
            </a:pPr>
            <a:endParaRPr lang="pl-PL" sz="2400" b="1" dirty="0">
              <a:cs typeface="Arial" charset="0"/>
            </a:endParaRPr>
          </a:p>
          <a:p>
            <a:pPr>
              <a:defRPr/>
            </a:pPr>
            <a:endParaRPr lang="pl-PL" sz="2400" b="1" dirty="0">
              <a:cs typeface="Arial" charset="0"/>
            </a:endParaRPr>
          </a:p>
          <a:p>
            <a:pPr>
              <a:defRPr/>
            </a:pPr>
            <a:endParaRPr lang="pl-PL" sz="2400" b="1" dirty="0">
              <a:cs typeface="Arial" charset="0"/>
            </a:endParaRPr>
          </a:p>
          <a:p>
            <a:pPr>
              <a:defRPr/>
            </a:pPr>
            <a:endParaRPr lang="pl-PL" sz="2400" b="1" dirty="0">
              <a:cs typeface="Arial" charset="0"/>
            </a:endParaRPr>
          </a:p>
          <a:p>
            <a:pPr>
              <a:defRPr/>
            </a:pPr>
            <a:endParaRPr lang="pl-PL" sz="2400" b="1" dirty="0">
              <a:cs typeface="Arial" charset="0"/>
            </a:endParaRPr>
          </a:p>
          <a:p>
            <a:pPr>
              <a:defRPr/>
            </a:pPr>
            <a:r>
              <a:rPr lang="sk-SK" sz="2400" b="1" dirty="0">
                <a:cs typeface="Arial" charset="0"/>
              </a:rPr>
              <a:t>Úvodná etapa, 1. týždeň</a:t>
            </a:r>
            <a:r>
              <a:rPr lang="sk-SK" sz="2400" dirty="0">
                <a:cs typeface="Arial" charset="0"/>
              </a:rPr>
              <a:t>: </a:t>
            </a:r>
          </a:p>
          <a:p>
            <a:pPr>
              <a:defRPr/>
            </a:pPr>
            <a:r>
              <a:rPr lang="sk-SK" sz="2400" dirty="0">
                <a:cs typeface="Arial" charset="0"/>
              </a:rPr>
              <a:t>Losovanie – každá skupina si vylosuje svoju úlohu. </a:t>
            </a:r>
          </a:p>
          <a:p>
            <a:pPr>
              <a:defRPr/>
            </a:pPr>
            <a:r>
              <a:rPr lang="sk-SK" sz="2400" dirty="0">
                <a:cs typeface="Arial" charset="0"/>
              </a:rPr>
              <a:t>Oboznámite sa s dostupnými zdrojmi, ktoré nájdete v internetovej, knižnej forme a v časopisoch....</a:t>
            </a:r>
          </a:p>
          <a:p>
            <a:pPr>
              <a:defRPr/>
            </a:pPr>
            <a:r>
              <a:rPr lang="sk-SK" sz="2400" dirty="0">
                <a:cs typeface="Arial" charset="0"/>
              </a:rPr>
              <a:t>Vyberiete si dôležité informácie a </a:t>
            </a:r>
          </a:p>
          <a:p>
            <a:pPr>
              <a:defRPr/>
            </a:pPr>
            <a:r>
              <a:rPr lang="sk-SK" sz="2400" dirty="0">
                <a:cs typeface="Arial" charset="0"/>
              </a:rPr>
              <a:t>informácie, ktoré súvisia s témou – </a:t>
            </a:r>
          </a:p>
          <a:p>
            <a:pPr>
              <a:defRPr/>
            </a:pPr>
            <a:r>
              <a:rPr lang="sk-SK" sz="2400" dirty="0">
                <a:cs typeface="Arial" charset="0"/>
              </a:rPr>
              <a:t>všetko si zapisujte a tvorte vstupný plán.</a:t>
            </a:r>
          </a:p>
          <a:p>
            <a:pPr>
              <a:defRPr/>
            </a:pPr>
            <a:r>
              <a:rPr lang="sk-SK" sz="2400" dirty="0">
                <a:cs typeface="Arial" charset="0"/>
              </a:rPr>
              <a:t>Vyhľadajte fotografie, obrázky.</a:t>
            </a:r>
          </a:p>
          <a:p>
            <a:pPr>
              <a:defRPr/>
            </a:pPr>
            <a:r>
              <a:rPr lang="sk-SK" sz="2400" dirty="0">
                <a:cs typeface="Arial" charset="0"/>
              </a:rPr>
              <a:t>V určených termínoch budete informovať</a:t>
            </a:r>
          </a:p>
          <a:p>
            <a:pPr>
              <a:defRPr/>
            </a:pPr>
            <a:r>
              <a:rPr lang="sk-SK" sz="2400" dirty="0">
                <a:cs typeface="Arial" charset="0"/>
              </a:rPr>
              <a:t>učiteľa o pracovných postupoch. </a:t>
            </a:r>
          </a:p>
          <a:p>
            <a:pPr marL="457200" indent="-457200" eaLnBrk="1" fontAlgn="auto" hangingPunct="1">
              <a:spcBef>
                <a:spcPts val="0"/>
              </a:spcBef>
              <a:spcAft>
                <a:spcPts val="0"/>
              </a:spcAft>
              <a:defRPr/>
            </a:pPr>
            <a:endParaRPr lang="pl-PL" sz="2400" b="1" dirty="0">
              <a:solidFill>
                <a:schemeClr val="accent3">
                  <a:lumMod val="75000"/>
                </a:schemeClr>
              </a:solidFill>
              <a:latin typeface="+mn-lt"/>
              <a:cs typeface="+mn-cs"/>
            </a:endParaRPr>
          </a:p>
          <a:p>
            <a:pPr eaLnBrk="1" fontAlgn="auto" hangingPunct="1">
              <a:spcBef>
                <a:spcPts val="0"/>
              </a:spcBef>
              <a:spcAft>
                <a:spcPts val="0"/>
              </a:spcAft>
              <a:defRPr/>
            </a:pPr>
            <a:endParaRPr lang="pl-PL" sz="3600" b="1" dirty="0">
              <a:solidFill>
                <a:schemeClr val="accent3">
                  <a:lumMod val="75000"/>
                </a:schemeClr>
              </a:solidFill>
              <a:latin typeface="+mn-lt"/>
              <a:cs typeface="+mn-cs"/>
            </a:endParaRPr>
          </a:p>
        </p:txBody>
      </p:sp>
      <p:pic>
        <p:nvPicPr>
          <p:cNvPr id="30724" name="Obraz 4" descr="Podobny obraz">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375" y="3357563"/>
            <a:ext cx="36290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Jon (sala konferencyjn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Jon (sala konferencyjna)">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aotyczna tekstura">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2">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910</TotalTime>
  <Words>1340</Words>
  <Application>Microsoft Office PowerPoint</Application>
  <PresentationFormat>Pokaz na ekranie (4:3)</PresentationFormat>
  <Paragraphs>328</Paragraphs>
  <Slides>29</Slides>
  <Notes>27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Arial</vt:lpstr>
      <vt:lpstr>Calibri</vt:lpstr>
      <vt:lpstr>Century Gothic</vt:lpstr>
      <vt:lpstr>Times New Roman</vt:lpstr>
      <vt:lpstr>Wingdings 3</vt:lpstr>
      <vt:lpstr>Jon (sala konferencyjna)</vt:lpstr>
      <vt:lpstr>  Čaro Vianoc</vt:lpstr>
      <vt:lpstr>OBSAH</vt:lpstr>
      <vt:lpstr>ÚVOD</vt:lpstr>
      <vt:lpstr>ÚVOD</vt:lpstr>
      <vt:lpstr>ÚVOD</vt:lpstr>
      <vt:lpstr>            ÚLOHA</vt:lpstr>
      <vt:lpstr>ÚLOHY</vt:lpstr>
      <vt:lpstr>ÚLOHY</vt:lpstr>
      <vt:lpstr>PROCES</vt:lpstr>
      <vt:lpstr>PROCES</vt:lpstr>
      <vt:lpstr>PROCES</vt:lpstr>
      <vt:lpstr>Zdroje</vt:lpstr>
      <vt:lpstr>Zdroje</vt:lpstr>
      <vt:lpstr>ZDROJE</vt:lpstr>
      <vt:lpstr>ZDROJE</vt:lpstr>
      <vt:lpstr>ZDROJE</vt:lpstr>
      <vt:lpstr>ZDROJE</vt:lpstr>
      <vt:lpstr>HODNOTENIA</vt:lpstr>
      <vt:lpstr>HODNOTENIE</vt:lpstr>
      <vt:lpstr>HODNOTENIE</vt:lpstr>
      <vt:lpstr>HODNOTENIE</vt:lpstr>
      <vt:lpstr>ZÁVER</vt:lpstr>
      <vt:lpstr>PORADCA PRE UČITEĽA</vt:lpstr>
      <vt:lpstr>PORADCA PRE UČITEĽA</vt:lpstr>
      <vt:lpstr>PORADNIK DLA NAUCZYCIELA</vt:lpstr>
      <vt:lpstr>PORADNIK DLA NAUCZYCIELA</vt:lpstr>
      <vt:lpstr>PORADCA PRE UČITEĽA</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dc:title>
  <dc:creator>Łukasz</dc:creator>
  <cp:lastModifiedBy>Anna Basta</cp:lastModifiedBy>
  <cp:revision>91</cp:revision>
  <dcterms:created xsi:type="dcterms:W3CDTF">2017-11-07T13:58:08Z</dcterms:created>
  <dcterms:modified xsi:type="dcterms:W3CDTF">2020-01-21T23:28:04Z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ies>
</file>