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3" r:id="rId3"/>
    <p:sldId id="27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9" r:id="rId12"/>
    <p:sldId id="264" r:id="rId13"/>
    <p:sldId id="275" r:id="rId14"/>
    <p:sldId id="265" r:id="rId15"/>
    <p:sldId id="266" r:id="rId16"/>
    <p:sldId id="270" r:id="rId17"/>
    <p:sldId id="271" r:id="rId18"/>
    <p:sldId id="272" r:id="rId19"/>
    <p:sldId id="276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47C"/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Styl pośredni 3 — 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Styl ciemny 1 — Ak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E63BA-AAC9-47B1-9293-500DC528FF06}" type="doc">
      <dgm:prSet loTypeId="urn:microsoft.com/office/officeart/2005/8/layout/hList9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6DFE7F76-5DBE-4BFC-99FF-909E758D7A62}">
      <dgm:prSet phldrT="[Tekst]" custT="1"/>
      <dgm:spPr/>
      <dgm:t>
        <a:bodyPr/>
        <a:lstStyle/>
        <a:p>
          <a:r>
            <a:rPr lang="pl-PL" sz="6000" dirty="0"/>
            <a:t>1</a:t>
          </a:r>
          <a:endParaRPr lang="de-DE" sz="6000" dirty="0"/>
        </a:p>
      </dgm:t>
    </dgm:pt>
    <dgm:pt modelId="{D580DE43-EBB1-4F38-84A7-165742EBF156}" type="parTrans" cxnId="{9EB598F0-8F4D-4905-A6B9-04F055F1E4E4}">
      <dgm:prSet/>
      <dgm:spPr/>
      <dgm:t>
        <a:bodyPr/>
        <a:lstStyle/>
        <a:p>
          <a:endParaRPr lang="de-DE" sz="2400"/>
        </a:p>
      </dgm:t>
    </dgm:pt>
    <dgm:pt modelId="{6C17DCA0-0C37-4CA1-BF2B-B77FC63157E1}" type="sibTrans" cxnId="{9EB598F0-8F4D-4905-A6B9-04F055F1E4E4}">
      <dgm:prSet/>
      <dgm:spPr/>
      <dgm:t>
        <a:bodyPr/>
        <a:lstStyle/>
        <a:p>
          <a:endParaRPr lang="de-DE" sz="2400"/>
        </a:p>
      </dgm:t>
    </dgm:pt>
    <dgm:pt modelId="{A291CA5F-582E-4538-9185-B8C77C2C9CBA}">
      <dgm:prSet phldrT="[Tekst]" custT="1"/>
      <dgm:spPr/>
      <dgm:t>
        <a:bodyPr/>
        <a:lstStyle/>
        <a:p>
          <a:r>
            <a:rPr lang="pl-PL" sz="6000" dirty="0"/>
            <a:t>2</a:t>
          </a:r>
          <a:endParaRPr lang="de-DE" sz="6000" dirty="0"/>
        </a:p>
      </dgm:t>
    </dgm:pt>
    <dgm:pt modelId="{BBF59E65-0727-4781-9D5E-16EB360C1432}" type="parTrans" cxnId="{DC45A6EE-2F7F-4615-A01D-70368BD9CBAB}">
      <dgm:prSet/>
      <dgm:spPr/>
      <dgm:t>
        <a:bodyPr/>
        <a:lstStyle/>
        <a:p>
          <a:endParaRPr lang="de-DE" sz="2400"/>
        </a:p>
      </dgm:t>
    </dgm:pt>
    <dgm:pt modelId="{5CBD774D-BD19-4E32-92EB-7AC0B3D90543}" type="sibTrans" cxnId="{DC45A6EE-2F7F-4615-A01D-70368BD9CBAB}">
      <dgm:prSet/>
      <dgm:spPr/>
      <dgm:t>
        <a:bodyPr/>
        <a:lstStyle/>
        <a:p>
          <a:endParaRPr lang="de-DE" sz="2400"/>
        </a:p>
      </dgm:t>
    </dgm:pt>
    <dgm:pt modelId="{2F20B066-8F7A-4C82-A384-3A240D4029CF}">
      <dgm:prSet custT="1"/>
      <dgm:spPr/>
      <dgm:t>
        <a:bodyPr/>
        <a:lstStyle/>
        <a:p>
          <a:r>
            <a:rPr lang="pl-PL" sz="1800" dirty="0"/>
            <a:t>Przygotowanie prezentacji, w której opisane będą kolejne czynności związane z</a:t>
          </a:r>
          <a:br>
            <a:rPr lang="pl-PL" sz="1800" dirty="0"/>
          </a:br>
          <a:r>
            <a:rPr lang="pl-PL" sz="1800" dirty="0"/>
            <a:t>obsługą klienta placówki pocztowej lub kurierskiej.</a:t>
          </a:r>
          <a:endParaRPr lang="de-DE" sz="1800" dirty="0"/>
        </a:p>
      </dgm:t>
    </dgm:pt>
    <dgm:pt modelId="{67FBCBE0-5909-4A56-9373-89B23401FE40}" type="parTrans" cxnId="{F8C239CA-3E9D-4EE9-AEC5-F4AAF7E6C715}">
      <dgm:prSet/>
      <dgm:spPr/>
      <dgm:t>
        <a:bodyPr/>
        <a:lstStyle/>
        <a:p>
          <a:endParaRPr lang="de-DE" sz="2400"/>
        </a:p>
      </dgm:t>
    </dgm:pt>
    <dgm:pt modelId="{59FE06DA-12B2-467F-82D8-F0AF679E1969}" type="sibTrans" cxnId="{F8C239CA-3E9D-4EE9-AEC5-F4AAF7E6C715}">
      <dgm:prSet/>
      <dgm:spPr/>
      <dgm:t>
        <a:bodyPr/>
        <a:lstStyle/>
        <a:p>
          <a:endParaRPr lang="de-DE" sz="2400"/>
        </a:p>
      </dgm:t>
    </dgm:pt>
    <dgm:pt modelId="{861D7DA8-06F9-4E3C-9997-19F6EA337C55}">
      <dgm:prSet custT="1"/>
      <dgm:spPr/>
      <dgm:t>
        <a:bodyPr/>
        <a:lstStyle/>
        <a:p>
          <a:r>
            <a:rPr lang="pl-PL" sz="1800" dirty="0"/>
            <a:t>Wybór i wypełnienie druku pozwalającego zrealizować usługę.</a:t>
          </a:r>
          <a:endParaRPr lang="de-DE" sz="1800" dirty="0"/>
        </a:p>
      </dgm:t>
    </dgm:pt>
    <dgm:pt modelId="{EB1AF0AB-BCE6-48E4-A3D9-D0A0A77943C7}" type="parTrans" cxnId="{5E9EB101-3EE2-4D0C-B565-E7BA3C36C009}">
      <dgm:prSet/>
      <dgm:spPr/>
      <dgm:t>
        <a:bodyPr/>
        <a:lstStyle/>
        <a:p>
          <a:endParaRPr lang="de-DE" sz="2400"/>
        </a:p>
      </dgm:t>
    </dgm:pt>
    <dgm:pt modelId="{69871A15-2347-473B-84A6-96125F4DADFC}" type="sibTrans" cxnId="{5E9EB101-3EE2-4D0C-B565-E7BA3C36C009}">
      <dgm:prSet/>
      <dgm:spPr/>
      <dgm:t>
        <a:bodyPr/>
        <a:lstStyle/>
        <a:p>
          <a:endParaRPr lang="de-DE" sz="2400"/>
        </a:p>
      </dgm:t>
    </dgm:pt>
    <dgm:pt modelId="{FF457C13-0DB3-456C-BB1B-D9050F0FFDF3}" type="pres">
      <dgm:prSet presAssocID="{32CE63BA-AAC9-47B1-9293-500DC528FF06}" presName="list" presStyleCnt="0">
        <dgm:presLayoutVars>
          <dgm:dir/>
          <dgm:animLvl val="lvl"/>
        </dgm:presLayoutVars>
      </dgm:prSet>
      <dgm:spPr/>
    </dgm:pt>
    <dgm:pt modelId="{B85542E1-6CBA-40DA-B33A-59CDFB22E10E}" type="pres">
      <dgm:prSet presAssocID="{6DFE7F76-5DBE-4BFC-99FF-909E758D7A62}" presName="posSpace" presStyleCnt="0"/>
      <dgm:spPr/>
    </dgm:pt>
    <dgm:pt modelId="{4522DF8A-8666-43B4-8E69-A8793B73BDBA}" type="pres">
      <dgm:prSet presAssocID="{6DFE7F76-5DBE-4BFC-99FF-909E758D7A62}" presName="vertFlow" presStyleCnt="0"/>
      <dgm:spPr/>
    </dgm:pt>
    <dgm:pt modelId="{F695060C-A425-4DB8-B9F1-17BF9B8AD68D}" type="pres">
      <dgm:prSet presAssocID="{6DFE7F76-5DBE-4BFC-99FF-909E758D7A62}" presName="topSpace" presStyleCnt="0"/>
      <dgm:spPr/>
    </dgm:pt>
    <dgm:pt modelId="{B932FC24-6FD3-4C02-89DB-1AC0A91E5956}" type="pres">
      <dgm:prSet presAssocID="{6DFE7F76-5DBE-4BFC-99FF-909E758D7A62}" presName="firstComp" presStyleCnt="0"/>
      <dgm:spPr/>
    </dgm:pt>
    <dgm:pt modelId="{BC9B38B4-F2D5-410A-9B4D-E1DE62CC35B9}" type="pres">
      <dgm:prSet presAssocID="{6DFE7F76-5DBE-4BFC-99FF-909E758D7A62}" presName="firstChild" presStyleLbl="bgAccFollowNode1" presStyleIdx="0" presStyleCnt="2" custScaleX="129662" custScaleY="201533" custLinFactNeighborX="-3926" custLinFactNeighborY="-3208"/>
      <dgm:spPr/>
    </dgm:pt>
    <dgm:pt modelId="{F0237BC6-33D1-41BB-A4A3-E9AF4A4BA169}" type="pres">
      <dgm:prSet presAssocID="{6DFE7F76-5DBE-4BFC-99FF-909E758D7A62}" presName="firstChildTx" presStyleLbl="bgAccFollowNode1" presStyleIdx="0" presStyleCnt="2">
        <dgm:presLayoutVars>
          <dgm:bulletEnabled val="1"/>
        </dgm:presLayoutVars>
      </dgm:prSet>
      <dgm:spPr/>
    </dgm:pt>
    <dgm:pt modelId="{EF5207C4-D239-4BC5-B061-18A122D3A7A1}" type="pres">
      <dgm:prSet presAssocID="{6DFE7F76-5DBE-4BFC-99FF-909E758D7A62}" presName="negSpace" presStyleCnt="0"/>
      <dgm:spPr/>
    </dgm:pt>
    <dgm:pt modelId="{21D75910-46B9-4276-94B2-6A0D7E0DC19F}" type="pres">
      <dgm:prSet presAssocID="{6DFE7F76-5DBE-4BFC-99FF-909E758D7A62}" presName="circle" presStyleLbl="node1" presStyleIdx="0" presStyleCnt="2" custScaleX="67784" custScaleY="67784" custLinFactNeighborX="-32852" custLinFactNeighborY="-2992"/>
      <dgm:spPr/>
    </dgm:pt>
    <dgm:pt modelId="{DE7014CA-B90C-4FC9-BF80-FA2BF458E19F}" type="pres">
      <dgm:prSet presAssocID="{6C17DCA0-0C37-4CA1-BF2B-B77FC63157E1}" presName="transSpace" presStyleCnt="0"/>
      <dgm:spPr/>
    </dgm:pt>
    <dgm:pt modelId="{A1D52A13-C2AE-403D-8120-2674CC85AAEB}" type="pres">
      <dgm:prSet presAssocID="{A291CA5F-582E-4538-9185-B8C77C2C9CBA}" presName="posSpace" presStyleCnt="0"/>
      <dgm:spPr/>
    </dgm:pt>
    <dgm:pt modelId="{C7CD151F-EBD8-4E3C-AF43-8ABD71098EAD}" type="pres">
      <dgm:prSet presAssocID="{A291CA5F-582E-4538-9185-B8C77C2C9CBA}" presName="vertFlow" presStyleCnt="0"/>
      <dgm:spPr/>
    </dgm:pt>
    <dgm:pt modelId="{20E3F5D7-0115-455E-83F6-EF0AA8013704}" type="pres">
      <dgm:prSet presAssocID="{A291CA5F-582E-4538-9185-B8C77C2C9CBA}" presName="topSpace" presStyleCnt="0"/>
      <dgm:spPr/>
    </dgm:pt>
    <dgm:pt modelId="{E6029F94-7544-465A-85A6-48640432C995}" type="pres">
      <dgm:prSet presAssocID="{A291CA5F-582E-4538-9185-B8C77C2C9CBA}" presName="firstComp" presStyleCnt="0"/>
      <dgm:spPr/>
    </dgm:pt>
    <dgm:pt modelId="{796F87CB-42DF-4DA8-A8C9-6427E4B5F2C0}" type="pres">
      <dgm:prSet presAssocID="{A291CA5F-582E-4538-9185-B8C77C2C9CBA}" presName="firstChild" presStyleLbl="bgAccFollowNode1" presStyleIdx="1" presStyleCnt="2" custScaleX="120688" custScaleY="115566" custLinFactNeighborX="-26769" custLinFactNeighborY="-16550"/>
      <dgm:spPr/>
    </dgm:pt>
    <dgm:pt modelId="{6E2038D4-1A01-453E-BCD8-1E583E7372B8}" type="pres">
      <dgm:prSet presAssocID="{A291CA5F-582E-4538-9185-B8C77C2C9CBA}" presName="firstChildTx" presStyleLbl="bgAccFollowNode1" presStyleIdx="1" presStyleCnt="2">
        <dgm:presLayoutVars>
          <dgm:bulletEnabled val="1"/>
        </dgm:presLayoutVars>
      </dgm:prSet>
      <dgm:spPr/>
    </dgm:pt>
    <dgm:pt modelId="{79EBEC38-9B42-4F3F-BE44-67BA8A7D0163}" type="pres">
      <dgm:prSet presAssocID="{A291CA5F-582E-4538-9185-B8C77C2C9CBA}" presName="negSpace" presStyleCnt="0"/>
      <dgm:spPr/>
    </dgm:pt>
    <dgm:pt modelId="{2477711C-F147-4D5E-8C62-359BA54AD181}" type="pres">
      <dgm:prSet presAssocID="{A291CA5F-582E-4538-9185-B8C77C2C9CBA}" presName="circle" presStyleLbl="node1" presStyleIdx="1" presStyleCnt="2" custScaleX="67308" custScaleY="67307" custLinFactNeighborX="-27994" custLinFactNeighborY="-6406"/>
      <dgm:spPr/>
    </dgm:pt>
  </dgm:ptLst>
  <dgm:cxnLst>
    <dgm:cxn modelId="{5E9EB101-3EE2-4D0C-B565-E7BA3C36C009}" srcId="{A291CA5F-582E-4538-9185-B8C77C2C9CBA}" destId="{861D7DA8-06F9-4E3C-9997-19F6EA337C55}" srcOrd="0" destOrd="0" parTransId="{EB1AF0AB-BCE6-48E4-A3D9-D0A0A77943C7}" sibTransId="{69871A15-2347-473B-84A6-96125F4DADFC}"/>
    <dgm:cxn modelId="{F81C4005-11F9-4D27-AB51-B2F0CDB7A9C3}" type="presOf" srcId="{6DFE7F76-5DBE-4BFC-99FF-909E758D7A62}" destId="{21D75910-46B9-4276-94B2-6A0D7E0DC19F}" srcOrd="0" destOrd="0" presId="urn:microsoft.com/office/officeart/2005/8/layout/hList9"/>
    <dgm:cxn modelId="{83C9740E-C7FD-4A82-A62D-03A69D40516A}" type="presOf" srcId="{861D7DA8-06F9-4E3C-9997-19F6EA337C55}" destId="{6E2038D4-1A01-453E-BCD8-1E583E7372B8}" srcOrd="1" destOrd="0" presId="urn:microsoft.com/office/officeart/2005/8/layout/hList9"/>
    <dgm:cxn modelId="{A5FF9864-F1CD-4149-8DC6-9F3FFD4BBAA4}" type="presOf" srcId="{2F20B066-8F7A-4C82-A384-3A240D4029CF}" destId="{BC9B38B4-F2D5-410A-9B4D-E1DE62CC35B9}" srcOrd="0" destOrd="0" presId="urn:microsoft.com/office/officeart/2005/8/layout/hList9"/>
    <dgm:cxn modelId="{B694B595-7669-440B-A6C4-A058DFC60B73}" type="presOf" srcId="{861D7DA8-06F9-4E3C-9997-19F6EA337C55}" destId="{796F87CB-42DF-4DA8-A8C9-6427E4B5F2C0}" srcOrd="0" destOrd="0" presId="urn:microsoft.com/office/officeart/2005/8/layout/hList9"/>
    <dgm:cxn modelId="{FC7173A2-ABEC-404D-80BE-677FBBB916E3}" type="presOf" srcId="{32CE63BA-AAC9-47B1-9293-500DC528FF06}" destId="{FF457C13-0DB3-456C-BB1B-D9050F0FFDF3}" srcOrd="0" destOrd="0" presId="urn:microsoft.com/office/officeart/2005/8/layout/hList9"/>
    <dgm:cxn modelId="{F8C239CA-3E9D-4EE9-AEC5-F4AAF7E6C715}" srcId="{6DFE7F76-5DBE-4BFC-99FF-909E758D7A62}" destId="{2F20B066-8F7A-4C82-A384-3A240D4029CF}" srcOrd="0" destOrd="0" parTransId="{67FBCBE0-5909-4A56-9373-89B23401FE40}" sibTransId="{59FE06DA-12B2-467F-82D8-F0AF679E1969}"/>
    <dgm:cxn modelId="{ED62ECD5-C17D-448B-8E91-682F7EB01337}" type="presOf" srcId="{2F20B066-8F7A-4C82-A384-3A240D4029CF}" destId="{F0237BC6-33D1-41BB-A4A3-E9AF4A4BA169}" srcOrd="1" destOrd="0" presId="urn:microsoft.com/office/officeart/2005/8/layout/hList9"/>
    <dgm:cxn modelId="{DC45A6EE-2F7F-4615-A01D-70368BD9CBAB}" srcId="{32CE63BA-AAC9-47B1-9293-500DC528FF06}" destId="{A291CA5F-582E-4538-9185-B8C77C2C9CBA}" srcOrd="1" destOrd="0" parTransId="{BBF59E65-0727-4781-9D5E-16EB360C1432}" sibTransId="{5CBD774D-BD19-4E32-92EB-7AC0B3D90543}"/>
    <dgm:cxn modelId="{9EB598F0-8F4D-4905-A6B9-04F055F1E4E4}" srcId="{32CE63BA-AAC9-47B1-9293-500DC528FF06}" destId="{6DFE7F76-5DBE-4BFC-99FF-909E758D7A62}" srcOrd="0" destOrd="0" parTransId="{D580DE43-EBB1-4F38-84A7-165742EBF156}" sibTransId="{6C17DCA0-0C37-4CA1-BF2B-B77FC63157E1}"/>
    <dgm:cxn modelId="{12AC82FC-5634-4354-BF02-A25A06851C0E}" type="presOf" srcId="{A291CA5F-582E-4538-9185-B8C77C2C9CBA}" destId="{2477711C-F147-4D5E-8C62-359BA54AD181}" srcOrd="0" destOrd="0" presId="urn:microsoft.com/office/officeart/2005/8/layout/hList9"/>
    <dgm:cxn modelId="{633B3465-5993-4EA3-9F43-A5A06E83D3EA}" type="presParOf" srcId="{FF457C13-0DB3-456C-BB1B-D9050F0FFDF3}" destId="{B85542E1-6CBA-40DA-B33A-59CDFB22E10E}" srcOrd="0" destOrd="0" presId="urn:microsoft.com/office/officeart/2005/8/layout/hList9"/>
    <dgm:cxn modelId="{6735A8B7-E4D8-428F-9AAF-46D52D420538}" type="presParOf" srcId="{FF457C13-0DB3-456C-BB1B-D9050F0FFDF3}" destId="{4522DF8A-8666-43B4-8E69-A8793B73BDBA}" srcOrd="1" destOrd="0" presId="urn:microsoft.com/office/officeart/2005/8/layout/hList9"/>
    <dgm:cxn modelId="{5DA48640-B449-4A7F-9C19-D7AA962C6243}" type="presParOf" srcId="{4522DF8A-8666-43B4-8E69-A8793B73BDBA}" destId="{F695060C-A425-4DB8-B9F1-17BF9B8AD68D}" srcOrd="0" destOrd="0" presId="urn:microsoft.com/office/officeart/2005/8/layout/hList9"/>
    <dgm:cxn modelId="{263CCA3F-804B-4E48-9E6D-7E6CFC7F7105}" type="presParOf" srcId="{4522DF8A-8666-43B4-8E69-A8793B73BDBA}" destId="{B932FC24-6FD3-4C02-89DB-1AC0A91E5956}" srcOrd="1" destOrd="0" presId="urn:microsoft.com/office/officeart/2005/8/layout/hList9"/>
    <dgm:cxn modelId="{B9AC8F3A-85CB-495B-9E6D-3C252FE3CF28}" type="presParOf" srcId="{B932FC24-6FD3-4C02-89DB-1AC0A91E5956}" destId="{BC9B38B4-F2D5-410A-9B4D-E1DE62CC35B9}" srcOrd="0" destOrd="0" presId="urn:microsoft.com/office/officeart/2005/8/layout/hList9"/>
    <dgm:cxn modelId="{5644D048-5507-4CAC-AE64-F4EDFC9B263C}" type="presParOf" srcId="{B932FC24-6FD3-4C02-89DB-1AC0A91E5956}" destId="{F0237BC6-33D1-41BB-A4A3-E9AF4A4BA169}" srcOrd="1" destOrd="0" presId="urn:microsoft.com/office/officeart/2005/8/layout/hList9"/>
    <dgm:cxn modelId="{651CBAC4-15A2-4583-A808-DEFB539F19E9}" type="presParOf" srcId="{FF457C13-0DB3-456C-BB1B-D9050F0FFDF3}" destId="{EF5207C4-D239-4BC5-B061-18A122D3A7A1}" srcOrd="2" destOrd="0" presId="urn:microsoft.com/office/officeart/2005/8/layout/hList9"/>
    <dgm:cxn modelId="{16964DDC-C108-45F6-9C78-4B8442BEAFD6}" type="presParOf" srcId="{FF457C13-0DB3-456C-BB1B-D9050F0FFDF3}" destId="{21D75910-46B9-4276-94B2-6A0D7E0DC19F}" srcOrd="3" destOrd="0" presId="urn:microsoft.com/office/officeart/2005/8/layout/hList9"/>
    <dgm:cxn modelId="{3BAF1815-C3BF-4395-8177-976F7D2E6C05}" type="presParOf" srcId="{FF457C13-0DB3-456C-BB1B-D9050F0FFDF3}" destId="{DE7014CA-B90C-4FC9-BF80-FA2BF458E19F}" srcOrd="4" destOrd="0" presId="urn:microsoft.com/office/officeart/2005/8/layout/hList9"/>
    <dgm:cxn modelId="{FD7A4005-C571-49B3-A17C-03109F890212}" type="presParOf" srcId="{FF457C13-0DB3-456C-BB1B-D9050F0FFDF3}" destId="{A1D52A13-C2AE-403D-8120-2674CC85AAEB}" srcOrd="5" destOrd="0" presId="urn:microsoft.com/office/officeart/2005/8/layout/hList9"/>
    <dgm:cxn modelId="{60E9560D-D636-473A-AEA2-7C937C90138B}" type="presParOf" srcId="{FF457C13-0DB3-456C-BB1B-D9050F0FFDF3}" destId="{C7CD151F-EBD8-4E3C-AF43-8ABD71098EAD}" srcOrd="6" destOrd="0" presId="urn:microsoft.com/office/officeart/2005/8/layout/hList9"/>
    <dgm:cxn modelId="{166CB681-290E-4AE0-AD34-877DF095AEF0}" type="presParOf" srcId="{C7CD151F-EBD8-4E3C-AF43-8ABD71098EAD}" destId="{20E3F5D7-0115-455E-83F6-EF0AA8013704}" srcOrd="0" destOrd="0" presId="urn:microsoft.com/office/officeart/2005/8/layout/hList9"/>
    <dgm:cxn modelId="{8C2CD414-540D-4033-B475-8D3F5034A841}" type="presParOf" srcId="{C7CD151F-EBD8-4E3C-AF43-8ABD71098EAD}" destId="{E6029F94-7544-465A-85A6-48640432C995}" srcOrd="1" destOrd="0" presId="urn:microsoft.com/office/officeart/2005/8/layout/hList9"/>
    <dgm:cxn modelId="{167A0A66-8611-473D-996B-7728F542D557}" type="presParOf" srcId="{E6029F94-7544-465A-85A6-48640432C995}" destId="{796F87CB-42DF-4DA8-A8C9-6427E4B5F2C0}" srcOrd="0" destOrd="0" presId="urn:microsoft.com/office/officeart/2005/8/layout/hList9"/>
    <dgm:cxn modelId="{04580B6E-F5A0-4FD0-9C9A-E4609BC5323F}" type="presParOf" srcId="{E6029F94-7544-465A-85A6-48640432C995}" destId="{6E2038D4-1A01-453E-BCD8-1E583E7372B8}" srcOrd="1" destOrd="0" presId="urn:microsoft.com/office/officeart/2005/8/layout/hList9"/>
    <dgm:cxn modelId="{F56117FF-EB69-49AB-A636-693564945E83}" type="presParOf" srcId="{FF457C13-0DB3-456C-BB1B-D9050F0FFDF3}" destId="{79EBEC38-9B42-4F3F-BE44-67BA8A7D0163}" srcOrd="7" destOrd="0" presId="urn:microsoft.com/office/officeart/2005/8/layout/hList9"/>
    <dgm:cxn modelId="{EC6677B3-085E-4A9B-9D0E-D2819179901A}" type="presParOf" srcId="{FF457C13-0DB3-456C-BB1B-D9050F0FFDF3}" destId="{2477711C-F147-4D5E-8C62-359BA54AD18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7C2331-24CF-4A4A-853C-E7FC2CC42CAE}" type="doc">
      <dgm:prSet loTypeId="urn:microsoft.com/office/officeart/2005/8/layout/hList9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de-DE"/>
        </a:p>
      </dgm:t>
    </dgm:pt>
    <dgm:pt modelId="{8AC8C17B-F980-45E5-AAC4-7EE3E504DFB0}">
      <dgm:prSet/>
      <dgm:spPr/>
      <dgm:t>
        <a:bodyPr/>
        <a:lstStyle/>
        <a:p>
          <a:pPr rtl="0"/>
          <a:r>
            <a:rPr lang="pl-PL" dirty="0"/>
            <a:t>3</a:t>
          </a:r>
        </a:p>
      </dgm:t>
    </dgm:pt>
    <dgm:pt modelId="{597B0541-D3FC-4D72-BC1F-64E60131BD18}" type="parTrans" cxnId="{6434E16A-6B80-4AA3-AA94-44FCC635157A}">
      <dgm:prSet/>
      <dgm:spPr/>
      <dgm:t>
        <a:bodyPr/>
        <a:lstStyle/>
        <a:p>
          <a:endParaRPr lang="de-DE"/>
        </a:p>
      </dgm:t>
    </dgm:pt>
    <dgm:pt modelId="{2E0A52F6-FE92-4B83-A57F-D77F5E6EAA33}" type="sibTrans" cxnId="{6434E16A-6B80-4AA3-AA94-44FCC635157A}">
      <dgm:prSet/>
      <dgm:spPr/>
      <dgm:t>
        <a:bodyPr/>
        <a:lstStyle/>
        <a:p>
          <a:endParaRPr lang="de-DE"/>
        </a:p>
      </dgm:t>
    </dgm:pt>
    <dgm:pt modelId="{B77BDEDD-BF45-4609-B32E-0041C68AE344}">
      <dgm:prSet/>
      <dgm:spPr/>
      <dgm:t>
        <a:bodyPr/>
        <a:lstStyle/>
        <a:p>
          <a:pPr rtl="0"/>
          <a:r>
            <a:rPr lang="pl-PL" baseline="0" dirty="0"/>
            <a:t>Prezentacja Waszej pracy na forum klasy, oraz odpowiedzi na pytania od kolegów dotyczących podstawowych wiadomości związanych z obsługą klienta.</a:t>
          </a:r>
          <a:endParaRPr lang="de-DE" dirty="0"/>
        </a:p>
      </dgm:t>
    </dgm:pt>
    <dgm:pt modelId="{3BBAF3D1-491B-4EF7-B962-0A543857529F}" type="parTrans" cxnId="{83157A41-4A4A-48F2-8FD3-DF69744C252E}">
      <dgm:prSet/>
      <dgm:spPr/>
      <dgm:t>
        <a:bodyPr/>
        <a:lstStyle/>
        <a:p>
          <a:endParaRPr lang="de-DE"/>
        </a:p>
      </dgm:t>
    </dgm:pt>
    <dgm:pt modelId="{A0B40BE1-83BD-4ED2-A477-EA9143B5B02A}" type="sibTrans" cxnId="{83157A41-4A4A-48F2-8FD3-DF69744C252E}">
      <dgm:prSet/>
      <dgm:spPr/>
      <dgm:t>
        <a:bodyPr/>
        <a:lstStyle/>
        <a:p>
          <a:endParaRPr lang="de-DE"/>
        </a:p>
      </dgm:t>
    </dgm:pt>
    <dgm:pt modelId="{CF87FB8F-7652-4A91-8FD2-992211206BAE}" type="pres">
      <dgm:prSet presAssocID="{177C2331-24CF-4A4A-853C-E7FC2CC42CAE}" presName="list" presStyleCnt="0">
        <dgm:presLayoutVars>
          <dgm:dir/>
          <dgm:animLvl val="lvl"/>
        </dgm:presLayoutVars>
      </dgm:prSet>
      <dgm:spPr/>
    </dgm:pt>
    <dgm:pt modelId="{F6800FAF-AB6A-4AF9-9B37-23D4E689B5E3}" type="pres">
      <dgm:prSet presAssocID="{8AC8C17B-F980-45E5-AAC4-7EE3E504DFB0}" presName="posSpace" presStyleCnt="0"/>
      <dgm:spPr/>
    </dgm:pt>
    <dgm:pt modelId="{E7797968-DE83-4D9D-9439-5FE412F66876}" type="pres">
      <dgm:prSet presAssocID="{8AC8C17B-F980-45E5-AAC4-7EE3E504DFB0}" presName="vertFlow" presStyleCnt="0"/>
      <dgm:spPr/>
    </dgm:pt>
    <dgm:pt modelId="{FC965788-DEF8-464B-B033-54B56E3549DB}" type="pres">
      <dgm:prSet presAssocID="{8AC8C17B-F980-45E5-AAC4-7EE3E504DFB0}" presName="topSpace" presStyleCnt="0"/>
      <dgm:spPr/>
    </dgm:pt>
    <dgm:pt modelId="{0D9A4E1D-4CE6-4DCF-96D9-AE14DCFD7246}" type="pres">
      <dgm:prSet presAssocID="{8AC8C17B-F980-45E5-AAC4-7EE3E504DFB0}" presName="firstComp" presStyleCnt="0"/>
      <dgm:spPr/>
    </dgm:pt>
    <dgm:pt modelId="{9B19BBB6-16FD-44E2-9D2D-6BE97B8FEB19}" type="pres">
      <dgm:prSet presAssocID="{8AC8C17B-F980-45E5-AAC4-7EE3E504DFB0}" presName="firstChild" presStyleLbl="bgAccFollowNode1" presStyleIdx="0" presStyleCnt="1" custScaleX="86187" custScaleY="100141" custLinFactNeighborX="-70263" custLinFactNeighborY="-30277"/>
      <dgm:spPr/>
    </dgm:pt>
    <dgm:pt modelId="{D5240142-AB26-4F41-9BB8-7706245197A6}" type="pres">
      <dgm:prSet presAssocID="{8AC8C17B-F980-45E5-AAC4-7EE3E504DFB0}" presName="firstChildTx" presStyleLbl="bgAccFollowNode1" presStyleIdx="0" presStyleCnt="1">
        <dgm:presLayoutVars>
          <dgm:bulletEnabled val="1"/>
        </dgm:presLayoutVars>
      </dgm:prSet>
      <dgm:spPr/>
    </dgm:pt>
    <dgm:pt modelId="{DE043164-1C20-461A-A5F2-955EC15AF385}" type="pres">
      <dgm:prSet presAssocID="{8AC8C17B-F980-45E5-AAC4-7EE3E504DFB0}" presName="negSpace" presStyleCnt="0"/>
      <dgm:spPr/>
    </dgm:pt>
    <dgm:pt modelId="{EED619DA-8B9F-4D43-B861-D798CD53B6FD}" type="pres">
      <dgm:prSet presAssocID="{8AC8C17B-F980-45E5-AAC4-7EE3E504DFB0}" presName="circle" presStyleLbl="node1" presStyleIdx="0" presStyleCnt="1" custScaleX="39522" custScaleY="39522" custLinFactNeighborX="119" custLinFactNeighborY="-12658"/>
      <dgm:spPr/>
    </dgm:pt>
  </dgm:ptLst>
  <dgm:cxnLst>
    <dgm:cxn modelId="{586A133A-00FB-4ED0-AC9F-FE8A01B28FEE}" type="presOf" srcId="{177C2331-24CF-4A4A-853C-E7FC2CC42CAE}" destId="{CF87FB8F-7652-4A91-8FD2-992211206BAE}" srcOrd="0" destOrd="0" presId="urn:microsoft.com/office/officeart/2005/8/layout/hList9"/>
    <dgm:cxn modelId="{83157A41-4A4A-48F2-8FD3-DF69744C252E}" srcId="{8AC8C17B-F980-45E5-AAC4-7EE3E504DFB0}" destId="{B77BDEDD-BF45-4609-B32E-0041C68AE344}" srcOrd="0" destOrd="0" parTransId="{3BBAF3D1-491B-4EF7-B962-0A543857529F}" sibTransId="{A0B40BE1-83BD-4ED2-A477-EA9143B5B02A}"/>
    <dgm:cxn modelId="{6434E16A-6B80-4AA3-AA94-44FCC635157A}" srcId="{177C2331-24CF-4A4A-853C-E7FC2CC42CAE}" destId="{8AC8C17B-F980-45E5-AAC4-7EE3E504DFB0}" srcOrd="0" destOrd="0" parTransId="{597B0541-D3FC-4D72-BC1F-64E60131BD18}" sibTransId="{2E0A52F6-FE92-4B83-A57F-D77F5E6EAA33}"/>
    <dgm:cxn modelId="{DDE50FB3-A406-4BBE-A3EC-D4D9C52E7E95}" type="presOf" srcId="{B77BDEDD-BF45-4609-B32E-0041C68AE344}" destId="{D5240142-AB26-4F41-9BB8-7706245197A6}" srcOrd="1" destOrd="0" presId="urn:microsoft.com/office/officeart/2005/8/layout/hList9"/>
    <dgm:cxn modelId="{70921EC2-3DA6-4404-A256-965EF56E3C27}" type="presOf" srcId="{8AC8C17B-F980-45E5-AAC4-7EE3E504DFB0}" destId="{EED619DA-8B9F-4D43-B861-D798CD53B6FD}" srcOrd="0" destOrd="0" presId="urn:microsoft.com/office/officeart/2005/8/layout/hList9"/>
    <dgm:cxn modelId="{58A5E8F0-4A47-4EC4-A8A2-17498CD8FBAB}" type="presOf" srcId="{B77BDEDD-BF45-4609-B32E-0041C68AE344}" destId="{9B19BBB6-16FD-44E2-9D2D-6BE97B8FEB19}" srcOrd="0" destOrd="0" presId="urn:microsoft.com/office/officeart/2005/8/layout/hList9"/>
    <dgm:cxn modelId="{0FF6C2F0-0957-42AA-A2B7-611153F291CA}" type="presParOf" srcId="{CF87FB8F-7652-4A91-8FD2-992211206BAE}" destId="{F6800FAF-AB6A-4AF9-9B37-23D4E689B5E3}" srcOrd="0" destOrd="0" presId="urn:microsoft.com/office/officeart/2005/8/layout/hList9"/>
    <dgm:cxn modelId="{2123CAB9-CC13-4796-82BA-4119D24EAEB2}" type="presParOf" srcId="{CF87FB8F-7652-4A91-8FD2-992211206BAE}" destId="{E7797968-DE83-4D9D-9439-5FE412F66876}" srcOrd="1" destOrd="0" presId="urn:microsoft.com/office/officeart/2005/8/layout/hList9"/>
    <dgm:cxn modelId="{CEC7C632-9C82-468C-A4F2-9889832576E5}" type="presParOf" srcId="{E7797968-DE83-4D9D-9439-5FE412F66876}" destId="{FC965788-DEF8-464B-B033-54B56E3549DB}" srcOrd="0" destOrd="0" presId="urn:microsoft.com/office/officeart/2005/8/layout/hList9"/>
    <dgm:cxn modelId="{306BA40A-405E-4D54-B91C-7928A2ECB703}" type="presParOf" srcId="{E7797968-DE83-4D9D-9439-5FE412F66876}" destId="{0D9A4E1D-4CE6-4DCF-96D9-AE14DCFD7246}" srcOrd="1" destOrd="0" presId="urn:microsoft.com/office/officeart/2005/8/layout/hList9"/>
    <dgm:cxn modelId="{8C5C36E7-4874-479C-A17E-209C6F75A589}" type="presParOf" srcId="{0D9A4E1D-4CE6-4DCF-96D9-AE14DCFD7246}" destId="{9B19BBB6-16FD-44E2-9D2D-6BE97B8FEB19}" srcOrd="0" destOrd="0" presId="urn:microsoft.com/office/officeart/2005/8/layout/hList9"/>
    <dgm:cxn modelId="{87609670-B51F-4DDC-9B5E-8F4AF3B123AB}" type="presParOf" srcId="{0D9A4E1D-4CE6-4DCF-96D9-AE14DCFD7246}" destId="{D5240142-AB26-4F41-9BB8-7706245197A6}" srcOrd="1" destOrd="0" presId="urn:microsoft.com/office/officeart/2005/8/layout/hList9"/>
    <dgm:cxn modelId="{411422F5-74DB-4AF5-8C07-220C7113BCA9}" type="presParOf" srcId="{CF87FB8F-7652-4A91-8FD2-992211206BAE}" destId="{DE043164-1C20-461A-A5F2-955EC15AF385}" srcOrd="2" destOrd="0" presId="urn:microsoft.com/office/officeart/2005/8/layout/hList9"/>
    <dgm:cxn modelId="{FD8430D0-F73A-4BAC-A141-9763DE6A2C2F}" type="presParOf" srcId="{CF87FB8F-7652-4A91-8FD2-992211206BAE}" destId="{EED619DA-8B9F-4D43-B861-D798CD53B6F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82053B-4D55-4A2B-9C83-8C8A4BE55591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65D0E9C9-F444-49B5-9E19-CF344A270810}">
      <dgm:prSet custT="1"/>
      <dgm:spPr/>
      <dgm:t>
        <a:bodyPr/>
        <a:lstStyle/>
        <a:p>
          <a:pPr rtl="0"/>
          <a:r>
            <a:rPr lang="pl-PL" sz="1400" dirty="0"/>
            <a:t>Lider  wybiera:</a:t>
          </a:r>
        </a:p>
      </dgm:t>
    </dgm:pt>
    <dgm:pt modelId="{94072179-63F3-47A5-A627-645CA590372C}" type="parTrans" cxnId="{0E4B3BD0-751F-4FB5-95BF-D1A71ED67619}">
      <dgm:prSet/>
      <dgm:spPr/>
      <dgm:t>
        <a:bodyPr/>
        <a:lstStyle/>
        <a:p>
          <a:endParaRPr lang="de-DE"/>
        </a:p>
      </dgm:t>
    </dgm:pt>
    <dgm:pt modelId="{0A989FED-6A13-414F-98BE-949D056F4127}" type="sibTrans" cxnId="{0E4B3BD0-751F-4FB5-95BF-D1A71ED67619}">
      <dgm:prSet/>
      <dgm:spPr/>
      <dgm:t>
        <a:bodyPr/>
        <a:lstStyle/>
        <a:p>
          <a:endParaRPr lang="de-DE"/>
        </a:p>
      </dgm:t>
    </dgm:pt>
    <dgm:pt modelId="{A77A2828-1488-467A-8B1F-3B2FEE2B881A}">
      <dgm:prSet custT="1"/>
      <dgm:spPr/>
      <dgm:t>
        <a:bodyPr/>
        <a:lstStyle/>
        <a:p>
          <a:pPr rtl="0"/>
          <a:r>
            <a:rPr lang="pl-PL" sz="1400" dirty="0"/>
            <a:t>obsługa klienta, który chce nadać paczkę krajową w placówce Poczty Polskiej S.A. </a:t>
          </a:r>
        </a:p>
      </dgm:t>
    </dgm:pt>
    <dgm:pt modelId="{A715217A-4422-459E-A223-367AA94BAC73}" type="parTrans" cxnId="{042D2BD3-8C5C-49C6-BADB-FFE6412BCDFA}">
      <dgm:prSet/>
      <dgm:spPr/>
      <dgm:t>
        <a:bodyPr/>
        <a:lstStyle/>
        <a:p>
          <a:endParaRPr lang="de-DE" sz="3600"/>
        </a:p>
      </dgm:t>
    </dgm:pt>
    <dgm:pt modelId="{B5DA7FE8-9071-4DE5-9275-B4200AEB0004}" type="sibTrans" cxnId="{042D2BD3-8C5C-49C6-BADB-FFE6412BCDFA}">
      <dgm:prSet custT="1"/>
      <dgm:spPr/>
      <dgm:t>
        <a:bodyPr/>
        <a:lstStyle/>
        <a:p>
          <a:r>
            <a:rPr lang="pl-PL" sz="1600" dirty="0"/>
            <a:t>Grupa I</a:t>
          </a:r>
          <a:endParaRPr lang="de-DE" sz="1600" dirty="0"/>
        </a:p>
      </dgm:t>
    </dgm:pt>
    <dgm:pt modelId="{7353D695-061E-41C1-985B-81AF8D39757F}">
      <dgm:prSet custT="1"/>
      <dgm:spPr/>
      <dgm:t>
        <a:bodyPr/>
        <a:lstStyle/>
        <a:p>
          <a:pPr rtl="0"/>
          <a:r>
            <a:rPr lang="pl-PL" sz="1400" dirty="0"/>
            <a:t>obsługa klienta, który chce nadać paczkę zagraniczną w placówce Poczty Polskiej S.A.</a:t>
          </a:r>
        </a:p>
      </dgm:t>
    </dgm:pt>
    <dgm:pt modelId="{6A3FEE30-EB0F-474D-A9B5-9D6A2657E972}" type="parTrans" cxnId="{14D6A04F-0CFF-42C0-9CDD-F663EDA6869D}">
      <dgm:prSet/>
      <dgm:spPr/>
      <dgm:t>
        <a:bodyPr/>
        <a:lstStyle/>
        <a:p>
          <a:endParaRPr lang="de-DE" sz="3600"/>
        </a:p>
      </dgm:t>
    </dgm:pt>
    <dgm:pt modelId="{1AA63EBA-B4BE-43B6-A783-9F97F4C0907C}" type="sibTrans" cxnId="{14D6A04F-0CFF-42C0-9CDD-F663EDA6869D}">
      <dgm:prSet custT="1"/>
      <dgm:spPr/>
      <dgm:t>
        <a:bodyPr/>
        <a:lstStyle/>
        <a:p>
          <a:r>
            <a:rPr lang="pl-PL" sz="1600" dirty="0"/>
            <a:t>Grupa II</a:t>
          </a:r>
          <a:endParaRPr lang="de-DE" sz="1600" dirty="0"/>
        </a:p>
      </dgm:t>
    </dgm:pt>
    <dgm:pt modelId="{1830C7EA-ABEE-45AA-ABD2-08D65845A400}">
      <dgm:prSet custT="1"/>
      <dgm:spPr/>
      <dgm:t>
        <a:bodyPr/>
        <a:lstStyle/>
        <a:p>
          <a:pPr rtl="0"/>
          <a:r>
            <a:rPr lang="pl-PL" sz="1400" dirty="0"/>
            <a:t>obsługa klienta, który chce nadać paczkę krajową w placówce firmy kurierskiej DHL </a:t>
          </a:r>
        </a:p>
      </dgm:t>
    </dgm:pt>
    <dgm:pt modelId="{A19832FD-E525-466C-9CE4-83B11F0738BD}" type="parTrans" cxnId="{A93C0ABC-1F30-440F-A166-2B79D0972360}">
      <dgm:prSet/>
      <dgm:spPr/>
      <dgm:t>
        <a:bodyPr/>
        <a:lstStyle/>
        <a:p>
          <a:endParaRPr lang="de-DE" sz="3600"/>
        </a:p>
      </dgm:t>
    </dgm:pt>
    <dgm:pt modelId="{03B32C70-65F3-45A7-91CF-427C1B71ABF7}" type="sibTrans" cxnId="{A93C0ABC-1F30-440F-A166-2B79D0972360}">
      <dgm:prSet custT="1"/>
      <dgm:spPr/>
      <dgm:t>
        <a:bodyPr/>
        <a:lstStyle/>
        <a:p>
          <a:r>
            <a:rPr lang="pl-PL" sz="1600" dirty="0"/>
            <a:t>Grupa III</a:t>
          </a:r>
          <a:endParaRPr lang="de-DE" sz="1600" dirty="0"/>
        </a:p>
      </dgm:t>
    </dgm:pt>
    <dgm:pt modelId="{3C9F1D2D-BF24-46CE-93AD-FDA8183C6EF2}">
      <dgm:prSet custT="1"/>
      <dgm:spPr/>
      <dgm:t>
        <a:bodyPr/>
        <a:lstStyle/>
        <a:p>
          <a:pPr rtl="0"/>
          <a:r>
            <a:rPr lang="pl-PL" sz="1400" dirty="0"/>
            <a:t>obsługa klienta, który chce nadać paczkę zagraniczną w placówce firmy kurierskiej DHL </a:t>
          </a:r>
        </a:p>
      </dgm:t>
    </dgm:pt>
    <dgm:pt modelId="{3E4A626B-F1D7-44B9-A1C0-BAFD5C526C25}" type="parTrans" cxnId="{C91CFFD8-1785-4937-A0F8-D5791D2A5AAF}">
      <dgm:prSet/>
      <dgm:spPr/>
      <dgm:t>
        <a:bodyPr/>
        <a:lstStyle/>
        <a:p>
          <a:endParaRPr lang="de-DE" sz="3600"/>
        </a:p>
      </dgm:t>
    </dgm:pt>
    <dgm:pt modelId="{1DCCF616-825D-456D-B826-C4831C283D00}" type="sibTrans" cxnId="{C91CFFD8-1785-4937-A0F8-D5791D2A5AAF}">
      <dgm:prSet custT="1"/>
      <dgm:spPr/>
      <dgm:t>
        <a:bodyPr/>
        <a:lstStyle/>
        <a:p>
          <a:r>
            <a:rPr lang="pl-PL" sz="1600" dirty="0"/>
            <a:t>Grupa IV</a:t>
          </a:r>
          <a:endParaRPr lang="de-DE" sz="1600" dirty="0"/>
        </a:p>
      </dgm:t>
    </dgm:pt>
    <dgm:pt modelId="{8CCD9828-0312-4E6C-BCE0-27C4E206C661}" type="pres">
      <dgm:prSet presAssocID="{5F82053B-4D55-4A2B-9C83-8C8A4BE555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218FDE5-B9C8-4355-AD18-9147FEB347BD}" type="pres">
      <dgm:prSet presAssocID="{65D0E9C9-F444-49B5-9E19-CF344A270810}" presName="hierRoot1" presStyleCnt="0">
        <dgm:presLayoutVars>
          <dgm:hierBranch val="init"/>
        </dgm:presLayoutVars>
      </dgm:prSet>
      <dgm:spPr/>
    </dgm:pt>
    <dgm:pt modelId="{8AA7C195-EFF6-4C24-889E-779807C33EB8}" type="pres">
      <dgm:prSet presAssocID="{65D0E9C9-F444-49B5-9E19-CF344A270810}" presName="rootComposite1" presStyleCnt="0"/>
      <dgm:spPr/>
    </dgm:pt>
    <dgm:pt modelId="{A5315A56-7323-43AF-8CEE-99224AD6D4F2}" type="pres">
      <dgm:prSet presAssocID="{65D0E9C9-F444-49B5-9E19-CF344A270810}" presName="rootText1" presStyleLbl="node0" presStyleIdx="0" presStyleCnt="1" custScaleX="136273">
        <dgm:presLayoutVars>
          <dgm:chMax/>
          <dgm:chPref val="3"/>
        </dgm:presLayoutVars>
      </dgm:prSet>
      <dgm:spPr/>
    </dgm:pt>
    <dgm:pt modelId="{CED6569E-0976-4AFD-B7C4-04DE850D986B}" type="pres">
      <dgm:prSet presAssocID="{65D0E9C9-F444-49B5-9E19-CF344A270810}" presName="titleText1" presStyleLbl="fgAcc0" presStyleIdx="0" presStyleCnt="1" custLinFactNeighborX="-3237" custLinFactNeighborY="3952">
        <dgm:presLayoutVars>
          <dgm:chMax val="0"/>
          <dgm:chPref val="0"/>
        </dgm:presLayoutVars>
      </dgm:prSet>
      <dgm:spPr/>
    </dgm:pt>
    <dgm:pt modelId="{E57643FA-662C-45AB-B49D-8DB3AB849328}" type="pres">
      <dgm:prSet presAssocID="{65D0E9C9-F444-49B5-9E19-CF344A270810}" presName="rootConnector1" presStyleLbl="node1" presStyleIdx="0" presStyleCnt="4"/>
      <dgm:spPr/>
    </dgm:pt>
    <dgm:pt modelId="{98B1E77A-412E-424D-A1B5-3C1DC42B97EE}" type="pres">
      <dgm:prSet presAssocID="{65D0E9C9-F444-49B5-9E19-CF344A270810}" presName="hierChild2" presStyleCnt="0"/>
      <dgm:spPr/>
    </dgm:pt>
    <dgm:pt modelId="{A0B3516C-5C2C-474F-8A44-AA5BFEF20485}" type="pres">
      <dgm:prSet presAssocID="{A715217A-4422-459E-A223-367AA94BAC73}" presName="Name37" presStyleLbl="parChTrans1D2" presStyleIdx="0" presStyleCnt="4"/>
      <dgm:spPr/>
    </dgm:pt>
    <dgm:pt modelId="{747ED7BF-C4FE-49F7-AA35-0439B80E367F}" type="pres">
      <dgm:prSet presAssocID="{A77A2828-1488-467A-8B1F-3B2FEE2B881A}" presName="hierRoot2" presStyleCnt="0">
        <dgm:presLayoutVars>
          <dgm:hierBranch val="init"/>
        </dgm:presLayoutVars>
      </dgm:prSet>
      <dgm:spPr/>
    </dgm:pt>
    <dgm:pt modelId="{7CF52541-A4EB-4505-B519-D52E13147A25}" type="pres">
      <dgm:prSet presAssocID="{A77A2828-1488-467A-8B1F-3B2FEE2B881A}" presName="rootComposite" presStyleCnt="0"/>
      <dgm:spPr/>
    </dgm:pt>
    <dgm:pt modelId="{072FCC1A-2178-4A5D-A39A-F6AB9EAB8DB2}" type="pres">
      <dgm:prSet presAssocID="{A77A2828-1488-467A-8B1F-3B2FEE2B881A}" presName="rootText" presStyleLbl="node1" presStyleIdx="0" presStyleCnt="4" custScaleX="128646" custScaleY="204682" custLinFactNeighborX="37154" custLinFactNeighborY="-872">
        <dgm:presLayoutVars>
          <dgm:chMax/>
          <dgm:chPref val="3"/>
        </dgm:presLayoutVars>
      </dgm:prSet>
      <dgm:spPr/>
    </dgm:pt>
    <dgm:pt modelId="{275BB599-7473-4EC3-BDC7-C739F28C023D}" type="pres">
      <dgm:prSet presAssocID="{A77A2828-1488-467A-8B1F-3B2FEE2B881A}" presName="titleText2" presStyleLbl="fgAcc1" presStyleIdx="0" presStyleCnt="4" custLinFactY="54270" custLinFactNeighborX="-4908" custLinFactNeighborY="100000">
        <dgm:presLayoutVars>
          <dgm:chMax val="0"/>
          <dgm:chPref val="0"/>
        </dgm:presLayoutVars>
      </dgm:prSet>
      <dgm:spPr/>
    </dgm:pt>
    <dgm:pt modelId="{70A85B5C-A8B6-4474-94ED-0C510DD1C258}" type="pres">
      <dgm:prSet presAssocID="{A77A2828-1488-467A-8B1F-3B2FEE2B881A}" presName="rootConnector" presStyleLbl="node2" presStyleIdx="0" presStyleCnt="0"/>
      <dgm:spPr/>
    </dgm:pt>
    <dgm:pt modelId="{B2729430-DFB5-482B-B898-3E35BD148997}" type="pres">
      <dgm:prSet presAssocID="{A77A2828-1488-467A-8B1F-3B2FEE2B881A}" presName="hierChild4" presStyleCnt="0"/>
      <dgm:spPr/>
    </dgm:pt>
    <dgm:pt modelId="{8613C4B3-C4FD-457D-8E8D-B9E49578E067}" type="pres">
      <dgm:prSet presAssocID="{A77A2828-1488-467A-8B1F-3B2FEE2B881A}" presName="hierChild5" presStyleCnt="0"/>
      <dgm:spPr/>
    </dgm:pt>
    <dgm:pt modelId="{0B67348F-56DC-4574-80D3-B9CB8A4C44BB}" type="pres">
      <dgm:prSet presAssocID="{6A3FEE30-EB0F-474D-A9B5-9D6A2657E972}" presName="Name37" presStyleLbl="parChTrans1D2" presStyleIdx="1" presStyleCnt="4"/>
      <dgm:spPr/>
    </dgm:pt>
    <dgm:pt modelId="{36E0F865-6F0C-458A-8972-F89533F3BFEB}" type="pres">
      <dgm:prSet presAssocID="{7353D695-061E-41C1-985B-81AF8D39757F}" presName="hierRoot2" presStyleCnt="0">
        <dgm:presLayoutVars>
          <dgm:hierBranch val="init"/>
        </dgm:presLayoutVars>
      </dgm:prSet>
      <dgm:spPr/>
    </dgm:pt>
    <dgm:pt modelId="{307961AE-B90F-46A7-ABBB-8893DCD1C8EC}" type="pres">
      <dgm:prSet presAssocID="{7353D695-061E-41C1-985B-81AF8D39757F}" presName="rootComposite" presStyleCnt="0"/>
      <dgm:spPr/>
    </dgm:pt>
    <dgm:pt modelId="{E27342D9-9902-4794-BAC0-1500A6D99650}" type="pres">
      <dgm:prSet presAssocID="{7353D695-061E-41C1-985B-81AF8D39757F}" presName="rootText" presStyleLbl="node1" presStyleIdx="1" presStyleCnt="4" custScaleX="133056" custScaleY="233593" custLinFactY="100000" custLinFactNeighborX="-667" custLinFactNeighborY="148090">
        <dgm:presLayoutVars>
          <dgm:chMax/>
          <dgm:chPref val="3"/>
        </dgm:presLayoutVars>
      </dgm:prSet>
      <dgm:spPr/>
    </dgm:pt>
    <dgm:pt modelId="{FE67B5F1-7A49-4EEB-9EE5-B2DA801CBE8E}" type="pres">
      <dgm:prSet presAssocID="{7353D695-061E-41C1-985B-81AF8D39757F}" presName="titleText2" presStyleLbl="fgAcc1" presStyleIdx="1" presStyleCnt="4" custLinFactY="400000" custLinFactNeighborX="-52392" custLinFactNeighborY="468000">
        <dgm:presLayoutVars>
          <dgm:chMax val="0"/>
          <dgm:chPref val="0"/>
        </dgm:presLayoutVars>
      </dgm:prSet>
      <dgm:spPr/>
    </dgm:pt>
    <dgm:pt modelId="{19B26436-677C-4832-A097-D55963A140F5}" type="pres">
      <dgm:prSet presAssocID="{7353D695-061E-41C1-985B-81AF8D39757F}" presName="rootConnector" presStyleLbl="node2" presStyleIdx="0" presStyleCnt="0"/>
      <dgm:spPr/>
    </dgm:pt>
    <dgm:pt modelId="{171C9E76-ECB4-45FB-9F4F-2964E4B36B99}" type="pres">
      <dgm:prSet presAssocID="{7353D695-061E-41C1-985B-81AF8D39757F}" presName="hierChild4" presStyleCnt="0"/>
      <dgm:spPr/>
    </dgm:pt>
    <dgm:pt modelId="{52A9ACF8-34DA-4911-9624-53D9590D67F2}" type="pres">
      <dgm:prSet presAssocID="{7353D695-061E-41C1-985B-81AF8D39757F}" presName="hierChild5" presStyleCnt="0"/>
      <dgm:spPr/>
    </dgm:pt>
    <dgm:pt modelId="{AF1FD654-D5B0-486C-BE6F-73080298B07F}" type="pres">
      <dgm:prSet presAssocID="{A19832FD-E525-466C-9CE4-83B11F0738BD}" presName="Name37" presStyleLbl="parChTrans1D2" presStyleIdx="2" presStyleCnt="4"/>
      <dgm:spPr/>
    </dgm:pt>
    <dgm:pt modelId="{D39370B0-B341-4DEB-AA4E-06585BA6A0BB}" type="pres">
      <dgm:prSet presAssocID="{1830C7EA-ABEE-45AA-ABD2-08D65845A400}" presName="hierRoot2" presStyleCnt="0">
        <dgm:presLayoutVars>
          <dgm:hierBranch val="init"/>
        </dgm:presLayoutVars>
      </dgm:prSet>
      <dgm:spPr/>
    </dgm:pt>
    <dgm:pt modelId="{EDA653CE-4E1C-49F3-9039-DD21FEFD00F7}" type="pres">
      <dgm:prSet presAssocID="{1830C7EA-ABEE-45AA-ABD2-08D65845A400}" presName="rootComposite" presStyleCnt="0"/>
      <dgm:spPr/>
    </dgm:pt>
    <dgm:pt modelId="{8274FD14-1572-46C5-8FC3-80AEE438E3BD}" type="pres">
      <dgm:prSet presAssocID="{1830C7EA-ABEE-45AA-ABD2-08D65845A400}" presName="rootText" presStyleLbl="node1" presStyleIdx="2" presStyleCnt="4" custScaleX="148986" custScaleY="240439" custLinFactY="100000" custLinFactNeighborX="7286" custLinFactNeighborY="100460">
        <dgm:presLayoutVars>
          <dgm:chMax/>
          <dgm:chPref val="3"/>
        </dgm:presLayoutVars>
      </dgm:prSet>
      <dgm:spPr/>
    </dgm:pt>
    <dgm:pt modelId="{36810B41-2A6D-4ED6-82DB-B3C716D0CF3C}" type="pres">
      <dgm:prSet presAssocID="{1830C7EA-ABEE-45AA-ABD2-08D65845A400}" presName="titleText2" presStyleLbl="fgAcc1" presStyleIdx="2" presStyleCnt="4" custLinFactY="383725" custLinFactNeighborX="-48799" custLinFactNeighborY="400000">
        <dgm:presLayoutVars>
          <dgm:chMax val="0"/>
          <dgm:chPref val="0"/>
        </dgm:presLayoutVars>
      </dgm:prSet>
      <dgm:spPr/>
    </dgm:pt>
    <dgm:pt modelId="{3E1C8158-4B01-4020-99A7-C2A8072813D0}" type="pres">
      <dgm:prSet presAssocID="{1830C7EA-ABEE-45AA-ABD2-08D65845A400}" presName="rootConnector" presStyleLbl="node2" presStyleIdx="0" presStyleCnt="0"/>
      <dgm:spPr/>
    </dgm:pt>
    <dgm:pt modelId="{8A7E3095-680B-4C52-A403-9A0A1D432E5C}" type="pres">
      <dgm:prSet presAssocID="{1830C7EA-ABEE-45AA-ABD2-08D65845A400}" presName="hierChild4" presStyleCnt="0"/>
      <dgm:spPr/>
    </dgm:pt>
    <dgm:pt modelId="{D19E64C0-3FE3-4A59-A612-8DD3B399EDD6}" type="pres">
      <dgm:prSet presAssocID="{1830C7EA-ABEE-45AA-ABD2-08D65845A400}" presName="hierChild5" presStyleCnt="0"/>
      <dgm:spPr/>
    </dgm:pt>
    <dgm:pt modelId="{C1AF33A7-D23E-4261-990E-A0319EE1783D}" type="pres">
      <dgm:prSet presAssocID="{3E4A626B-F1D7-44B9-A1C0-BAFD5C526C25}" presName="Name37" presStyleLbl="parChTrans1D2" presStyleIdx="3" presStyleCnt="4"/>
      <dgm:spPr/>
    </dgm:pt>
    <dgm:pt modelId="{27AB1792-72D6-4091-90CA-9BB4BD653959}" type="pres">
      <dgm:prSet presAssocID="{3C9F1D2D-BF24-46CE-93AD-FDA8183C6EF2}" presName="hierRoot2" presStyleCnt="0">
        <dgm:presLayoutVars>
          <dgm:hierBranch val="init"/>
        </dgm:presLayoutVars>
      </dgm:prSet>
      <dgm:spPr/>
    </dgm:pt>
    <dgm:pt modelId="{98FA8DD1-9035-4536-BC4E-3FC00510FD59}" type="pres">
      <dgm:prSet presAssocID="{3C9F1D2D-BF24-46CE-93AD-FDA8183C6EF2}" presName="rootComposite" presStyleCnt="0"/>
      <dgm:spPr/>
    </dgm:pt>
    <dgm:pt modelId="{F4B103EB-4D38-4943-9515-FDF74F588E18}" type="pres">
      <dgm:prSet presAssocID="{3C9F1D2D-BF24-46CE-93AD-FDA8183C6EF2}" presName="rootText" presStyleLbl="node1" presStyleIdx="3" presStyleCnt="4" custScaleX="135258" custScaleY="239698">
        <dgm:presLayoutVars>
          <dgm:chMax/>
          <dgm:chPref val="3"/>
        </dgm:presLayoutVars>
      </dgm:prSet>
      <dgm:spPr/>
    </dgm:pt>
    <dgm:pt modelId="{AC62612B-94AC-44DD-993C-E7D12661C107}" type="pres">
      <dgm:prSet presAssocID="{3C9F1D2D-BF24-46CE-93AD-FDA8183C6EF2}" presName="titleText2" presStyleLbl="fgAcc1" presStyleIdx="3" presStyleCnt="4" custLinFactY="99331" custLinFactNeighborX="-46430" custLinFactNeighborY="100000">
        <dgm:presLayoutVars>
          <dgm:chMax val="0"/>
          <dgm:chPref val="0"/>
        </dgm:presLayoutVars>
      </dgm:prSet>
      <dgm:spPr/>
    </dgm:pt>
    <dgm:pt modelId="{81300677-822B-47DA-AC61-6CDC72C4CCFA}" type="pres">
      <dgm:prSet presAssocID="{3C9F1D2D-BF24-46CE-93AD-FDA8183C6EF2}" presName="rootConnector" presStyleLbl="node2" presStyleIdx="0" presStyleCnt="0"/>
      <dgm:spPr/>
    </dgm:pt>
    <dgm:pt modelId="{060B857F-83AE-43FB-B771-549E3DDCB680}" type="pres">
      <dgm:prSet presAssocID="{3C9F1D2D-BF24-46CE-93AD-FDA8183C6EF2}" presName="hierChild4" presStyleCnt="0"/>
      <dgm:spPr/>
    </dgm:pt>
    <dgm:pt modelId="{4128090C-ECB5-4ECD-B504-676DC028906C}" type="pres">
      <dgm:prSet presAssocID="{3C9F1D2D-BF24-46CE-93AD-FDA8183C6EF2}" presName="hierChild5" presStyleCnt="0"/>
      <dgm:spPr/>
    </dgm:pt>
    <dgm:pt modelId="{FD82DD95-7111-44D0-92E2-AA4266882BF6}" type="pres">
      <dgm:prSet presAssocID="{65D0E9C9-F444-49B5-9E19-CF344A270810}" presName="hierChild3" presStyleCnt="0"/>
      <dgm:spPr/>
    </dgm:pt>
  </dgm:ptLst>
  <dgm:cxnLst>
    <dgm:cxn modelId="{906E190D-F510-4347-8730-E0DB86DDC220}" type="presOf" srcId="{A77A2828-1488-467A-8B1F-3B2FEE2B881A}" destId="{072FCC1A-2178-4A5D-A39A-F6AB9EAB8DB2}" srcOrd="0" destOrd="0" presId="urn:microsoft.com/office/officeart/2008/layout/NameandTitleOrganizationalChart"/>
    <dgm:cxn modelId="{C879B818-C8F2-452C-B252-E4755C132880}" type="presOf" srcId="{7353D695-061E-41C1-985B-81AF8D39757F}" destId="{19B26436-677C-4832-A097-D55963A140F5}" srcOrd="1" destOrd="0" presId="urn:microsoft.com/office/officeart/2008/layout/NameandTitleOrganizationalChart"/>
    <dgm:cxn modelId="{840BBE22-4BA3-4A42-91EC-526CDE124B93}" type="presOf" srcId="{1830C7EA-ABEE-45AA-ABD2-08D65845A400}" destId="{8274FD14-1572-46C5-8FC3-80AEE438E3BD}" srcOrd="0" destOrd="0" presId="urn:microsoft.com/office/officeart/2008/layout/NameandTitleOrganizationalChart"/>
    <dgm:cxn modelId="{104E5E27-57FF-4695-A38E-E7C5303241E1}" type="presOf" srcId="{03B32C70-65F3-45A7-91CF-427C1B71ABF7}" destId="{36810B41-2A6D-4ED6-82DB-B3C716D0CF3C}" srcOrd="0" destOrd="0" presId="urn:microsoft.com/office/officeart/2008/layout/NameandTitleOrganizationalChart"/>
    <dgm:cxn modelId="{A258D932-3062-4C39-92ED-9F33FE97D685}" type="presOf" srcId="{1DCCF616-825D-456D-B826-C4831C283D00}" destId="{AC62612B-94AC-44DD-993C-E7D12661C107}" srcOrd="0" destOrd="0" presId="urn:microsoft.com/office/officeart/2008/layout/NameandTitleOrganizationalChart"/>
    <dgm:cxn modelId="{8BAF3837-F28F-47D8-8905-14E17D94DB61}" type="presOf" srcId="{1AA63EBA-B4BE-43B6-A783-9F97F4C0907C}" destId="{FE67B5F1-7A49-4EEB-9EE5-B2DA801CBE8E}" srcOrd="0" destOrd="0" presId="urn:microsoft.com/office/officeart/2008/layout/NameandTitleOrganizationalChart"/>
    <dgm:cxn modelId="{DA32B437-1C43-4B18-9AD3-FBCF2BD03487}" type="presOf" srcId="{1830C7EA-ABEE-45AA-ABD2-08D65845A400}" destId="{3E1C8158-4B01-4020-99A7-C2A8072813D0}" srcOrd="1" destOrd="0" presId="urn:microsoft.com/office/officeart/2008/layout/NameandTitleOrganizationalChart"/>
    <dgm:cxn modelId="{00ECD63D-4897-4831-A9CF-70C861C4019D}" type="presOf" srcId="{7353D695-061E-41C1-985B-81AF8D39757F}" destId="{E27342D9-9902-4794-BAC0-1500A6D99650}" srcOrd="0" destOrd="0" presId="urn:microsoft.com/office/officeart/2008/layout/NameandTitleOrganizationalChart"/>
    <dgm:cxn modelId="{DFA53D3F-AAEB-44FE-8B77-34A9F94CF9EB}" type="presOf" srcId="{65D0E9C9-F444-49B5-9E19-CF344A270810}" destId="{E57643FA-662C-45AB-B49D-8DB3AB849328}" srcOrd="1" destOrd="0" presId="urn:microsoft.com/office/officeart/2008/layout/NameandTitleOrganizationalChart"/>
    <dgm:cxn modelId="{F4F7295B-D1B7-46AE-B76E-6BF566EBCFA8}" type="presOf" srcId="{A715217A-4422-459E-A223-367AA94BAC73}" destId="{A0B3516C-5C2C-474F-8A44-AA5BFEF20485}" srcOrd="0" destOrd="0" presId="urn:microsoft.com/office/officeart/2008/layout/NameandTitleOrganizationalChart"/>
    <dgm:cxn modelId="{96FDAD69-E366-4C1A-8EEF-CF3656004BF8}" type="presOf" srcId="{3C9F1D2D-BF24-46CE-93AD-FDA8183C6EF2}" destId="{81300677-822B-47DA-AC61-6CDC72C4CCFA}" srcOrd="1" destOrd="0" presId="urn:microsoft.com/office/officeart/2008/layout/NameandTitleOrganizationalChart"/>
    <dgm:cxn modelId="{14D6A04F-0CFF-42C0-9CDD-F663EDA6869D}" srcId="{65D0E9C9-F444-49B5-9E19-CF344A270810}" destId="{7353D695-061E-41C1-985B-81AF8D39757F}" srcOrd="1" destOrd="0" parTransId="{6A3FEE30-EB0F-474D-A9B5-9D6A2657E972}" sibTransId="{1AA63EBA-B4BE-43B6-A783-9F97F4C0907C}"/>
    <dgm:cxn modelId="{78D0E452-FD31-485B-8358-83E867019F69}" type="presOf" srcId="{3C9F1D2D-BF24-46CE-93AD-FDA8183C6EF2}" destId="{F4B103EB-4D38-4943-9515-FDF74F588E18}" srcOrd="0" destOrd="0" presId="urn:microsoft.com/office/officeart/2008/layout/NameandTitleOrganizationalChart"/>
    <dgm:cxn modelId="{F4850675-2436-4E7A-A3CD-F4760C63A506}" type="presOf" srcId="{B5DA7FE8-9071-4DE5-9275-B4200AEB0004}" destId="{275BB599-7473-4EC3-BDC7-C739F28C023D}" srcOrd="0" destOrd="0" presId="urn:microsoft.com/office/officeart/2008/layout/NameandTitleOrganizationalChart"/>
    <dgm:cxn modelId="{A36D3675-557E-45A8-95C7-AF4DB52E497F}" type="presOf" srcId="{6A3FEE30-EB0F-474D-A9B5-9D6A2657E972}" destId="{0B67348F-56DC-4574-80D3-B9CB8A4C44BB}" srcOrd="0" destOrd="0" presId="urn:microsoft.com/office/officeart/2008/layout/NameandTitleOrganizationalChart"/>
    <dgm:cxn modelId="{39E93D55-582E-4221-85B4-CC316F166698}" type="presOf" srcId="{A19832FD-E525-466C-9CE4-83B11F0738BD}" destId="{AF1FD654-D5B0-486C-BE6F-73080298B07F}" srcOrd="0" destOrd="0" presId="urn:microsoft.com/office/officeart/2008/layout/NameandTitleOrganizationalChart"/>
    <dgm:cxn modelId="{CFB33556-0C9E-417C-8684-D345502F8E62}" type="presOf" srcId="{3E4A626B-F1D7-44B9-A1C0-BAFD5C526C25}" destId="{C1AF33A7-D23E-4261-990E-A0319EE1783D}" srcOrd="0" destOrd="0" presId="urn:microsoft.com/office/officeart/2008/layout/NameandTitleOrganizationalChart"/>
    <dgm:cxn modelId="{0F26D57D-35CE-4204-87D6-881083140DC7}" type="presOf" srcId="{5F82053B-4D55-4A2B-9C83-8C8A4BE55591}" destId="{8CCD9828-0312-4E6C-BCE0-27C4E206C661}" srcOrd="0" destOrd="0" presId="urn:microsoft.com/office/officeart/2008/layout/NameandTitleOrganizationalChart"/>
    <dgm:cxn modelId="{26ADF47F-0D65-466E-BFBB-833BA10AB7C4}" type="presOf" srcId="{A77A2828-1488-467A-8B1F-3B2FEE2B881A}" destId="{70A85B5C-A8B6-4474-94ED-0C510DD1C258}" srcOrd="1" destOrd="0" presId="urn:microsoft.com/office/officeart/2008/layout/NameandTitleOrganizationalChart"/>
    <dgm:cxn modelId="{341AA698-BE18-4E8C-94D7-F949BA0B6CF4}" type="presOf" srcId="{65D0E9C9-F444-49B5-9E19-CF344A270810}" destId="{A5315A56-7323-43AF-8CEE-99224AD6D4F2}" srcOrd="0" destOrd="0" presId="urn:microsoft.com/office/officeart/2008/layout/NameandTitleOrganizationalChart"/>
    <dgm:cxn modelId="{A93C0ABC-1F30-440F-A166-2B79D0972360}" srcId="{65D0E9C9-F444-49B5-9E19-CF344A270810}" destId="{1830C7EA-ABEE-45AA-ABD2-08D65845A400}" srcOrd="2" destOrd="0" parTransId="{A19832FD-E525-466C-9CE4-83B11F0738BD}" sibTransId="{03B32C70-65F3-45A7-91CF-427C1B71ABF7}"/>
    <dgm:cxn modelId="{0E4B3BD0-751F-4FB5-95BF-D1A71ED67619}" srcId="{5F82053B-4D55-4A2B-9C83-8C8A4BE55591}" destId="{65D0E9C9-F444-49B5-9E19-CF344A270810}" srcOrd="0" destOrd="0" parTransId="{94072179-63F3-47A5-A627-645CA590372C}" sibTransId="{0A989FED-6A13-414F-98BE-949D056F4127}"/>
    <dgm:cxn modelId="{042D2BD3-8C5C-49C6-BADB-FFE6412BCDFA}" srcId="{65D0E9C9-F444-49B5-9E19-CF344A270810}" destId="{A77A2828-1488-467A-8B1F-3B2FEE2B881A}" srcOrd="0" destOrd="0" parTransId="{A715217A-4422-459E-A223-367AA94BAC73}" sibTransId="{B5DA7FE8-9071-4DE5-9275-B4200AEB0004}"/>
    <dgm:cxn modelId="{C91CFFD8-1785-4937-A0F8-D5791D2A5AAF}" srcId="{65D0E9C9-F444-49B5-9E19-CF344A270810}" destId="{3C9F1D2D-BF24-46CE-93AD-FDA8183C6EF2}" srcOrd="3" destOrd="0" parTransId="{3E4A626B-F1D7-44B9-A1C0-BAFD5C526C25}" sibTransId="{1DCCF616-825D-456D-B826-C4831C283D00}"/>
    <dgm:cxn modelId="{75861EF0-5A2D-49C6-BC2A-BBF20EAD9D10}" type="presOf" srcId="{0A989FED-6A13-414F-98BE-949D056F4127}" destId="{CED6569E-0976-4AFD-B7C4-04DE850D986B}" srcOrd="0" destOrd="0" presId="urn:microsoft.com/office/officeart/2008/layout/NameandTitleOrganizationalChart"/>
    <dgm:cxn modelId="{52A0AEFE-9039-43E5-A356-13E01DB43231}" type="presParOf" srcId="{8CCD9828-0312-4E6C-BCE0-27C4E206C661}" destId="{2218FDE5-B9C8-4355-AD18-9147FEB347BD}" srcOrd="0" destOrd="0" presId="urn:microsoft.com/office/officeart/2008/layout/NameandTitleOrganizationalChart"/>
    <dgm:cxn modelId="{419A6218-7FD7-4A0D-B9E7-C98BDA9044B2}" type="presParOf" srcId="{2218FDE5-B9C8-4355-AD18-9147FEB347BD}" destId="{8AA7C195-EFF6-4C24-889E-779807C33EB8}" srcOrd="0" destOrd="0" presId="urn:microsoft.com/office/officeart/2008/layout/NameandTitleOrganizationalChart"/>
    <dgm:cxn modelId="{BD3A536C-39E9-4C13-90C2-1CBFC8285C59}" type="presParOf" srcId="{8AA7C195-EFF6-4C24-889E-779807C33EB8}" destId="{A5315A56-7323-43AF-8CEE-99224AD6D4F2}" srcOrd="0" destOrd="0" presId="urn:microsoft.com/office/officeart/2008/layout/NameandTitleOrganizationalChart"/>
    <dgm:cxn modelId="{CD5643D9-4F29-4160-A030-7BADAC2E128E}" type="presParOf" srcId="{8AA7C195-EFF6-4C24-889E-779807C33EB8}" destId="{CED6569E-0976-4AFD-B7C4-04DE850D986B}" srcOrd="1" destOrd="0" presId="urn:microsoft.com/office/officeart/2008/layout/NameandTitleOrganizationalChart"/>
    <dgm:cxn modelId="{B4DD454D-8512-4737-AA95-04B1FDE7B70E}" type="presParOf" srcId="{8AA7C195-EFF6-4C24-889E-779807C33EB8}" destId="{E57643FA-662C-45AB-B49D-8DB3AB849328}" srcOrd="2" destOrd="0" presId="urn:microsoft.com/office/officeart/2008/layout/NameandTitleOrganizationalChart"/>
    <dgm:cxn modelId="{9F7FF4C6-F923-41BF-B736-593505D4B682}" type="presParOf" srcId="{2218FDE5-B9C8-4355-AD18-9147FEB347BD}" destId="{98B1E77A-412E-424D-A1B5-3C1DC42B97EE}" srcOrd="1" destOrd="0" presId="urn:microsoft.com/office/officeart/2008/layout/NameandTitleOrganizationalChart"/>
    <dgm:cxn modelId="{F80257B4-EFD6-4225-84A0-5EC325C1832A}" type="presParOf" srcId="{98B1E77A-412E-424D-A1B5-3C1DC42B97EE}" destId="{A0B3516C-5C2C-474F-8A44-AA5BFEF20485}" srcOrd="0" destOrd="0" presId="urn:microsoft.com/office/officeart/2008/layout/NameandTitleOrganizationalChart"/>
    <dgm:cxn modelId="{2895E247-59DB-45EB-860F-60F65A17D82C}" type="presParOf" srcId="{98B1E77A-412E-424D-A1B5-3C1DC42B97EE}" destId="{747ED7BF-C4FE-49F7-AA35-0439B80E367F}" srcOrd="1" destOrd="0" presId="urn:microsoft.com/office/officeart/2008/layout/NameandTitleOrganizationalChart"/>
    <dgm:cxn modelId="{95B0ED0B-90CF-40F4-B7F5-28C76776B650}" type="presParOf" srcId="{747ED7BF-C4FE-49F7-AA35-0439B80E367F}" destId="{7CF52541-A4EB-4505-B519-D52E13147A25}" srcOrd="0" destOrd="0" presId="urn:microsoft.com/office/officeart/2008/layout/NameandTitleOrganizationalChart"/>
    <dgm:cxn modelId="{E7D61D2E-8D57-48B2-84DC-6578601FF179}" type="presParOf" srcId="{7CF52541-A4EB-4505-B519-D52E13147A25}" destId="{072FCC1A-2178-4A5D-A39A-F6AB9EAB8DB2}" srcOrd="0" destOrd="0" presId="urn:microsoft.com/office/officeart/2008/layout/NameandTitleOrganizationalChart"/>
    <dgm:cxn modelId="{A4FB8EC6-0B39-4500-879F-1CF6D7DFDE35}" type="presParOf" srcId="{7CF52541-A4EB-4505-B519-D52E13147A25}" destId="{275BB599-7473-4EC3-BDC7-C739F28C023D}" srcOrd="1" destOrd="0" presId="urn:microsoft.com/office/officeart/2008/layout/NameandTitleOrganizationalChart"/>
    <dgm:cxn modelId="{F072520E-063A-4E16-81D1-1B58458786FB}" type="presParOf" srcId="{7CF52541-A4EB-4505-B519-D52E13147A25}" destId="{70A85B5C-A8B6-4474-94ED-0C510DD1C258}" srcOrd="2" destOrd="0" presId="urn:microsoft.com/office/officeart/2008/layout/NameandTitleOrganizationalChart"/>
    <dgm:cxn modelId="{334A12F3-F9FC-4CE3-9F0D-CC3D2F5EB8FC}" type="presParOf" srcId="{747ED7BF-C4FE-49F7-AA35-0439B80E367F}" destId="{B2729430-DFB5-482B-B898-3E35BD148997}" srcOrd="1" destOrd="0" presId="urn:microsoft.com/office/officeart/2008/layout/NameandTitleOrganizationalChart"/>
    <dgm:cxn modelId="{DAC810EE-8B70-47FF-AC4A-9C8593E27947}" type="presParOf" srcId="{747ED7BF-C4FE-49F7-AA35-0439B80E367F}" destId="{8613C4B3-C4FD-457D-8E8D-B9E49578E067}" srcOrd="2" destOrd="0" presId="urn:microsoft.com/office/officeart/2008/layout/NameandTitleOrganizationalChart"/>
    <dgm:cxn modelId="{1C63761F-A8AD-49EB-A527-E0E417CE07C5}" type="presParOf" srcId="{98B1E77A-412E-424D-A1B5-3C1DC42B97EE}" destId="{0B67348F-56DC-4574-80D3-B9CB8A4C44BB}" srcOrd="2" destOrd="0" presId="urn:microsoft.com/office/officeart/2008/layout/NameandTitleOrganizationalChart"/>
    <dgm:cxn modelId="{FDFF555B-3B86-4F84-BEEC-1C6D678A1E42}" type="presParOf" srcId="{98B1E77A-412E-424D-A1B5-3C1DC42B97EE}" destId="{36E0F865-6F0C-458A-8972-F89533F3BFEB}" srcOrd="3" destOrd="0" presId="urn:microsoft.com/office/officeart/2008/layout/NameandTitleOrganizationalChart"/>
    <dgm:cxn modelId="{9A382777-2C9C-4AA8-8C3A-CD501F0B0457}" type="presParOf" srcId="{36E0F865-6F0C-458A-8972-F89533F3BFEB}" destId="{307961AE-B90F-46A7-ABBB-8893DCD1C8EC}" srcOrd="0" destOrd="0" presId="urn:microsoft.com/office/officeart/2008/layout/NameandTitleOrganizationalChart"/>
    <dgm:cxn modelId="{DE0630F0-799B-47EB-A51B-30C8574EAF69}" type="presParOf" srcId="{307961AE-B90F-46A7-ABBB-8893DCD1C8EC}" destId="{E27342D9-9902-4794-BAC0-1500A6D99650}" srcOrd="0" destOrd="0" presId="urn:microsoft.com/office/officeart/2008/layout/NameandTitleOrganizationalChart"/>
    <dgm:cxn modelId="{7306FCCD-5DB4-4216-B2BB-DE98FF5E0105}" type="presParOf" srcId="{307961AE-B90F-46A7-ABBB-8893DCD1C8EC}" destId="{FE67B5F1-7A49-4EEB-9EE5-B2DA801CBE8E}" srcOrd="1" destOrd="0" presId="urn:microsoft.com/office/officeart/2008/layout/NameandTitleOrganizationalChart"/>
    <dgm:cxn modelId="{ACB58691-90D0-4E00-BC44-E17F645C6B98}" type="presParOf" srcId="{307961AE-B90F-46A7-ABBB-8893DCD1C8EC}" destId="{19B26436-677C-4832-A097-D55963A140F5}" srcOrd="2" destOrd="0" presId="urn:microsoft.com/office/officeart/2008/layout/NameandTitleOrganizationalChart"/>
    <dgm:cxn modelId="{C48E53B1-F2F4-4778-96D0-6A5480DD95A8}" type="presParOf" srcId="{36E0F865-6F0C-458A-8972-F89533F3BFEB}" destId="{171C9E76-ECB4-45FB-9F4F-2964E4B36B99}" srcOrd="1" destOrd="0" presId="urn:microsoft.com/office/officeart/2008/layout/NameandTitleOrganizationalChart"/>
    <dgm:cxn modelId="{05664414-45F9-47AC-A339-799BCB1CBB98}" type="presParOf" srcId="{36E0F865-6F0C-458A-8972-F89533F3BFEB}" destId="{52A9ACF8-34DA-4911-9624-53D9590D67F2}" srcOrd="2" destOrd="0" presId="urn:microsoft.com/office/officeart/2008/layout/NameandTitleOrganizationalChart"/>
    <dgm:cxn modelId="{5099B836-8178-496C-AB54-60667F7C50E6}" type="presParOf" srcId="{98B1E77A-412E-424D-A1B5-3C1DC42B97EE}" destId="{AF1FD654-D5B0-486C-BE6F-73080298B07F}" srcOrd="4" destOrd="0" presId="urn:microsoft.com/office/officeart/2008/layout/NameandTitleOrganizationalChart"/>
    <dgm:cxn modelId="{0606AE8D-EE46-4D3E-B73C-8D688CDA7B08}" type="presParOf" srcId="{98B1E77A-412E-424D-A1B5-3C1DC42B97EE}" destId="{D39370B0-B341-4DEB-AA4E-06585BA6A0BB}" srcOrd="5" destOrd="0" presId="urn:microsoft.com/office/officeart/2008/layout/NameandTitleOrganizationalChart"/>
    <dgm:cxn modelId="{0137C24E-FE7B-4750-BD45-A8C55F017432}" type="presParOf" srcId="{D39370B0-B341-4DEB-AA4E-06585BA6A0BB}" destId="{EDA653CE-4E1C-49F3-9039-DD21FEFD00F7}" srcOrd="0" destOrd="0" presId="urn:microsoft.com/office/officeart/2008/layout/NameandTitleOrganizationalChart"/>
    <dgm:cxn modelId="{0ECD4E4A-DA6A-4205-B2C9-64B77407FD73}" type="presParOf" srcId="{EDA653CE-4E1C-49F3-9039-DD21FEFD00F7}" destId="{8274FD14-1572-46C5-8FC3-80AEE438E3BD}" srcOrd="0" destOrd="0" presId="urn:microsoft.com/office/officeart/2008/layout/NameandTitleOrganizationalChart"/>
    <dgm:cxn modelId="{FC13E29C-D392-447C-8EA1-DA6F102A24F8}" type="presParOf" srcId="{EDA653CE-4E1C-49F3-9039-DD21FEFD00F7}" destId="{36810B41-2A6D-4ED6-82DB-B3C716D0CF3C}" srcOrd="1" destOrd="0" presId="urn:microsoft.com/office/officeart/2008/layout/NameandTitleOrganizationalChart"/>
    <dgm:cxn modelId="{14310A8B-FF44-48EC-8781-38098E67BA4F}" type="presParOf" srcId="{EDA653CE-4E1C-49F3-9039-DD21FEFD00F7}" destId="{3E1C8158-4B01-4020-99A7-C2A8072813D0}" srcOrd="2" destOrd="0" presId="urn:microsoft.com/office/officeart/2008/layout/NameandTitleOrganizationalChart"/>
    <dgm:cxn modelId="{CE90D15C-FDC0-4B3E-A4D2-A51A0D9F503E}" type="presParOf" srcId="{D39370B0-B341-4DEB-AA4E-06585BA6A0BB}" destId="{8A7E3095-680B-4C52-A403-9A0A1D432E5C}" srcOrd="1" destOrd="0" presId="urn:microsoft.com/office/officeart/2008/layout/NameandTitleOrganizationalChart"/>
    <dgm:cxn modelId="{4D57BBD5-689A-4479-B572-BFBE08C098B4}" type="presParOf" srcId="{D39370B0-B341-4DEB-AA4E-06585BA6A0BB}" destId="{D19E64C0-3FE3-4A59-A612-8DD3B399EDD6}" srcOrd="2" destOrd="0" presId="urn:microsoft.com/office/officeart/2008/layout/NameandTitleOrganizationalChart"/>
    <dgm:cxn modelId="{32F2AA55-A560-4234-AA43-A3414E7F53E4}" type="presParOf" srcId="{98B1E77A-412E-424D-A1B5-3C1DC42B97EE}" destId="{C1AF33A7-D23E-4261-990E-A0319EE1783D}" srcOrd="6" destOrd="0" presId="urn:microsoft.com/office/officeart/2008/layout/NameandTitleOrganizationalChart"/>
    <dgm:cxn modelId="{BBA78F31-D8DA-4BC1-9A4A-10A59C0024AE}" type="presParOf" srcId="{98B1E77A-412E-424D-A1B5-3C1DC42B97EE}" destId="{27AB1792-72D6-4091-90CA-9BB4BD653959}" srcOrd="7" destOrd="0" presId="urn:microsoft.com/office/officeart/2008/layout/NameandTitleOrganizationalChart"/>
    <dgm:cxn modelId="{636E1CD7-3B50-4712-9FD4-94BE9E011752}" type="presParOf" srcId="{27AB1792-72D6-4091-90CA-9BB4BD653959}" destId="{98FA8DD1-9035-4536-BC4E-3FC00510FD59}" srcOrd="0" destOrd="0" presId="urn:microsoft.com/office/officeart/2008/layout/NameandTitleOrganizationalChart"/>
    <dgm:cxn modelId="{3DA41BF8-C9D6-4A3F-A060-C8356857FC2E}" type="presParOf" srcId="{98FA8DD1-9035-4536-BC4E-3FC00510FD59}" destId="{F4B103EB-4D38-4943-9515-FDF74F588E18}" srcOrd="0" destOrd="0" presId="urn:microsoft.com/office/officeart/2008/layout/NameandTitleOrganizationalChart"/>
    <dgm:cxn modelId="{BD75F356-F639-4CDF-BFC6-208943F659A0}" type="presParOf" srcId="{98FA8DD1-9035-4536-BC4E-3FC00510FD59}" destId="{AC62612B-94AC-44DD-993C-E7D12661C107}" srcOrd="1" destOrd="0" presId="urn:microsoft.com/office/officeart/2008/layout/NameandTitleOrganizationalChart"/>
    <dgm:cxn modelId="{50B6DDA6-3478-4F94-9B4F-020612C0808D}" type="presParOf" srcId="{98FA8DD1-9035-4536-BC4E-3FC00510FD59}" destId="{81300677-822B-47DA-AC61-6CDC72C4CCFA}" srcOrd="2" destOrd="0" presId="urn:microsoft.com/office/officeart/2008/layout/NameandTitleOrganizationalChart"/>
    <dgm:cxn modelId="{D4B02436-15B5-4A43-95B0-A5A247569A8D}" type="presParOf" srcId="{27AB1792-72D6-4091-90CA-9BB4BD653959}" destId="{060B857F-83AE-43FB-B771-549E3DDCB680}" srcOrd="1" destOrd="0" presId="urn:microsoft.com/office/officeart/2008/layout/NameandTitleOrganizationalChart"/>
    <dgm:cxn modelId="{CC81F819-A0C0-4E39-991F-CA1BC72188A0}" type="presParOf" srcId="{27AB1792-72D6-4091-90CA-9BB4BD653959}" destId="{4128090C-ECB5-4ECD-B504-676DC028906C}" srcOrd="2" destOrd="0" presId="urn:microsoft.com/office/officeart/2008/layout/NameandTitleOrganizationalChart"/>
    <dgm:cxn modelId="{134791E1-B7AB-4735-A3F7-33617F4EC05D}" type="presParOf" srcId="{2218FDE5-B9C8-4355-AD18-9147FEB347BD}" destId="{FD82DD95-7111-44D0-92E2-AA4266882BF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87E8E0-1ED9-4955-8F36-2F86B88BE632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BF10F25-F15B-49D6-9672-858A7D9D6832}">
      <dgm:prSet custT="1"/>
      <dgm:spPr/>
      <dgm:t>
        <a:bodyPr/>
        <a:lstStyle/>
        <a:p>
          <a:pPr rtl="0"/>
          <a:r>
            <a:rPr lang="pl-PL" sz="1600" baseline="0"/>
            <a:t>Pamiętaj, że prezentacja:</a:t>
          </a:r>
          <a:endParaRPr lang="pl-PL" sz="1600"/>
        </a:p>
      </dgm:t>
    </dgm:pt>
    <dgm:pt modelId="{9F4E7D78-FA9F-4D31-B714-93CB3C5F4DE9}" type="parTrans" cxnId="{8CD2783F-CC12-446D-BF33-F0612620F39F}">
      <dgm:prSet/>
      <dgm:spPr/>
      <dgm:t>
        <a:bodyPr/>
        <a:lstStyle/>
        <a:p>
          <a:endParaRPr lang="de-DE"/>
        </a:p>
      </dgm:t>
    </dgm:pt>
    <dgm:pt modelId="{07330969-B4BC-4E41-8F43-C31E3C2CBD24}" type="sibTrans" cxnId="{8CD2783F-CC12-446D-BF33-F0612620F39F}">
      <dgm:prSet/>
      <dgm:spPr/>
      <dgm:t>
        <a:bodyPr/>
        <a:lstStyle/>
        <a:p>
          <a:endParaRPr lang="de-DE"/>
        </a:p>
      </dgm:t>
    </dgm:pt>
    <dgm:pt modelId="{FDFDD562-6799-44BD-B162-98846C56C83E}">
      <dgm:prSet custT="1"/>
      <dgm:spPr/>
      <dgm:t>
        <a:bodyPr/>
        <a:lstStyle/>
        <a:p>
          <a:pPr rtl="0"/>
          <a:r>
            <a:rPr lang="pl-PL" sz="1600" baseline="0" dirty="0"/>
            <a:t>powinna zwierać wszystkie niezbędne informacje, związane z wykonaniem zadania</a:t>
          </a:r>
          <a:endParaRPr lang="pl-PL" sz="1600" dirty="0"/>
        </a:p>
      </dgm:t>
    </dgm:pt>
    <dgm:pt modelId="{5CFB2638-2AFC-4B6C-9B6C-91E73FB5A032}" type="parTrans" cxnId="{32C3175A-0797-4189-BF9A-4E9F042B64B6}">
      <dgm:prSet custT="1"/>
      <dgm:spPr/>
      <dgm:t>
        <a:bodyPr/>
        <a:lstStyle/>
        <a:p>
          <a:endParaRPr lang="de-DE" sz="900"/>
        </a:p>
      </dgm:t>
    </dgm:pt>
    <dgm:pt modelId="{03E14714-5E5D-4FBE-BE42-9D2C9EBFCBB3}" type="sibTrans" cxnId="{32C3175A-0797-4189-BF9A-4E9F042B64B6}">
      <dgm:prSet/>
      <dgm:spPr/>
      <dgm:t>
        <a:bodyPr/>
        <a:lstStyle/>
        <a:p>
          <a:endParaRPr lang="de-DE"/>
        </a:p>
      </dgm:t>
    </dgm:pt>
    <dgm:pt modelId="{21F4DA95-BA74-4B3C-A296-E612143A19C5}">
      <dgm:prSet custT="1"/>
      <dgm:spPr/>
      <dgm:t>
        <a:bodyPr/>
        <a:lstStyle/>
        <a:p>
          <a:pPr rtl="0"/>
          <a:r>
            <a:rPr lang="pl-PL" sz="1600" baseline="0" dirty="0"/>
            <a:t>musi zawierać uzasadnienia wyboru waszych decyzji przy obsłudze</a:t>
          </a:r>
          <a:endParaRPr lang="pl-PL" sz="1600" dirty="0"/>
        </a:p>
      </dgm:t>
    </dgm:pt>
    <dgm:pt modelId="{C7D6BDDB-4B1B-406B-B938-BC274440B479}" type="parTrans" cxnId="{D1468343-A13E-4382-8B44-36C818DECFE7}">
      <dgm:prSet custT="1"/>
      <dgm:spPr/>
      <dgm:t>
        <a:bodyPr/>
        <a:lstStyle/>
        <a:p>
          <a:endParaRPr lang="de-DE" sz="700"/>
        </a:p>
      </dgm:t>
    </dgm:pt>
    <dgm:pt modelId="{2656587C-0366-4D77-B98B-15FE4B3BB930}" type="sibTrans" cxnId="{D1468343-A13E-4382-8B44-36C818DECFE7}">
      <dgm:prSet/>
      <dgm:spPr/>
      <dgm:t>
        <a:bodyPr/>
        <a:lstStyle/>
        <a:p>
          <a:endParaRPr lang="de-DE"/>
        </a:p>
      </dgm:t>
    </dgm:pt>
    <dgm:pt modelId="{CF2B012A-0806-412C-96E4-3E1B8DC0DC0B}">
      <dgm:prSet custT="1"/>
      <dgm:spPr/>
      <dgm:t>
        <a:bodyPr/>
        <a:lstStyle/>
        <a:p>
          <a:pPr rtl="0"/>
          <a:r>
            <a:rPr lang="pl-PL" sz="1600" baseline="0" dirty="0"/>
            <a:t>nie może zawierać błędów merytorycznych, ani ortograficznych</a:t>
          </a:r>
          <a:endParaRPr lang="pl-PL" sz="1600" dirty="0"/>
        </a:p>
      </dgm:t>
    </dgm:pt>
    <dgm:pt modelId="{49D1C6AF-F659-4529-BFF3-FAADA1531380}" type="parTrans" cxnId="{1DB56900-8416-4A1E-BADD-33B3C3424B67}">
      <dgm:prSet custT="1"/>
      <dgm:spPr/>
      <dgm:t>
        <a:bodyPr/>
        <a:lstStyle/>
        <a:p>
          <a:endParaRPr lang="de-DE" sz="700"/>
        </a:p>
      </dgm:t>
    </dgm:pt>
    <dgm:pt modelId="{7A0FA4FF-7E15-4B5B-A532-B0DF712A071D}" type="sibTrans" cxnId="{1DB56900-8416-4A1E-BADD-33B3C3424B67}">
      <dgm:prSet/>
      <dgm:spPr/>
      <dgm:t>
        <a:bodyPr/>
        <a:lstStyle/>
        <a:p>
          <a:endParaRPr lang="de-DE"/>
        </a:p>
      </dgm:t>
    </dgm:pt>
    <dgm:pt modelId="{05B2CC14-CF51-4915-BBA7-24A306163D6F}">
      <dgm:prSet custT="1"/>
      <dgm:spPr/>
      <dgm:t>
        <a:bodyPr/>
        <a:lstStyle/>
        <a:p>
          <a:pPr rtl="0"/>
          <a:r>
            <a:rPr lang="pl-PL" sz="1600" baseline="0" dirty="0"/>
            <a:t>musi być przejrzysta i czytelna</a:t>
          </a:r>
          <a:endParaRPr lang="pl-PL" sz="1600" dirty="0"/>
        </a:p>
      </dgm:t>
    </dgm:pt>
    <dgm:pt modelId="{93001FE6-CBF9-462E-9F99-8C512FD600F5}" type="parTrans" cxnId="{4CEB0EF9-57B9-48B7-B52E-F2FDBAC208F1}">
      <dgm:prSet custT="1"/>
      <dgm:spPr/>
      <dgm:t>
        <a:bodyPr/>
        <a:lstStyle/>
        <a:p>
          <a:endParaRPr lang="de-DE" sz="700"/>
        </a:p>
      </dgm:t>
    </dgm:pt>
    <dgm:pt modelId="{B8533514-8B05-4E9D-83EE-47EEBD213B81}" type="sibTrans" cxnId="{4CEB0EF9-57B9-48B7-B52E-F2FDBAC208F1}">
      <dgm:prSet/>
      <dgm:spPr/>
      <dgm:t>
        <a:bodyPr/>
        <a:lstStyle/>
        <a:p>
          <a:endParaRPr lang="de-DE"/>
        </a:p>
      </dgm:t>
    </dgm:pt>
    <dgm:pt modelId="{5A737B97-E99A-4382-A58B-22FB8A7A31E5}">
      <dgm:prSet custT="1"/>
      <dgm:spPr/>
      <dgm:t>
        <a:bodyPr/>
        <a:lstStyle/>
        <a:p>
          <a:pPr rtl="0"/>
          <a:r>
            <a:rPr lang="pl-PL" sz="1600" baseline="0" dirty="0"/>
            <a:t>powinna zawierać rysunki, schematy</a:t>
          </a:r>
          <a:endParaRPr lang="pl-PL" sz="1600" dirty="0"/>
        </a:p>
      </dgm:t>
    </dgm:pt>
    <dgm:pt modelId="{30A94573-FDC9-4651-B788-3AF2E4A69AFD}" type="parTrans" cxnId="{14BA207E-E7BD-4281-B2CC-E107593687CF}">
      <dgm:prSet custT="1"/>
      <dgm:spPr/>
      <dgm:t>
        <a:bodyPr/>
        <a:lstStyle/>
        <a:p>
          <a:endParaRPr lang="de-DE" sz="900"/>
        </a:p>
      </dgm:t>
    </dgm:pt>
    <dgm:pt modelId="{F40C9475-DF32-47D0-A7B8-13537A3BCC17}" type="sibTrans" cxnId="{14BA207E-E7BD-4281-B2CC-E107593687CF}">
      <dgm:prSet/>
      <dgm:spPr/>
      <dgm:t>
        <a:bodyPr/>
        <a:lstStyle/>
        <a:p>
          <a:endParaRPr lang="de-DE"/>
        </a:p>
      </dgm:t>
    </dgm:pt>
    <dgm:pt modelId="{89449A17-4088-4BC5-95C9-0132AB6F1211}" type="pres">
      <dgm:prSet presAssocID="{4887E8E0-1ED9-4955-8F36-2F86B88BE63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BFE799A-060E-4E24-88F4-55B03DD9125B}" type="pres">
      <dgm:prSet presAssocID="{1BF10F25-F15B-49D6-9672-858A7D9D6832}" presName="root1" presStyleCnt="0"/>
      <dgm:spPr/>
    </dgm:pt>
    <dgm:pt modelId="{951AAA32-E56A-421D-89F9-EBDB31F57544}" type="pres">
      <dgm:prSet presAssocID="{1BF10F25-F15B-49D6-9672-858A7D9D6832}" presName="LevelOneTextNode" presStyleLbl="node0" presStyleIdx="0" presStyleCnt="1" custLinFactNeighborX="-76348" custLinFactNeighborY="5148">
        <dgm:presLayoutVars>
          <dgm:chPref val="3"/>
        </dgm:presLayoutVars>
      </dgm:prSet>
      <dgm:spPr/>
    </dgm:pt>
    <dgm:pt modelId="{6DB221FE-E646-4492-A44F-EAA9040D8E9D}" type="pres">
      <dgm:prSet presAssocID="{1BF10F25-F15B-49D6-9672-858A7D9D6832}" presName="level2hierChild" presStyleCnt="0"/>
      <dgm:spPr/>
    </dgm:pt>
    <dgm:pt modelId="{5D3A5ADC-8B0E-4136-AB6D-A818D73936A8}" type="pres">
      <dgm:prSet presAssocID="{5CFB2638-2AFC-4B6C-9B6C-91E73FB5A032}" presName="conn2-1" presStyleLbl="parChTrans1D2" presStyleIdx="0" presStyleCnt="5"/>
      <dgm:spPr/>
    </dgm:pt>
    <dgm:pt modelId="{8B1019D8-991A-482E-BE5C-A8AD6143A46F}" type="pres">
      <dgm:prSet presAssocID="{5CFB2638-2AFC-4B6C-9B6C-91E73FB5A032}" presName="connTx" presStyleLbl="parChTrans1D2" presStyleIdx="0" presStyleCnt="5"/>
      <dgm:spPr/>
    </dgm:pt>
    <dgm:pt modelId="{2149D002-167B-42B9-BD09-1A3FF956DF80}" type="pres">
      <dgm:prSet presAssocID="{FDFDD562-6799-44BD-B162-98846C56C83E}" presName="root2" presStyleCnt="0"/>
      <dgm:spPr/>
    </dgm:pt>
    <dgm:pt modelId="{61D9682B-B501-4B65-BC16-E5732380A01B}" type="pres">
      <dgm:prSet presAssocID="{FDFDD562-6799-44BD-B162-98846C56C83E}" presName="LevelTwoTextNode" presStyleLbl="node2" presStyleIdx="0" presStyleCnt="5" custScaleX="145029" custScaleY="144276" custLinFactNeighborX="-76348" custLinFactNeighborY="5148">
        <dgm:presLayoutVars>
          <dgm:chPref val="3"/>
        </dgm:presLayoutVars>
      </dgm:prSet>
      <dgm:spPr/>
    </dgm:pt>
    <dgm:pt modelId="{D11687DB-561D-4C96-9341-DBA04142C608}" type="pres">
      <dgm:prSet presAssocID="{FDFDD562-6799-44BD-B162-98846C56C83E}" presName="level3hierChild" presStyleCnt="0"/>
      <dgm:spPr/>
    </dgm:pt>
    <dgm:pt modelId="{AA1F68EB-1BAD-4EEB-B590-BCEE72912D5E}" type="pres">
      <dgm:prSet presAssocID="{C7D6BDDB-4B1B-406B-B938-BC274440B479}" presName="conn2-1" presStyleLbl="parChTrans1D2" presStyleIdx="1" presStyleCnt="5"/>
      <dgm:spPr/>
    </dgm:pt>
    <dgm:pt modelId="{2FDD0876-AD08-4B5D-8AFE-54C617B47D7D}" type="pres">
      <dgm:prSet presAssocID="{C7D6BDDB-4B1B-406B-B938-BC274440B479}" presName="connTx" presStyleLbl="parChTrans1D2" presStyleIdx="1" presStyleCnt="5"/>
      <dgm:spPr/>
    </dgm:pt>
    <dgm:pt modelId="{C221616A-D79A-4099-A248-66ED1C0EFBD2}" type="pres">
      <dgm:prSet presAssocID="{21F4DA95-BA74-4B3C-A296-E612143A19C5}" presName="root2" presStyleCnt="0"/>
      <dgm:spPr/>
    </dgm:pt>
    <dgm:pt modelId="{AB3A4100-6DE8-4644-8F41-B616184C1AAE}" type="pres">
      <dgm:prSet presAssocID="{21F4DA95-BA74-4B3C-A296-E612143A19C5}" presName="LevelTwoTextNode" presStyleLbl="node2" presStyleIdx="1" presStyleCnt="5" custScaleX="141676" custScaleY="136804" custLinFactNeighborX="62834" custLinFactNeighborY="3477">
        <dgm:presLayoutVars>
          <dgm:chPref val="3"/>
        </dgm:presLayoutVars>
      </dgm:prSet>
      <dgm:spPr/>
    </dgm:pt>
    <dgm:pt modelId="{9C8C6147-AEE6-4F73-A331-8FD6D53C8E0D}" type="pres">
      <dgm:prSet presAssocID="{21F4DA95-BA74-4B3C-A296-E612143A19C5}" presName="level3hierChild" presStyleCnt="0"/>
      <dgm:spPr/>
    </dgm:pt>
    <dgm:pt modelId="{030B7AB3-EF57-465E-BA28-78F34EAFB44D}" type="pres">
      <dgm:prSet presAssocID="{49D1C6AF-F659-4529-BFF3-FAADA1531380}" presName="conn2-1" presStyleLbl="parChTrans1D2" presStyleIdx="2" presStyleCnt="5"/>
      <dgm:spPr/>
    </dgm:pt>
    <dgm:pt modelId="{AE1A691B-1A9D-47D7-9FB7-0082390B3191}" type="pres">
      <dgm:prSet presAssocID="{49D1C6AF-F659-4529-BFF3-FAADA1531380}" presName="connTx" presStyleLbl="parChTrans1D2" presStyleIdx="2" presStyleCnt="5"/>
      <dgm:spPr/>
    </dgm:pt>
    <dgm:pt modelId="{3AF3BD37-DFBA-47B0-AC1C-2C6C878B2E72}" type="pres">
      <dgm:prSet presAssocID="{CF2B012A-0806-412C-96E4-3E1B8DC0DC0B}" presName="root2" presStyleCnt="0"/>
      <dgm:spPr/>
    </dgm:pt>
    <dgm:pt modelId="{5CCAA356-78BA-4BD7-B658-DB3060D9B775}" type="pres">
      <dgm:prSet presAssocID="{CF2B012A-0806-412C-96E4-3E1B8DC0DC0B}" presName="LevelTwoTextNode" presStyleLbl="node2" presStyleIdx="2" presStyleCnt="5" custScaleX="146019" custScaleY="134369" custLinFactNeighborX="-24418" custLinFactNeighborY="5529">
        <dgm:presLayoutVars>
          <dgm:chPref val="3"/>
        </dgm:presLayoutVars>
      </dgm:prSet>
      <dgm:spPr/>
    </dgm:pt>
    <dgm:pt modelId="{D7F1363B-B071-4EA3-968B-278FA4795C24}" type="pres">
      <dgm:prSet presAssocID="{CF2B012A-0806-412C-96E4-3E1B8DC0DC0B}" presName="level3hierChild" presStyleCnt="0"/>
      <dgm:spPr/>
    </dgm:pt>
    <dgm:pt modelId="{DFA0A1AC-EFCE-490D-B83D-CF1073D4F6D4}" type="pres">
      <dgm:prSet presAssocID="{93001FE6-CBF9-462E-9F99-8C512FD600F5}" presName="conn2-1" presStyleLbl="parChTrans1D2" presStyleIdx="3" presStyleCnt="5"/>
      <dgm:spPr/>
    </dgm:pt>
    <dgm:pt modelId="{63B5D4BC-3452-494C-A575-730C4E74046B}" type="pres">
      <dgm:prSet presAssocID="{93001FE6-CBF9-462E-9F99-8C512FD600F5}" presName="connTx" presStyleLbl="parChTrans1D2" presStyleIdx="3" presStyleCnt="5"/>
      <dgm:spPr/>
    </dgm:pt>
    <dgm:pt modelId="{EA8A95EF-129C-4E89-8D3E-C005088C65D8}" type="pres">
      <dgm:prSet presAssocID="{05B2CC14-CF51-4915-BBA7-24A306163D6F}" presName="root2" presStyleCnt="0"/>
      <dgm:spPr/>
    </dgm:pt>
    <dgm:pt modelId="{8732768F-84F9-4B05-9294-67EA7BDB0D03}" type="pres">
      <dgm:prSet presAssocID="{05B2CC14-CF51-4915-BBA7-24A306163D6F}" presName="LevelTwoTextNode" presStyleLbl="node2" presStyleIdx="3" presStyleCnt="5" custLinFactNeighborX="55248" custLinFactNeighborY="40195">
        <dgm:presLayoutVars>
          <dgm:chPref val="3"/>
        </dgm:presLayoutVars>
      </dgm:prSet>
      <dgm:spPr/>
    </dgm:pt>
    <dgm:pt modelId="{566C0845-B6D6-4F7C-AA08-9E797761DC58}" type="pres">
      <dgm:prSet presAssocID="{05B2CC14-CF51-4915-BBA7-24A306163D6F}" presName="level3hierChild" presStyleCnt="0"/>
      <dgm:spPr/>
    </dgm:pt>
    <dgm:pt modelId="{865D00C0-288F-4256-B9B6-DE7EE2C4CCE7}" type="pres">
      <dgm:prSet presAssocID="{30A94573-FDC9-4651-B788-3AF2E4A69AFD}" presName="conn2-1" presStyleLbl="parChTrans1D2" presStyleIdx="4" presStyleCnt="5"/>
      <dgm:spPr/>
    </dgm:pt>
    <dgm:pt modelId="{93E2BDCB-3F83-4A61-A6E7-6DAA36A08175}" type="pres">
      <dgm:prSet presAssocID="{30A94573-FDC9-4651-B788-3AF2E4A69AFD}" presName="connTx" presStyleLbl="parChTrans1D2" presStyleIdx="4" presStyleCnt="5"/>
      <dgm:spPr/>
    </dgm:pt>
    <dgm:pt modelId="{76875D16-4F4A-4F80-8F46-B7B80A818AA6}" type="pres">
      <dgm:prSet presAssocID="{5A737B97-E99A-4382-A58B-22FB8A7A31E5}" presName="root2" presStyleCnt="0"/>
      <dgm:spPr/>
    </dgm:pt>
    <dgm:pt modelId="{6AE6110B-DE3B-4FFB-BDC9-CFEDB8FEA154}" type="pres">
      <dgm:prSet presAssocID="{5A737B97-E99A-4382-A58B-22FB8A7A31E5}" presName="LevelTwoTextNode" presStyleLbl="node2" presStyleIdx="4" presStyleCnt="5" custScaleY="145595" custLinFactNeighborX="-64741" custLinFactNeighborY="-34043">
        <dgm:presLayoutVars>
          <dgm:chPref val="3"/>
        </dgm:presLayoutVars>
      </dgm:prSet>
      <dgm:spPr/>
    </dgm:pt>
    <dgm:pt modelId="{CA57EBC4-56F5-47CE-AAC9-650EB601524B}" type="pres">
      <dgm:prSet presAssocID="{5A737B97-E99A-4382-A58B-22FB8A7A31E5}" presName="level3hierChild" presStyleCnt="0"/>
      <dgm:spPr/>
    </dgm:pt>
  </dgm:ptLst>
  <dgm:cxnLst>
    <dgm:cxn modelId="{1DB56900-8416-4A1E-BADD-33B3C3424B67}" srcId="{1BF10F25-F15B-49D6-9672-858A7D9D6832}" destId="{CF2B012A-0806-412C-96E4-3E1B8DC0DC0B}" srcOrd="2" destOrd="0" parTransId="{49D1C6AF-F659-4529-BFF3-FAADA1531380}" sibTransId="{7A0FA4FF-7E15-4B5B-A532-B0DF712A071D}"/>
    <dgm:cxn modelId="{EB90250D-577E-4889-A7CB-B7E61D86A355}" type="presOf" srcId="{30A94573-FDC9-4651-B788-3AF2E4A69AFD}" destId="{93E2BDCB-3F83-4A61-A6E7-6DAA36A08175}" srcOrd="1" destOrd="0" presId="urn:microsoft.com/office/officeart/2005/8/layout/hierarchy2"/>
    <dgm:cxn modelId="{8467F717-0902-41B0-8220-55F9AB417649}" type="presOf" srcId="{5A737B97-E99A-4382-A58B-22FB8A7A31E5}" destId="{6AE6110B-DE3B-4FFB-BDC9-CFEDB8FEA154}" srcOrd="0" destOrd="0" presId="urn:microsoft.com/office/officeart/2005/8/layout/hierarchy2"/>
    <dgm:cxn modelId="{6068FD18-4752-480D-96A7-C13B43188D58}" type="presOf" srcId="{FDFDD562-6799-44BD-B162-98846C56C83E}" destId="{61D9682B-B501-4B65-BC16-E5732380A01B}" srcOrd="0" destOrd="0" presId="urn:microsoft.com/office/officeart/2005/8/layout/hierarchy2"/>
    <dgm:cxn modelId="{12B73722-8D15-4C36-BA21-29945262371F}" type="presOf" srcId="{5CFB2638-2AFC-4B6C-9B6C-91E73FB5A032}" destId="{8B1019D8-991A-482E-BE5C-A8AD6143A46F}" srcOrd="1" destOrd="0" presId="urn:microsoft.com/office/officeart/2005/8/layout/hierarchy2"/>
    <dgm:cxn modelId="{EEE48322-FF44-4267-953A-54595F76315E}" type="presOf" srcId="{93001FE6-CBF9-462E-9F99-8C512FD600F5}" destId="{63B5D4BC-3452-494C-A575-730C4E74046B}" srcOrd="1" destOrd="0" presId="urn:microsoft.com/office/officeart/2005/8/layout/hierarchy2"/>
    <dgm:cxn modelId="{8CD2783F-CC12-446D-BF33-F0612620F39F}" srcId="{4887E8E0-1ED9-4955-8F36-2F86B88BE632}" destId="{1BF10F25-F15B-49D6-9672-858A7D9D6832}" srcOrd="0" destOrd="0" parTransId="{9F4E7D78-FA9F-4D31-B714-93CB3C5F4DE9}" sibTransId="{07330969-B4BC-4E41-8F43-C31E3C2CBD24}"/>
    <dgm:cxn modelId="{D1468343-A13E-4382-8B44-36C818DECFE7}" srcId="{1BF10F25-F15B-49D6-9672-858A7D9D6832}" destId="{21F4DA95-BA74-4B3C-A296-E612143A19C5}" srcOrd="1" destOrd="0" parTransId="{C7D6BDDB-4B1B-406B-B938-BC274440B479}" sibTransId="{2656587C-0366-4D77-B98B-15FE4B3BB930}"/>
    <dgm:cxn modelId="{0311D46A-7467-48F8-99C2-1B69ACCD7B67}" type="presOf" srcId="{30A94573-FDC9-4651-B788-3AF2E4A69AFD}" destId="{865D00C0-288F-4256-B9B6-DE7EE2C4CCE7}" srcOrd="0" destOrd="0" presId="urn:microsoft.com/office/officeart/2005/8/layout/hierarchy2"/>
    <dgm:cxn modelId="{EE68D56D-9B28-477E-90D8-E2307096EBF6}" type="presOf" srcId="{49D1C6AF-F659-4529-BFF3-FAADA1531380}" destId="{AE1A691B-1A9D-47D7-9FB7-0082390B3191}" srcOrd="1" destOrd="0" presId="urn:microsoft.com/office/officeart/2005/8/layout/hierarchy2"/>
    <dgm:cxn modelId="{5437BC51-7BF0-42C0-82FF-1B6CDA4DED05}" type="presOf" srcId="{21F4DA95-BA74-4B3C-A296-E612143A19C5}" destId="{AB3A4100-6DE8-4644-8F41-B616184C1AAE}" srcOrd="0" destOrd="0" presId="urn:microsoft.com/office/officeart/2005/8/layout/hierarchy2"/>
    <dgm:cxn modelId="{32C3175A-0797-4189-BF9A-4E9F042B64B6}" srcId="{1BF10F25-F15B-49D6-9672-858A7D9D6832}" destId="{FDFDD562-6799-44BD-B162-98846C56C83E}" srcOrd="0" destOrd="0" parTransId="{5CFB2638-2AFC-4B6C-9B6C-91E73FB5A032}" sibTransId="{03E14714-5E5D-4FBE-BE42-9D2C9EBFCBB3}"/>
    <dgm:cxn modelId="{445FEB7B-A89C-49D5-8197-48F68B59DC10}" type="presOf" srcId="{49D1C6AF-F659-4529-BFF3-FAADA1531380}" destId="{030B7AB3-EF57-465E-BA28-78F34EAFB44D}" srcOrd="0" destOrd="0" presId="urn:microsoft.com/office/officeart/2005/8/layout/hierarchy2"/>
    <dgm:cxn modelId="{A56BF17D-9529-4764-9A1C-3A2147505B46}" type="presOf" srcId="{C7D6BDDB-4B1B-406B-B938-BC274440B479}" destId="{AA1F68EB-1BAD-4EEB-B590-BCEE72912D5E}" srcOrd="0" destOrd="0" presId="urn:microsoft.com/office/officeart/2005/8/layout/hierarchy2"/>
    <dgm:cxn modelId="{14BA207E-E7BD-4281-B2CC-E107593687CF}" srcId="{1BF10F25-F15B-49D6-9672-858A7D9D6832}" destId="{5A737B97-E99A-4382-A58B-22FB8A7A31E5}" srcOrd="4" destOrd="0" parTransId="{30A94573-FDC9-4651-B788-3AF2E4A69AFD}" sibTransId="{F40C9475-DF32-47D0-A7B8-13537A3BCC17}"/>
    <dgm:cxn modelId="{34F31484-4492-417C-ACA3-B80D2A9F8F75}" type="presOf" srcId="{93001FE6-CBF9-462E-9F99-8C512FD600F5}" destId="{DFA0A1AC-EFCE-490D-B83D-CF1073D4F6D4}" srcOrd="0" destOrd="0" presId="urn:microsoft.com/office/officeart/2005/8/layout/hierarchy2"/>
    <dgm:cxn modelId="{670A269E-D128-4EE2-B7E7-0EACE395FFDA}" type="presOf" srcId="{05B2CC14-CF51-4915-BBA7-24A306163D6F}" destId="{8732768F-84F9-4B05-9294-67EA7BDB0D03}" srcOrd="0" destOrd="0" presId="urn:microsoft.com/office/officeart/2005/8/layout/hierarchy2"/>
    <dgm:cxn modelId="{CEE31FD2-388F-4CDF-9816-A8EF7F1BD746}" type="presOf" srcId="{C7D6BDDB-4B1B-406B-B938-BC274440B479}" destId="{2FDD0876-AD08-4B5D-8AFE-54C617B47D7D}" srcOrd="1" destOrd="0" presId="urn:microsoft.com/office/officeart/2005/8/layout/hierarchy2"/>
    <dgm:cxn modelId="{9BA64EDC-3F9E-49B2-9CBB-8CF3D07C86DC}" type="presOf" srcId="{4887E8E0-1ED9-4955-8F36-2F86B88BE632}" destId="{89449A17-4088-4BC5-95C9-0132AB6F1211}" srcOrd="0" destOrd="0" presId="urn:microsoft.com/office/officeart/2005/8/layout/hierarchy2"/>
    <dgm:cxn modelId="{B4BA82EC-E2F0-4EF8-A2CE-C2A02915F2AF}" type="presOf" srcId="{1BF10F25-F15B-49D6-9672-858A7D9D6832}" destId="{951AAA32-E56A-421D-89F9-EBDB31F57544}" srcOrd="0" destOrd="0" presId="urn:microsoft.com/office/officeart/2005/8/layout/hierarchy2"/>
    <dgm:cxn modelId="{418FFEF0-34A7-4346-ADC9-16B57F23FCD6}" type="presOf" srcId="{5CFB2638-2AFC-4B6C-9B6C-91E73FB5A032}" destId="{5D3A5ADC-8B0E-4136-AB6D-A818D73936A8}" srcOrd="0" destOrd="0" presId="urn:microsoft.com/office/officeart/2005/8/layout/hierarchy2"/>
    <dgm:cxn modelId="{4CEB0EF9-57B9-48B7-B52E-F2FDBAC208F1}" srcId="{1BF10F25-F15B-49D6-9672-858A7D9D6832}" destId="{05B2CC14-CF51-4915-BBA7-24A306163D6F}" srcOrd="3" destOrd="0" parTransId="{93001FE6-CBF9-462E-9F99-8C512FD600F5}" sibTransId="{B8533514-8B05-4E9D-83EE-47EEBD213B81}"/>
    <dgm:cxn modelId="{5C1FD4FE-4667-475B-A25C-652F80C7072D}" type="presOf" srcId="{CF2B012A-0806-412C-96E4-3E1B8DC0DC0B}" destId="{5CCAA356-78BA-4BD7-B658-DB3060D9B775}" srcOrd="0" destOrd="0" presId="urn:microsoft.com/office/officeart/2005/8/layout/hierarchy2"/>
    <dgm:cxn modelId="{1F7FF472-6F6E-4A8A-9751-89BF40D12825}" type="presParOf" srcId="{89449A17-4088-4BC5-95C9-0132AB6F1211}" destId="{2BFE799A-060E-4E24-88F4-55B03DD9125B}" srcOrd="0" destOrd="0" presId="urn:microsoft.com/office/officeart/2005/8/layout/hierarchy2"/>
    <dgm:cxn modelId="{5892193B-75C7-496B-A4BF-1CA75E8024B1}" type="presParOf" srcId="{2BFE799A-060E-4E24-88F4-55B03DD9125B}" destId="{951AAA32-E56A-421D-89F9-EBDB31F57544}" srcOrd="0" destOrd="0" presId="urn:microsoft.com/office/officeart/2005/8/layout/hierarchy2"/>
    <dgm:cxn modelId="{E1C28843-BDB9-4288-B0B8-CC4D90DAB6E7}" type="presParOf" srcId="{2BFE799A-060E-4E24-88F4-55B03DD9125B}" destId="{6DB221FE-E646-4492-A44F-EAA9040D8E9D}" srcOrd="1" destOrd="0" presId="urn:microsoft.com/office/officeart/2005/8/layout/hierarchy2"/>
    <dgm:cxn modelId="{F64ECB43-15C9-4ECB-9E1E-F464B7744B4C}" type="presParOf" srcId="{6DB221FE-E646-4492-A44F-EAA9040D8E9D}" destId="{5D3A5ADC-8B0E-4136-AB6D-A818D73936A8}" srcOrd="0" destOrd="0" presId="urn:microsoft.com/office/officeart/2005/8/layout/hierarchy2"/>
    <dgm:cxn modelId="{3FB06D6F-8826-4919-A2BE-70E0A6EDF29E}" type="presParOf" srcId="{5D3A5ADC-8B0E-4136-AB6D-A818D73936A8}" destId="{8B1019D8-991A-482E-BE5C-A8AD6143A46F}" srcOrd="0" destOrd="0" presId="urn:microsoft.com/office/officeart/2005/8/layout/hierarchy2"/>
    <dgm:cxn modelId="{33888614-69C4-4ADE-A30C-D51E5F76BFE2}" type="presParOf" srcId="{6DB221FE-E646-4492-A44F-EAA9040D8E9D}" destId="{2149D002-167B-42B9-BD09-1A3FF956DF80}" srcOrd="1" destOrd="0" presId="urn:microsoft.com/office/officeart/2005/8/layout/hierarchy2"/>
    <dgm:cxn modelId="{742FC2B6-03D2-412D-8135-13172239D69E}" type="presParOf" srcId="{2149D002-167B-42B9-BD09-1A3FF956DF80}" destId="{61D9682B-B501-4B65-BC16-E5732380A01B}" srcOrd="0" destOrd="0" presId="urn:microsoft.com/office/officeart/2005/8/layout/hierarchy2"/>
    <dgm:cxn modelId="{60BD3214-5CB9-4A48-8A7E-E8E17F660095}" type="presParOf" srcId="{2149D002-167B-42B9-BD09-1A3FF956DF80}" destId="{D11687DB-561D-4C96-9341-DBA04142C608}" srcOrd="1" destOrd="0" presId="urn:microsoft.com/office/officeart/2005/8/layout/hierarchy2"/>
    <dgm:cxn modelId="{7D82A21B-6675-44F3-9797-8475CF05C397}" type="presParOf" srcId="{6DB221FE-E646-4492-A44F-EAA9040D8E9D}" destId="{AA1F68EB-1BAD-4EEB-B590-BCEE72912D5E}" srcOrd="2" destOrd="0" presId="urn:microsoft.com/office/officeart/2005/8/layout/hierarchy2"/>
    <dgm:cxn modelId="{33010BCC-BD50-4E55-973E-CDE425BF01D3}" type="presParOf" srcId="{AA1F68EB-1BAD-4EEB-B590-BCEE72912D5E}" destId="{2FDD0876-AD08-4B5D-8AFE-54C617B47D7D}" srcOrd="0" destOrd="0" presId="urn:microsoft.com/office/officeart/2005/8/layout/hierarchy2"/>
    <dgm:cxn modelId="{B5F801D4-BDC4-413A-B4FC-244AA739E845}" type="presParOf" srcId="{6DB221FE-E646-4492-A44F-EAA9040D8E9D}" destId="{C221616A-D79A-4099-A248-66ED1C0EFBD2}" srcOrd="3" destOrd="0" presId="urn:microsoft.com/office/officeart/2005/8/layout/hierarchy2"/>
    <dgm:cxn modelId="{52B6AF02-8606-4F9A-B32B-AA1276FC42C8}" type="presParOf" srcId="{C221616A-D79A-4099-A248-66ED1C0EFBD2}" destId="{AB3A4100-6DE8-4644-8F41-B616184C1AAE}" srcOrd="0" destOrd="0" presId="urn:microsoft.com/office/officeart/2005/8/layout/hierarchy2"/>
    <dgm:cxn modelId="{153C51F9-BA10-49D6-AA01-9C19FFE4D0E0}" type="presParOf" srcId="{C221616A-D79A-4099-A248-66ED1C0EFBD2}" destId="{9C8C6147-AEE6-4F73-A331-8FD6D53C8E0D}" srcOrd="1" destOrd="0" presId="urn:microsoft.com/office/officeart/2005/8/layout/hierarchy2"/>
    <dgm:cxn modelId="{FEE88937-2F3D-4B20-A9D6-D9478177A395}" type="presParOf" srcId="{6DB221FE-E646-4492-A44F-EAA9040D8E9D}" destId="{030B7AB3-EF57-465E-BA28-78F34EAFB44D}" srcOrd="4" destOrd="0" presId="urn:microsoft.com/office/officeart/2005/8/layout/hierarchy2"/>
    <dgm:cxn modelId="{2C989A5D-F70E-4D88-AE6B-CB6876AECC11}" type="presParOf" srcId="{030B7AB3-EF57-465E-BA28-78F34EAFB44D}" destId="{AE1A691B-1A9D-47D7-9FB7-0082390B3191}" srcOrd="0" destOrd="0" presId="urn:microsoft.com/office/officeart/2005/8/layout/hierarchy2"/>
    <dgm:cxn modelId="{EA045FF6-0E9F-4A09-A5D9-70CAD87BA1A9}" type="presParOf" srcId="{6DB221FE-E646-4492-A44F-EAA9040D8E9D}" destId="{3AF3BD37-DFBA-47B0-AC1C-2C6C878B2E72}" srcOrd="5" destOrd="0" presId="urn:microsoft.com/office/officeart/2005/8/layout/hierarchy2"/>
    <dgm:cxn modelId="{EDFA2BC8-9DF5-4329-9BBF-101E2D57F187}" type="presParOf" srcId="{3AF3BD37-DFBA-47B0-AC1C-2C6C878B2E72}" destId="{5CCAA356-78BA-4BD7-B658-DB3060D9B775}" srcOrd="0" destOrd="0" presId="urn:microsoft.com/office/officeart/2005/8/layout/hierarchy2"/>
    <dgm:cxn modelId="{6C19FDB9-CB99-4B19-A82D-E77FAD2A4B46}" type="presParOf" srcId="{3AF3BD37-DFBA-47B0-AC1C-2C6C878B2E72}" destId="{D7F1363B-B071-4EA3-968B-278FA4795C24}" srcOrd="1" destOrd="0" presId="urn:microsoft.com/office/officeart/2005/8/layout/hierarchy2"/>
    <dgm:cxn modelId="{3352069B-973E-4A79-A45A-80A2506EA456}" type="presParOf" srcId="{6DB221FE-E646-4492-A44F-EAA9040D8E9D}" destId="{DFA0A1AC-EFCE-490D-B83D-CF1073D4F6D4}" srcOrd="6" destOrd="0" presId="urn:microsoft.com/office/officeart/2005/8/layout/hierarchy2"/>
    <dgm:cxn modelId="{409F82BB-0BDB-4E78-877D-C0A5A28FBE0D}" type="presParOf" srcId="{DFA0A1AC-EFCE-490D-B83D-CF1073D4F6D4}" destId="{63B5D4BC-3452-494C-A575-730C4E74046B}" srcOrd="0" destOrd="0" presId="urn:microsoft.com/office/officeart/2005/8/layout/hierarchy2"/>
    <dgm:cxn modelId="{1D1E97FF-709C-4799-A187-FD01F47E4390}" type="presParOf" srcId="{6DB221FE-E646-4492-A44F-EAA9040D8E9D}" destId="{EA8A95EF-129C-4E89-8D3E-C005088C65D8}" srcOrd="7" destOrd="0" presId="urn:microsoft.com/office/officeart/2005/8/layout/hierarchy2"/>
    <dgm:cxn modelId="{18ABED67-46D6-41A0-AD64-B41AB436FD0A}" type="presParOf" srcId="{EA8A95EF-129C-4E89-8D3E-C005088C65D8}" destId="{8732768F-84F9-4B05-9294-67EA7BDB0D03}" srcOrd="0" destOrd="0" presId="urn:microsoft.com/office/officeart/2005/8/layout/hierarchy2"/>
    <dgm:cxn modelId="{EFBCB5DC-196B-433B-BBD4-213D879CD4AA}" type="presParOf" srcId="{EA8A95EF-129C-4E89-8D3E-C005088C65D8}" destId="{566C0845-B6D6-4F7C-AA08-9E797761DC58}" srcOrd="1" destOrd="0" presId="urn:microsoft.com/office/officeart/2005/8/layout/hierarchy2"/>
    <dgm:cxn modelId="{41B8AAD7-386A-488D-9793-9E2B9281159C}" type="presParOf" srcId="{6DB221FE-E646-4492-A44F-EAA9040D8E9D}" destId="{865D00C0-288F-4256-B9B6-DE7EE2C4CCE7}" srcOrd="8" destOrd="0" presId="urn:microsoft.com/office/officeart/2005/8/layout/hierarchy2"/>
    <dgm:cxn modelId="{E7CC4662-11CD-4A6A-B7AF-DC0897E77433}" type="presParOf" srcId="{865D00C0-288F-4256-B9B6-DE7EE2C4CCE7}" destId="{93E2BDCB-3F83-4A61-A6E7-6DAA36A08175}" srcOrd="0" destOrd="0" presId="urn:microsoft.com/office/officeart/2005/8/layout/hierarchy2"/>
    <dgm:cxn modelId="{8FA0C9C2-7336-4CBF-B0E4-4F5FC00C172F}" type="presParOf" srcId="{6DB221FE-E646-4492-A44F-EAA9040D8E9D}" destId="{76875D16-4F4A-4F80-8F46-B7B80A818AA6}" srcOrd="9" destOrd="0" presId="urn:microsoft.com/office/officeart/2005/8/layout/hierarchy2"/>
    <dgm:cxn modelId="{E0004598-0B9A-4F88-A135-D9C3501671BD}" type="presParOf" srcId="{76875D16-4F4A-4F80-8F46-B7B80A818AA6}" destId="{6AE6110B-DE3B-4FFB-BDC9-CFEDB8FEA154}" srcOrd="0" destOrd="0" presId="urn:microsoft.com/office/officeart/2005/8/layout/hierarchy2"/>
    <dgm:cxn modelId="{952F97B6-03D0-4F58-817D-BFEC954B5F2C}" type="presParOf" srcId="{76875D16-4F4A-4F80-8F46-B7B80A818AA6}" destId="{CA57EBC4-56F5-47CE-AAC9-650EB601524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B38B4-F2D5-410A-9B4D-E1DE62CC35B9}">
      <dsp:nvSpPr>
        <dsp:cNvPr id="0" name=""/>
        <dsp:cNvSpPr/>
      </dsp:nvSpPr>
      <dsp:spPr>
        <a:xfrm>
          <a:off x="323470" y="946145"/>
          <a:ext cx="3258907" cy="260566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Przygotowanie prezentacji, w której opisane będą kolejne czynności związane z</a:t>
          </a:r>
          <a:br>
            <a:rPr lang="pl-PL" sz="1800" kern="1200" dirty="0"/>
          </a:br>
          <a:r>
            <a:rPr lang="pl-PL" sz="1800" kern="1200" dirty="0"/>
            <a:t>obsługą klienta placówki pocztowej lub kurierskiej.</a:t>
          </a:r>
          <a:endParaRPr lang="de-DE" sz="1800" kern="1200" dirty="0"/>
        </a:p>
      </dsp:txBody>
      <dsp:txXfrm>
        <a:off x="844896" y="946145"/>
        <a:ext cx="2737482" cy="2605665"/>
      </dsp:txXfrm>
    </dsp:sp>
    <dsp:sp modelId="{21D75910-46B9-4276-94B2-6A0D7E0DC19F}">
      <dsp:nvSpPr>
        <dsp:cNvPr id="0" name=""/>
        <dsp:cNvSpPr/>
      </dsp:nvSpPr>
      <dsp:spPr>
        <a:xfrm>
          <a:off x="72010" y="432047"/>
          <a:ext cx="875956" cy="87595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0" kern="1200" dirty="0"/>
            <a:t>1</a:t>
          </a:r>
          <a:endParaRPr lang="de-DE" sz="6000" kern="1200" dirty="0"/>
        </a:p>
      </dsp:txBody>
      <dsp:txXfrm>
        <a:off x="72010" y="432047"/>
        <a:ext cx="875956" cy="875956"/>
      </dsp:txXfrm>
    </dsp:sp>
    <dsp:sp modelId="{796F87CB-42DF-4DA8-A8C9-6427E4B5F2C0}">
      <dsp:nvSpPr>
        <dsp:cNvPr id="0" name=""/>
        <dsp:cNvSpPr/>
      </dsp:nvSpPr>
      <dsp:spPr>
        <a:xfrm>
          <a:off x="3930767" y="773643"/>
          <a:ext cx="2823415" cy="1494178"/>
        </a:xfrm>
        <a:prstGeom prst="rect">
          <a:avLst/>
        </a:prstGeom>
        <a:solidFill>
          <a:schemeClr val="accent4">
            <a:tint val="40000"/>
            <a:alpha val="90000"/>
            <a:hueOff val="-4685778"/>
            <a:satOff val="27149"/>
            <a:lumOff val="4628"/>
            <a:alphaOff val="0"/>
          </a:schemeClr>
        </a:solidFill>
        <a:ln w="40000" cap="flat" cmpd="sng" algn="ctr">
          <a:solidFill>
            <a:schemeClr val="accent4">
              <a:tint val="40000"/>
              <a:alpha val="90000"/>
              <a:hueOff val="-4685778"/>
              <a:satOff val="27149"/>
              <a:lumOff val="4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Wybór i wypełnienie druku pozwalającego zrealizować usługę.</a:t>
          </a:r>
          <a:endParaRPr lang="de-DE" sz="1800" kern="1200" dirty="0"/>
        </a:p>
      </dsp:txBody>
      <dsp:txXfrm>
        <a:off x="4382514" y="773643"/>
        <a:ext cx="2371669" cy="1494178"/>
      </dsp:txXfrm>
    </dsp:sp>
    <dsp:sp modelId="{2477711C-F147-4D5E-8C62-359BA54AD181}">
      <dsp:nvSpPr>
        <dsp:cNvPr id="0" name=""/>
        <dsp:cNvSpPr/>
      </dsp:nvSpPr>
      <dsp:spPr>
        <a:xfrm>
          <a:off x="3576143" y="387928"/>
          <a:ext cx="869805" cy="869792"/>
        </a:xfrm>
        <a:prstGeom prst="ellipse">
          <a:avLst/>
        </a:prstGeom>
        <a:solidFill>
          <a:schemeClr val="accent4">
            <a:hueOff val="-4185026"/>
            <a:satOff val="-19038"/>
            <a:lumOff val="2588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0" kern="1200" dirty="0"/>
            <a:t>2</a:t>
          </a:r>
          <a:endParaRPr lang="de-DE" sz="6000" kern="1200" dirty="0"/>
        </a:p>
      </dsp:txBody>
      <dsp:txXfrm>
        <a:off x="3576143" y="387928"/>
        <a:ext cx="869805" cy="869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9BBB6-16FD-44E2-9D2D-6BE97B8FEB19}">
      <dsp:nvSpPr>
        <dsp:cNvPr id="0" name=""/>
        <dsp:cNvSpPr/>
      </dsp:nvSpPr>
      <dsp:spPr>
        <a:xfrm>
          <a:off x="874448" y="523451"/>
          <a:ext cx="3505204" cy="315186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baseline="0" dirty="0"/>
            <a:t>Prezentacja Waszej pracy na forum klasy, oraz odpowiedzi na pytania od kolegów dotyczących podstawowych wiadomości związanych z obsługą klienta.</a:t>
          </a:r>
          <a:endParaRPr lang="de-DE" sz="2200" kern="1200" dirty="0"/>
        </a:p>
      </dsp:txBody>
      <dsp:txXfrm>
        <a:off x="1435280" y="523451"/>
        <a:ext cx="2944372" cy="3151865"/>
      </dsp:txXfrm>
    </dsp:sp>
    <dsp:sp modelId="{EED619DA-8B9F-4D43-B861-D798CD53B6FD}">
      <dsp:nvSpPr>
        <dsp:cNvPr id="0" name=""/>
        <dsp:cNvSpPr/>
      </dsp:nvSpPr>
      <dsp:spPr>
        <a:xfrm>
          <a:off x="10377" y="0"/>
          <a:ext cx="1243304" cy="12433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3</a:t>
          </a:r>
        </a:p>
      </dsp:txBody>
      <dsp:txXfrm>
        <a:off x="10377" y="0"/>
        <a:ext cx="1243304" cy="12433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F33A7-D23E-4261-990E-A0319EE1783D}">
      <dsp:nvSpPr>
        <dsp:cNvPr id="0" name=""/>
        <dsp:cNvSpPr/>
      </dsp:nvSpPr>
      <dsp:spPr>
        <a:xfrm>
          <a:off x="4086200" y="2360291"/>
          <a:ext cx="3126331" cy="387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784"/>
              </a:lnTo>
              <a:lnTo>
                <a:pt x="3126331" y="230784"/>
              </a:lnTo>
              <a:lnTo>
                <a:pt x="3126331" y="387121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FD654-D5B0-486C-BE6F-73080298B07F}">
      <dsp:nvSpPr>
        <dsp:cNvPr id="0" name=""/>
        <dsp:cNvSpPr/>
      </dsp:nvSpPr>
      <dsp:spPr>
        <a:xfrm>
          <a:off x="4086200" y="2360291"/>
          <a:ext cx="1068768" cy="1730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3902"/>
              </a:lnTo>
              <a:lnTo>
                <a:pt x="1068768" y="1573902"/>
              </a:lnTo>
              <a:lnTo>
                <a:pt x="1068768" y="173023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7348F-56DC-4574-80D3-B9CB8A4C44BB}">
      <dsp:nvSpPr>
        <dsp:cNvPr id="0" name=""/>
        <dsp:cNvSpPr/>
      </dsp:nvSpPr>
      <dsp:spPr>
        <a:xfrm>
          <a:off x="2914448" y="2360291"/>
          <a:ext cx="1171751" cy="2049369"/>
        </a:xfrm>
        <a:custGeom>
          <a:avLst/>
          <a:gdLst/>
          <a:ahLst/>
          <a:cxnLst/>
          <a:rect l="0" t="0" r="0" b="0"/>
          <a:pathLst>
            <a:path>
              <a:moveTo>
                <a:pt x="1171751" y="0"/>
              </a:moveTo>
              <a:lnTo>
                <a:pt x="1171751" y="1893031"/>
              </a:lnTo>
              <a:lnTo>
                <a:pt x="0" y="1893031"/>
              </a:lnTo>
              <a:lnTo>
                <a:pt x="0" y="204936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3516C-5C2C-474F-8A44-AA5BFEF20485}">
      <dsp:nvSpPr>
        <dsp:cNvPr id="0" name=""/>
        <dsp:cNvSpPr/>
      </dsp:nvSpPr>
      <dsp:spPr>
        <a:xfrm>
          <a:off x="1397889" y="2360291"/>
          <a:ext cx="2688310" cy="381279"/>
        </a:xfrm>
        <a:custGeom>
          <a:avLst/>
          <a:gdLst/>
          <a:ahLst/>
          <a:cxnLst/>
          <a:rect l="0" t="0" r="0" b="0"/>
          <a:pathLst>
            <a:path>
              <a:moveTo>
                <a:pt x="2688310" y="0"/>
              </a:moveTo>
              <a:lnTo>
                <a:pt x="2688310" y="224941"/>
              </a:lnTo>
              <a:lnTo>
                <a:pt x="0" y="224941"/>
              </a:lnTo>
              <a:lnTo>
                <a:pt x="0" y="38127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15A56-7323-43AF-8CEE-99224AD6D4F2}">
      <dsp:nvSpPr>
        <dsp:cNvPr id="0" name=""/>
        <dsp:cNvSpPr/>
      </dsp:nvSpPr>
      <dsp:spPr>
        <a:xfrm>
          <a:off x="3204458" y="1690273"/>
          <a:ext cx="1763483" cy="6700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547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Lider  wybiera:</a:t>
          </a:r>
        </a:p>
      </dsp:txBody>
      <dsp:txXfrm>
        <a:off x="3204458" y="1690273"/>
        <a:ext cx="1763483" cy="670018"/>
      </dsp:txXfrm>
    </dsp:sp>
    <dsp:sp modelId="{CED6569E-0976-4AFD-B7C4-04DE850D986B}">
      <dsp:nvSpPr>
        <dsp:cNvPr id="0" name=""/>
        <dsp:cNvSpPr/>
      </dsp:nvSpPr>
      <dsp:spPr>
        <a:xfrm>
          <a:off x="3660275" y="2220225"/>
          <a:ext cx="1164673" cy="22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500" kern="1200"/>
        </a:p>
      </dsp:txBody>
      <dsp:txXfrm>
        <a:off x="3660275" y="2220225"/>
        <a:ext cx="1164673" cy="223339"/>
      </dsp:txXfrm>
    </dsp:sp>
    <dsp:sp modelId="{072FCC1A-2178-4A5D-A39A-F6AB9EAB8DB2}">
      <dsp:nvSpPr>
        <dsp:cNvPr id="0" name=""/>
        <dsp:cNvSpPr/>
      </dsp:nvSpPr>
      <dsp:spPr>
        <a:xfrm>
          <a:off x="565497" y="2741570"/>
          <a:ext cx="1664784" cy="13714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547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obsługa klienta, który chce nadać paczkę krajową w placówce Poczty Polskiej S.A. </a:t>
          </a:r>
        </a:p>
      </dsp:txBody>
      <dsp:txXfrm>
        <a:off x="565497" y="2741570"/>
        <a:ext cx="1664784" cy="1371406"/>
      </dsp:txXfrm>
    </dsp:sp>
    <dsp:sp modelId="{275BB599-7473-4EC3-BDC7-C739F28C023D}">
      <dsp:nvSpPr>
        <dsp:cNvPr id="0" name=""/>
        <dsp:cNvSpPr/>
      </dsp:nvSpPr>
      <dsp:spPr>
        <a:xfrm>
          <a:off x="471699" y="3963778"/>
          <a:ext cx="1164673" cy="22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Grupa I</a:t>
          </a:r>
          <a:endParaRPr lang="de-DE" sz="1600" kern="1200" dirty="0"/>
        </a:p>
      </dsp:txBody>
      <dsp:txXfrm>
        <a:off x="471699" y="3963778"/>
        <a:ext cx="1164673" cy="223339"/>
      </dsp:txXfrm>
    </dsp:sp>
    <dsp:sp modelId="{E27342D9-9902-4794-BAC0-1500A6D99650}">
      <dsp:nvSpPr>
        <dsp:cNvPr id="0" name=""/>
        <dsp:cNvSpPr/>
      </dsp:nvSpPr>
      <dsp:spPr>
        <a:xfrm>
          <a:off x="2053521" y="4409661"/>
          <a:ext cx="1721853" cy="1565115"/>
        </a:xfrm>
        <a:prstGeom prst="rect">
          <a:avLst/>
        </a:prstGeom>
        <a:solidFill>
          <a:schemeClr val="accent3">
            <a:hueOff val="5843247"/>
            <a:satOff val="22260"/>
            <a:lumOff val="-4313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547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obsługa klienta, który chce nadać paczkę zagraniczną w placówce Poczty Polskiej S.A.</a:t>
          </a:r>
        </a:p>
      </dsp:txBody>
      <dsp:txXfrm>
        <a:off x="2053521" y="4409661"/>
        <a:ext cx="1721853" cy="1565115"/>
      </dsp:txXfrm>
    </dsp:sp>
    <dsp:sp modelId="{FE67B5F1-7A49-4EEB-9EE5-B2DA801CBE8E}">
      <dsp:nvSpPr>
        <dsp:cNvPr id="0" name=""/>
        <dsp:cNvSpPr/>
      </dsp:nvSpPr>
      <dsp:spPr>
        <a:xfrm>
          <a:off x="1924659" y="5654672"/>
          <a:ext cx="1164673" cy="22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hueOff val="5843247"/>
              <a:satOff val="22260"/>
              <a:lumOff val="-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Grupa II</a:t>
          </a:r>
          <a:endParaRPr lang="de-DE" sz="1600" kern="1200" dirty="0"/>
        </a:p>
      </dsp:txBody>
      <dsp:txXfrm>
        <a:off x="1924659" y="5654672"/>
        <a:ext cx="1164673" cy="223339"/>
      </dsp:txXfrm>
    </dsp:sp>
    <dsp:sp modelId="{8274FD14-1572-46C5-8FC3-80AEE438E3BD}">
      <dsp:nvSpPr>
        <dsp:cNvPr id="0" name=""/>
        <dsp:cNvSpPr/>
      </dsp:nvSpPr>
      <dsp:spPr>
        <a:xfrm>
          <a:off x="4190968" y="4090531"/>
          <a:ext cx="1928000" cy="1610984"/>
        </a:xfrm>
        <a:prstGeom prst="rect">
          <a:avLst/>
        </a:prstGeom>
        <a:solidFill>
          <a:schemeClr val="accent3">
            <a:hueOff val="11686494"/>
            <a:satOff val="44520"/>
            <a:lumOff val="-8626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547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obsługa klienta, który chce nadać paczkę krajową w placówce firmy kurierskiej DHL </a:t>
          </a:r>
        </a:p>
      </dsp:txBody>
      <dsp:txXfrm>
        <a:off x="4190968" y="4090531"/>
        <a:ext cx="1928000" cy="1610984"/>
      </dsp:txXfrm>
    </dsp:sp>
    <dsp:sp modelId="{36810B41-2A6D-4ED6-82DB-B3C716D0CF3C}">
      <dsp:nvSpPr>
        <dsp:cNvPr id="0" name=""/>
        <dsp:cNvSpPr/>
      </dsp:nvSpPr>
      <dsp:spPr>
        <a:xfrm>
          <a:off x="4104108" y="5489388"/>
          <a:ext cx="1164673" cy="22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hueOff val="11686494"/>
              <a:satOff val="44520"/>
              <a:lumOff val="-86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Grupa III</a:t>
          </a:r>
          <a:endParaRPr lang="de-DE" sz="1600" kern="1200" dirty="0"/>
        </a:p>
      </dsp:txBody>
      <dsp:txXfrm>
        <a:off x="4104108" y="5489388"/>
        <a:ext cx="1164673" cy="223339"/>
      </dsp:txXfrm>
    </dsp:sp>
    <dsp:sp modelId="{F4B103EB-4D38-4943-9515-FDF74F588E18}">
      <dsp:nvSpPr>
        <dsp:cNvPr id="0" name=""/>
        <dsp:cNvSpPr/>
      </dsp:nvSpPr>
      <dsp:spPr>
        <a:xfrm>
          <a:off x="6337357" y="2747413"/>
          <a:ext cx="1750348" cy="1606019"/>
        </a:xfrm>
        <a:prstGeom prst="rect">
          <a:avLst/>
        </a:prstGeom>
        <a:solidFill>
          <a:schemeClr val="accent3">
            <a:hueOff val="17529741"/>
            <a:satOff val="66780"/>
            <a:lumOff val="-12939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547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obsługa klienta, który chce nadać paczkę zagraniczną w placówce firmy kurierskiej DHL </a:t>
          </a:r>
        </a:p>
      </dsp:txBody>
      <dsp:txXfrm>
        <a:off x="6337357" y="2747413"/>
        <a:ext cx="1750348" cy="1606019"/>
      </dsp:txXfrm>
    </dsp:sp>
    <dsp:sp modelId="{AC62612B-94AC-44DD-993C-E7D12661C107}">
      <dsp:nvSpPr>
        <dsp:cNvPr id="0" name=""/>
        <dsp:cNvSpPr/>
      </dsp:nvSpPr>
      <dsp:spPr>
        <a:xfrm>
          <a:off x="6283549" y="4181724"/>
          <a:ext cx="1164673" cy="22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hueOff val="17529741"/>
              <a:satOff val="66780"/>
              <a:lumOff val="-12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Grupa IV</a:t>
          </a:r>
          <a:endParaRPr lang="de-DE" sz="1600" kern="1200" dirty="0"/>
        </a:p>
      </dsp:txBody>
      <dsp:txXfrm>
        <a:off x="6283549" y="4181724"/>
        <a:ext cx="1164673" cy="2233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AAA32-E56A-421D-89F9-EBDB31F57544}">
      <dsp:nvSpPr>
        <dsp:cNvPr id="0" name=""/>
        <dsp:cNvSpPr/>
      </dsp:nvSpPr>
      <dsp:spPr>
        <a:xfrm>
          <a:off x="424652" y="2301666"/>
          <a:ext cx="1456457" cy="7282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baseline="0"/>
            <a:t>Pamiętaj, że prezentacja:</a:t>
          </a:r>
          <a:endParaRPr lang="pl-PL" sz="1600" kern="1200"/>
        </a:p>
      </dsp:txBody>
      <dsp:txXfrm>
        <a:off x="445981" y="2322995"/>
        <a:ext cx="1413799" cy="685570"/>
      </dsp:txXfrm>
    </dsp:sp>
    <dsp:sp modelId="{5D3A5ADC-8B0E-4136-AB6D-A818D73936A8}">
      <dsp:nvSpPr>
        <dsp:cNvPr id="0" name=""/>
        <dsp:cNvSpPr/>
      </dsp:nvSpPr>
      <dsp:spPr>
        <a:xfrm rot="17130266">
          <a:off x="1082698" y="1603265"/>
          <a:ext cx="2179403" cy="24936"/>
        </a:xfrm>
        <a:custGeom>
          <a:avLst/>
          <a:gdLst/>
          <a:ahLst/>
          <a:cxnLst/>
          <a:rect l="0" t="0" r="0" b="0"/>
          <a:pathLst>
            <a:path>
              <a:moveTo>
                <a:pt x="0" y="12468"/>
              </a:moveTo>
              <a:lnTo>
                <a:pt x="2179403" y="1246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/>
        </a:p>
      </dsp:txBody>
      <dsp:txXfrm>
        <a:off x="2117915" y="1561248"/>
        <a:ext cx="108970" cy="108970"/>
      </dsp:txXfrm>
    </dsp:sp>
    <dsp:sp modelId="{61D9682B-B501-4B65-BC16-E5732380A01B}">
      <dsp:nvSpPr>
        <dsp:cNvPr id="0" name=""/>
        <dsp:cNvSpPr/>
      </dsp:nvSpPr>
      <dsp:spPr>
        <a:xfrm>
          <a:off x="2463692" y="40357"/>
          <a:ext cx="2112285" cy="105065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baseline="0" dirty="0"/>
            <a:t>powinna zwierać wszystkie niezbędne informacje, związane z wykonaniem zadania</a:t>
          </a:r>
          <a:endParaRPr lang="pl-PL" sz="1600" kern="1200" dirty="0"/>
        </a:p>
      </dsp:txBody>
      <dsp:txXfrm>
        <a:off x="2494465" y="71130"/>
        <a:ext cx="2050739" cy="989112"/>
      </dsp:txXfrm>
    </dsp:sp>
    <dsp:sp modelId="{AA1F68EB-1BAD-4EEB-B590-BCEE72912D5E}">
      <dsp:nvSpPr>
        <dsp:cNvPr id="0" name=""/>
        <dsp:cNvSpPr/>
      </dsp:nvSpPr>
      <dsp:spPr>
        <a:xfrm rot="20365557">
          <a:off x="1792214" y="2163524"/>
          <a:ext cx="2787498" cy="24936"/>
        </a:xfrm>
        <a:custGeom>
          <a:avLst/>
          <a:gdLst/>
          <a:ahLst/>
          <a:cxnLst/>
          <a:rect l="0" t="0" r="0" b="0"/>
          <a:pathLst>
            <a:path>
              <a:moveTo>
                <a:pt x="0" y="12468"/>
              </a:moveTo>
              <a:lnTo>
                <a:pt x="2787498" y="1246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700" kern="1200"/>
        </a:p>
      </dsp:txBody>
      <dsp:txXfrm>
        <a:off x="3116276" y="2106305"/>
        <a:ext cx="139374" cy="139374"/>
      </dsp:txXfrm>
    </dsp:sp>
    <dsp:sp modelId="{AB3A4100-6DE8-4644-8F41-B616184C1AAE}">
      <dsp:nvSpPr>
        <dsp:cNvPr id="0" name=""/>
        <dsp:cNvSpPr/>
      </dsp:nvSpPr>
      <dsp:spPr>
        <a:xfrm>
          <a:off x="4490818" y="1188081"/>
          <a:ext cx="2063450" cy="9962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baseline="0" dirty="0"/>
            <a:t>musi zawierać uzasadnienia wyboru waszych decyzji przy obsłudze</a:t>
          </a:r>
          <a:endParaRPr lang="pl-PL" sz="1600" kern="1200" dirty="0"/>
        </a:p>
      </dsp:txBody>
      <dsp:txXfrm>
        <a:off x="4519997" y="1217260"/>
        <a:ext cx="2005092" cy="937887"/>
      </dsp:txXfrm>
    </dsp:sp>
    <dsp:sp modelId="{030B7AB3-EF57-465E-BA28-78F34EAFB44D}">
      <dsp:nvSpPr>
        <dsp:cNvPr id="0" name=""/>
        <dsp:cNvSpPr/>
      </dsp:nvSpPr>
      <dsp:spPr>
        <a:xfrm rot="337775">
          <a:off x="1877864" y="2719303"/>
          <a:ext cx="1345410" cy="24936"/>
        </a:xfrm>
        <a:custGeom>
          <a:avLst/>
          <a:gdLst/>
          <a:ahLst/>
          <a:cxnLst/>
          <a:rect l="0" t="0" r="0" b="0"/>
          <a:pathLst>
            <a:path>
              <a:moveTo>
                <a:pt x="0" y="12468"/>
              </a:moveTo>
              <a:lnTo>
                <a:pt x="1345410" y="1246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700" kern="1200"/>
        </a:p>
      </dsp:txBody>
      <dsp:txXfrm>
        <a:off x="2516934" y="2698136"/>
        <a:ext cx="67270" cy="67270"/>
      </dsp:txXfrm>
    </dsp:sp>
    <dsp:sp modelId="{5CCAA356-78BA-4BD7-B658-DB3060D9B775}">
      <dsp:nvSpPr>
        <dsp:cNvPr id="0" name=""/>
        <dsp:cNvSpPr/>
      </dsp:nvSpPr>
      <dsp:spPr>
        <a:xfrm>
          <a:off x="3220030" y="2308505"/>
          <a:ext cx="2126703" cy="97851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baseline="0" dirty="0"/>
            <a:t>nie może zawierać błędów merytorycznych, ani ortograficznych</a:t>
          </a:r>
          <a:endParaRPr lang="pl-PL" sz="1600" kern="1200" dirty="0"/>
        </a:p>
      </dsp:txBody>
      <dsp:txXfrm>
        <a:off x="3248690" y="2337165"/>
        <a:ext cx="2069383" cy="921193"/>
      </dsp:txXfrm>
    </dsp:sp>
    <dsp:sp modelId="{DFA0A1AC-EFCE-490D-B83D-CF1073D4F6D4}">
      <dsp:nvSpPr>
        <dsp:cNvPr id="0" name=""/>
        <dsp:cNvSpPr/>
      </dsp:nvSpPr>
      <dsp:spPr>
        <a:xfrm rot="1699430">
          <a:off x="1711159" y="3326829"/>
          <a:ext cx="2839121" cy="24936"/>
        </a:xfrm>
        <a:custGeom>
          <a:avLst/>
          <a:gdLst/>
          <a:ahLst/>
          <a:cxnLst/>
          <a:rect l="0" t="0" r="0" b="0"/>
          <a:pathLst>
            <a:path>
              <a:moveTo>
                <a:pt x="0" y="12468"/>
              </a:moveTo>
              <a:lnTo>
                <a:pt x="2839121" y="1246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700" kern="1200"/>
        </a:p>
      </dsp:txBody>
      <dsp:txXfrm>
        <a:off x="3059742" y="3268319"/>
        <a:ext cx="141956" cy="141956"/>
      </dsp:txXfrm>
    </dsp:sp>
    <dsp:sp modelId="{8732768F-84F9-4B05-9294-67EA7BDB0D03}">
      <dsp:nvSpPr>
        <dsp:cNvPr id="0" name=""/>
        <dsp:cNvSpPr/>
      </dsp:nvSpPr>
      <dsp:spPr>
        <a:xfrm>
          <a:off x="4380331" y="3648700"/>
          <a:ext cx="1456457" cy="7282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baseline="0" dirty="0"/>
            <a:t>musi być przejrzysta i czytelna</a:t>
          </a:r>
          <a:endParaRPr lang="pl-PL" sz="1600" kern="1200" dirty="0"/>
        </a:p>
      </dsp:txBody>
      <dsp:txXfrm>
        <a:off x="4401660" y="3670029"/>
        <a:ext cx="1413799" cy="685570"/>
      </dsp:txXfrm>
    </dsp:sp>
    <dsp:sp modelId="{865D00C0-288F-4256-B9B6-DE7EE2C4CCE7}">
      <dsp:nvSpPr>
        <dsp:cNvPr id="0" name=""/>
        <dsp:cNvSpPr/>
      </dsp:nvSpPr>
      <dsp:spPr>
        <a:xfrm rot="4046836">
          <a:off x="1277045" y="3558258"/>
          <a:ext cx="1959760" cy="24936"/>
        </a:xfrm>
        <a:custGeom>
          <a:avLst/>
          <a:gdLst/>
          <a:ahLst/>
          <a:cxnLst/>
          <a:rect l="0" t="0" r="0" b="0"/>
          <a:pathLst>
            <a:path>
              <a:moveTo>
                <a:pt x="0" y="12468"/>
              </a:moveTo>
              <a:lnTo>
                <a:pt x="1959760" y="1246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/>
        </a:p>
      </dsp:txBody>
      <dsp:txXfrm>
        <a:off x="2207932" y="3521733"/>
        <a:ext cx="97988" cy="97988"/>
      </dsp:txXfrm>
    </dsp:sp>
    <dsp:sp modelId="{6AE6110B-DE3B-4FFB-BDC9-CFEDB8FEA154}">
      <dsp:nvSpPr>
        <dsp:cNvPr id="0" name=""/>
        <dsp:cNvSpPr/>
      </dsp:nvSpPr>
      <dsp:spPr>
        <a:xfrm>
          <a:off x="2632743" y="3945540"/>
          <a:ext cx="1456457" cy="10602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baseline="0" dirty="0"/>
            <a:t>powinna zawierać rysunki, schematy</a:t>
          </a:r>
          <a:endParaRPr lang="pl-PL" sz="1600" kern="1200" dirty="0"/>
        </a:p>
      </dsp:txBody>
      <dsp:txXfrm>
        <a:off x="2663797" y="3976594"/>
        <a:ext cx="1394349" cy="998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7F7F5-B281-46F0-BAFF-9FA9D445653D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D0A53-AB37-4AAF-B5B1-D29F4AF73BB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968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D0A53-AB37-4AAF-B5B1-D29F4AF73BBA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846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3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4000"/>
                    </a14:imgEffect>
                    <a14:imgEffect>
                      <a14:brightnessContrast bright="19000" contrast="-40000"/>
                    </a14:imgEffect>
                  </a14:imgLayer>
                </a14:imgProps>
              </a:ext>
            </a:extLst>
          </a:blip>
          <a:srcRect/>
          <a:stretch>
            <a:fillRect l="3000" t="3000" r="13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5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B5ADE01-641D-4942-AAE6-CB001644B4BC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hl.com.pl/content/dam/downloads/pl/express/pl/shipping/packaging/dhl_express_packing_guide_pl_pl.pdf" TargetMode="External"/><Relationship Id="rId3" Type="http://schemas.openxmlformats.org/officeDocument/2006/relationships/hyperlink" Target="https://www.poczta-polska.pl/" TargetMode="External"/><Relationship Id="rId7" Type="http://schemas.openxmlformats.org/officeDocument/2006/relationships/hyperlink" Target="https://www.poczta-polska.pl/hermes/uploads/2015/01/PP-PORADNIK-PAKOWANIE-PACZEK-210x297-INTERNET.pd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czta-polska.pl/paczki-i-listy/przesylki-zagraniczne/" TargetMode="External"/><Relationship Id="rId11" Type="http://schemas.openxmlformats.org/officeDocument/2006/relationships/hyperlink" Target="https://www.dhlparcel.pl/pl/dla-ciebie/wysylka/cennik.html" TargetMode="External"/><Relationship Id="rId5" Type="http://schemas.openxmlformats.org/officeDocument/2006/relationships/hyperlink" Target="https://www.jakimkurierem.pl/poradniki/towary-wylaczone-z-transportu-poczta-polska/" TargetMode="External"/><Relationship Id="rId10" Type="http://schemas.openxmlformats.org/officeDocument/2006/relationships/hyperlink" Target="https://cennik.poczta-polska.pl/plik,1/cennik_uslug_powszechnych_w_obrocie_krajowym_i_zagranicznym_01042019.pdf" TargetMode="External"/><Relationship Id="rId4" Type="http://schemas.openxmlformats.org/officeDocument/2006/relationships/hyperlink" Target="https://www.dhl.com/pl-pl/home.html" TargetMode="External"/><Relationship Id="rId9" Type="http://schemas.openxmlformats.org/officeDocument/2006/relationships/hyperlink" Target="https://www.dhlparcel.pl/pl/dla-ciebie/wysylka/przesylki-miedzynarodowe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36104" y="620688"/>
            <a:ext cx="7772400" cy="1470025"/>
          </a:xfrm>
        </p:spPr>
        <p:txBody>
          <a:bodyPr>
            <a:normAutofit/>
          </a:bodyPr>
          <a:lstStyle/>
          <a:p>
            <a:r>
              <a:rPr lang="pl-PL" dirty="0"/>
              <a:t>OBSŁUGA KLIENTA WYSYŁAJĄCEGO PACZKĘ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987824" y="2780928"/>
            <a:ext cx="5760640" cy="367240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WEB QUEST przeznaczony jest dla uczniów niesłyszących i</a:t>
            </a:r>
            <a:r>
              <a:rPr lang="pl-PL" b="1" dirty="0"/>
              <a:t> </a:t>
            </a:r>
            <a:r>
              <a:rPr lang="pl-PL" dirty="0"/>
              <a:t>słabosłyszących szkoły policealnej kształcących się na</a:t>
            </a:r>
            <a:r>
              <a:rPr lang="pl-PL" b="1" dirty="0"/>
              <a:t> </a:t>
            </a:r>
            <a:r>
              <a:rPr lang="pl-PL" dirty="0"/>
              <a:t>kierunku technik usług pocztowych i finansowych.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Celem tego WQ jest zapoznanie i utrwalenie czynności związanych z obsługą klienta, który przyszedł do  placówki urzędu pocztowego lub firmy kurierskiej, aby wysłać paczkę.</a:t>
            </a:r>
          </a:p>
          <a:p>
            <a:pPr algn="just"/>
            <a:r>
              <a:rPr lang="pl-PL"/>
              <a:t> </a:t>
            </a:r>
            <a:endParaRPr lang="pl-PL" dirty="0"/>
          </a:p>
        </p:txBody>
      </p:sp>
      <p:pic>
        <p:nvPicPr>
          <p:cNvPr id="5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53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336" y="-387424"/>
            <a:ext cx="7239000" cy="1143000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156325"/>
              </p:ext>
            </p:extLst>
          </p:nvPr>
        </p:nvGraphicFramePr>
        <p:xfrm>
          <a:off x="1475656" y="4077072"/>
          <a:ext cx="5976000" cy="248629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9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Nadawca 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Odbiorca 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305"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Grzegorz Bąk </a:t>
                      </a: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ul. Batalionów Chłopskich 4 </a:t>
                      </a: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30-124 Kraków </a:t>
                      </a: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 konta bankowego </a:t>
                      </a: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65 8521 9852 3654 4789 7456 7852 </a:t>
                      </a: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 tel.: 654 753 951 </a:t>
                      </a: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Małgorzata Janik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ul. Długa 7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81-024 Gdynia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Nr konta bankowego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45 4862 7931 7856 6521 4521 2365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Nr tel.: 789 478 236 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1" y="722307"/>
            <a:ext cx="7776864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2600" b="1" dirty="0">
                <a:solidFill>
                  <a:schemeClr val="accent5">
                    <a:lumMod val="50000"/>
                  </a:schemeClr>
                </a:solidFill>
              </a:rPr>
              <a:t>KLIENT, KTÓRY CHCE NADAĆ PACZKĘ KRAJOWĄ W PLACÓWCE FIRMY KURIERSKIEJ DHL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Pan Grzegorz Bąk chce nadać paczkę, której masa wynosi 21 kg. Paczka ma duże wymiary paczki (145 cm × 100 cm × 50 cm) jest ona niestandardowa. Zawartością przesyłki jest serwis obiadowy z</a:t>
            </a:r>
            <a:r>
              <a:rPr lang="pl-PL" b="1" dirty="0"/>
              <a:t> </a:t>
            </a: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porcelany, dlatego klient chce, aby przesyłka była ostrożnie traktowana, i aby odbiorca (nabywca serwisu) mógł sprawdzić jej zawartość przy odbiorze. Klient określił wartość przesyłki na</a:t>
            </a:r>
            <a:r>
              <a:rPr lang="pl-PL" b="1" dirty="0"/>
              <a:t> </a:t>
            </a: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kwotę 1 800,00 zł i chce ubezpieczyć paczkę. Klient chce otrzymać także potwierdzenie odbioru przesyłki. 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6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378296"/>
            <a:ext cx="7239000" cy="1143000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475803"/>
              </p:ext>
            </p:extLst>
          </p:nvPr>
        </p:nvGraphicFramePr>
        <p:xfrm>
          <a:off x="1475657" y="4149080"/>
          <a:ext cx="5635706" cy="2448272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281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7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1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Nadawca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Odbiorca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6862">
                <a:tc>
                  <a:txBody>
                    <a:bodyPr/>
                    <a:lstStyle/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Jan Nowak  </a:t>
                      </a:r>
                    </a:p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ul. Partyzantów 6/10 </a:t>
                      </a:r>
                    </a:p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35 – 940 Kraków </a:t>
                      </a:r>
                    </a:p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Tel. 455-455-455</a:t>
                      </a:r>
                      <a:endParaRPr lang="pl-PL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Prof.</a:t>
                      </a:r>
                      <a:r>
                        <a:rPr lang="en-GB" sz="2000" dirty="0">
                          <a:effectLst/>
                        </a:rPr>
                        <a:t> Bernard Crapper</a:t>
                      </a:r>
                      <a:endParaRPr lang="pl-PL" sz="2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University of Oxford</a:t>
                      </a:r>
                      <a:endParaRPr lang="pl-PL" sz="2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Oxford OX1 2JD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Wielka Brytania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804188"/>
            <a:ext cx="7992888" cy="320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2400" b="1" dirty="0">
                <a:solidFill>
                  <a:srgbClr val="94147C"/>
                </a:solidFill>
              </a:rPr>
              <a:t>KLIENT, KTÓRY CHCE NADAĆ PAACZKĘ ZAGRANICZNĄ W PLACÓWCE FIRMY KURIERSKIEJ DHL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altLang="pl-PL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Jan Nowak chce nadać przesyłkę na Uniwersytet </a:t>
            </a:r>
            <a:r>
              <a:rPr lang="pl-PL" altLang="pl-PL" sz="2200" dirty="0">
                <a:ea typeface="Times New Roman" pitchFamily="18" charset="0"/>
                <a:cs typeface="Calibri" pitchFamily="34" charset="0"/>
              </a:rPr>
              <a:t>w</a:t>
            </a:r>
            <a:r>
              <a:rPr lang="pl-PL" b="1" dirty="0"/>
              <a:t> </a:t>
            </a:r>
            <a:r>
              <a:rPr kumimoji="0" lang="pl-PL" altLang="pl-PL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Oxfordzie, której zawartością są książki o wartości 450,00 zł, o wadze 1,800 kg. Klient życzy sobie, aby przesyłka była doręczona w dniu 25.09.2020 do godz.12:00. Pan Jan prosi, aby przesyłka była ubezpieczona, doręczona do rąk własnych prof. </a:t>
            </a:r>
            <a:r>
              <a:rPr kumimoji="0" lang="pl-PL" altLang="pl-PL" sz="2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ea typeface="Calibri" pitchFamily="34" charset="0"/>
                <a:cs typeface="Calibri" pitchFamily="34" charset="0"/>
              </a:rPr>
              <a:t>Bernarda </a:t>
            </a:r>
            <a:r>
              <a:rPr kumimoji="0" lang="pl-PL" altLang="pl-PL" sz="2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ea typeface="Calibri" pitchFamily="34" charset="0"/>
                <a:cs typeface="Calibri" pitchFamily="34" charset="0"/>
              </a:rPr>
              <a:t>Crappera</a:t>
            </a:r>
            <a:r>
              <a:rPr kumimoji="0" lang="pl-PL" altLang="pl-PL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 i chce otrzymać potwierdzenie </a:t>
            </a:r>
            <a:r>
              <a:rPr lang="pl-PL" altLang="pl-PL" sz="2200" dirty="0">
                <a:ea typeface="Times New Roman" pitchFamily="18" charset="0"/>
                <a:cs typeface="Calibri" pitchFamily="34" charset="0"/>
              </a:rPr>
              <a:t>SMS</a:t>
            </a:r>
            <a:r>
              <a:rPr kumimoji="0" lang="pl-PL" altLang="pl-PL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 doręczenia przesyłki. </a:t>
            </a:r>
            <a:endParaRPr kumimoji="0" lang="pl-PL" altLang="pl-PL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3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9344" y="-306288"/>
            <a:ext cx="7239000" cy="1143000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7444680" cy="316835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pl-PL" dirty="0"/>
              <a:t>Sprawdź kolejno warunki realizacji usługi. </a:t>
            </a:r>
            <a:br>
              <a:rPr lang="pl-PL" dirty="0"/>
            </a:br>
            <a:r>
              <a:rPr lang="pl-PL" dirty="0"/>
              <a:t>Te elementy musi zawierać Wasza prezentacja:</a:t>
            </a:r>
          </a:p>
          <a:p>
            <a:r>
              <a:rPr lang="pl-PL" sz="2400" dirty="0"/>
              <a:t>Czy zawartość przesyłki jest zgodna ze spisem towarów dozwolonych do obrotu?</a:t>
            </a:r>
          </a:p>
          <a:p>
            <a:r>
              <a:rPr lang="pl-PL" sz="2400" dirty="0"/>
              <a:t>Jak powinna być zapakowana </a:t>
            </a:r>
            <a:br>
              <a:rPr lang="pl-PL" sz="2400" dirty="0"/>
            </a:br>
            <a:r>
              <a:rPr lang="pl-PL" sz="2400" dirty="0"/>
              <a:t>paczka? </a:t>
            </a:r>
          </a:p>
          <a:p>
            <a:r>
              <a:rPr lang="pl-PL" sz="2400" dirty="0"/>
              <a:t>Jaki będzie koszt realizacji</a:t>
            </a:r>
            <a:br>
              <a:rPr lang="pl-PL" sz="2400" dirty="0"/>
            </a:br>
            <a:r>
              <a:rPr lang="pl-PL" sz="2400" dirty="0"/>
              <a:t>usługi podstawowej?</a:t>
            </a:r>
            <a:br>
              <a:rPr lang="pl-PL" sz="2400" dirty="0"/>
            </a:br>
            <a:r>
              <a:rPr lang="pl-PL" sz="2400" dirty="0"/>
              <a:t> (jaki gabaryt, waga, wymiary?)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132856"/>
            <a:ext cx="2876550" cy="1590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221088"/>
            <a:ext cx="2705100" cy="1685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Prostokąt 5"/>
          <p:cNvSpPr/>
          <p:nvPr/>
        </p:nvSpPr>
        <p:spPr>
          <a:xfrm>
            <a:off x="2964876" y="3861048"/>
            <a:ext cx="542354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100" dirty="0"/>
              <a:t>Jaki będzie koszt realizacji usługi dodatkowej zgodnie z preferencjami klienta?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100" dirty="0"/>
              <a:t>Jaki będzie całkowity koszt realizacji usługi?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100" dirty="0"/>
              <a:t>Jakie są potrzebne druki do realizacji </a:t>
            </a:r>
            <a:br>
              <a:rPr lang="pl-PL" sz="2100" dirty="0"/>
            </a:br>
            <a:r>
              <a:rPr lang="pl-PL" sz="2100" dirty="0"/>
              <a:t>tej usługi?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100" dirty="0"/>
              <a:t>Jak prawidłowo wypełnia się wybrane druk?</a:t>
            </a:r>
          </a:p>
        </p:txBody>
      </p:sp>
    </p:spTree>
    <p:extLst>
      <p:ext uri="{BB962C8B-B14F-4D97-AF65-F5344CB8AC3E}">
        <p14:creationId xmlns:p14="http://schemas.microsoft.com/office/powerpoint/2010/main" val="2467466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091067"/>
              </p:ext>
            </p:extLst>
          </p:nvPr>
        </p:nvGraphicFramePr>
        <p:xfrm>
          <a:off x="457200" y="1484784"/>
          <a:ext cx="72390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582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dirty="0"/>
              <a:t>Wybierz odpowiedni druk i wypełnij go według wzoru, który zamieściłeś w prezentacji.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Druk może być wypełniony online i wydrukowany lub uzupełniony ręcznie.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Wszystkie niezbędne informacje do wykonania zadania znajdziesz na stronach www, do których adresy masz w zasobach.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Zaprezentuj swoje zadanie i przetestuj kolegów z</a:t>
            </a:r>
            <a:r>
              <a:rPr lang="pl-PL" b="1" dirty="0"/>
              <a:t> </a:t>
            </a:r>
            <a:r>
              <a:rPr lang="pl-PL" dirty="0"/>
              <a:t>wiedzy potrzebnej do obsługi Waszego klienta.</a:t>
            </a:r>
          </a:p>
        </p:txBody>
      </p:sp>
    </p:spTree>
    <p:extLst>
      <p:ext uri="{BB962C8B-B14F-4D97-AF65-F5344CB8AC3E}">
        <p14:creationId xmlns:p14="http://schemas.microsoft.com/office/powerpoint/2010/main" val="70264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9000" t="3000" r="20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7239000" cy="1143000"/>
          </a:xfrm>
        </p:spPr>
        <p:txBody>
          <a:bodyPr/>
          <a:lstStyle/>
          <a:p>
            <a:r>
              <a:rPr lang="pl-PL" dirty="0"/>
              <a:t>ZASOBY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7499176" cy="5186976"/>
          </a:xfrm>
        </p:spPr>
        <p:txBody>
          <a:bodyPr>
            <a:normAutofit fontScale="77500" lnSpcReduction="20000"/>
          </a:bodyPr>
          <a:lstStyle/>
          <a:p>
            <a:r>
              <a:rPr lang="pl-PL" u="sng" dirty="0">
                <a:hlinkClick r:id="rId3"/>
              </a:rPr>
              <a:t>https://www.poczta-polska.pl/</a:t>
            </a:r>
            <a:endParaRPr lang="pl-PL" dirty="0"/>
          </a:p>
          <a:p>
            <a:r>
              <a:rPr lang="pl-PL" u="sng" dirty="0">
                <a:hlinkClick r:id="rId4"/>
              </a:rPr>
              <a:t>https://www.dhl.com/pl-pl/home.html</a:t>
            </a:r>
            <a:endParaRPr lang="pl-PL" dirty="0"/>
          </a:p>
          <a:p>
            <a:r>
              <a:rPr lang="pl-PL" u="sng" dirty="0">
                <a:hlinkClick r:id="rId5"/>
              </a:rPr>
              <a:t>https://www.jakimkurierem.pl/poradniki/towary-wylaczone-z-transportu-poczta-polska/</a:t>
            </a:r>
            <a:endParaRPr lang="pl-PL" dirty="0"/>
          </a:p>
          <a:p>
            <a:r>
              <a:rPr lang="pl-PL" u="sng" dirty="0">
                <a:hlinkClick r:id="rId6"/>
              </a:rPr>
              <a:t>https://www.poczta-polska.pl/paczki-i-listy/przesylki-zagraniczne/</a:t>
            </a:r>
            <a:endParaRPr lang="pl-PL" dirty="0"/>
          </a:p>
          <a:p>
            <a:r>
              <a:rPr lang="pl-PL" u="sng" dirty="0">
                <a:hlinkClick r:id="rId7"/>
              </a:rPr>
              <a:t>https://www.poczta-polska.pl/hermes/uploads/2015/01/PP-PORADNIK-PAKOWANIE-PACZEK-210x297-INTERNET.pdf</a:t>
            </a:r>
            <a:endParaRPr lang="pl-PL" dirty="0"/>
          </a:p>
          <a:p>
            <a:r>
              <a:rPr lang="pl-PL" u="sng" dirty="0">
                <a:hlinkClick r:id="rId8"/>
              </a:rPr>
              <a:t>https://www.dhl.com.pl/content/dam/downloads/pl/express/pl/shipping/packaging/dhl_express_packing_guide_pl_pl.pdf</a:t>
            </a:r>
            <a:endParaRPr lang="pl-PL" dirty="0"/>
          </a:p>
          <a:p>
            <a:r>
              <a:rPr lang="pl-PL" u="sng" dirty="0">
                <a:hlinkClick r:id="rId9"/>
              </a:rPr>
              <a:t>https://www.dhlparcel.pl/pl/dla-ciebie/wysylka/przesylki-miedzynarodowe.html</a:t>
            </a:r>
            <a:r>
              <a:rPr lang="pl-PL" dirty="0"/>
              <a:t> </a:t>
            </a:r>
          </a:p>
          <a:p>
            <a:r>
              <a:rPr lang="pl-PL" u="sng" dirty="0">
                <a:hlinkClick r:id="rId10"/>
              </a:rPr>
              <a:t>https://cennik.poczta-polska.pl/plik,1/cennik_uslug_powszechnych_w_obrocie_krajowym_i_zagranicznym_01042019.pdf</a:t>
            </a:r>
            <a:endParaRPr lang="pl-PL" dirty="0"/>
          </a:p>
          <a:p>
            <a:r>
              <a:rPr lang="pl-PL" u="sng" dirty="0">
                <a:hlinkClick r:id="rId11"/>
              </a:rPr>
              <a:t>https://www.dhlparcel.pl/pl/dla-ciebie/wysylka/cennik.html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0895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507022"/>
              </p:ext>
            </p:extLst>
          </p:nvPr>
        </p:nvGraphicFramePr>
        <p:xfrm>
          <a:off x="323528" y="1628800"/>
          <a:ext cx="7578000" cy="476992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Wymagania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Punkty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Zawartość zgodna z prezentowanym tematem, wysoki poziom informacji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Ogólnie opracowany materiał, krótki lub niepełny opis.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Zadanie zrealizowane poprawnie, lecz brak szczegółów i uzasadnienia własnej opinii.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Obszerny zbiór informacji lecz słaba argumentacja i mało przekonywujące uzasadnienie.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Przedstawione wszystkie wymagane informacje, logiczne i poprawne merytorycznie. Dokładne uzasadnienie wyboru.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0-4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Ogólne wrażenie wykonanej prezentacji</a:t>
                      </a:r>
                      <a:b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multimedialnej.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Prezentacja </a:t>
                      </a:r>
                      <a:r>
                        <a:rPr lang="pl-PL" sz="1000" dirty="0" err="1">
                          <a:effectLst/>
                        </a:rPr>
                        <a:t>nieciekawa,widoczny</a:t>
                      </a:r>
                      <a:r>
                        <a:rPr lang="pl-PL" sz="1000" dirty="0">
                          <a:effectLst/>
                        </a:rPr>
                        <a:t> brak zaangażowania.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Prezentacja ciekawa, lecz brak zaangażowania w pracę wszystkich członków grupy.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Bardzo ciekawa </a:t>
                      </a:r>
                      <a:r>
                        <a:rPr lang="pl-PL" sz="1000" dirty="0" err="1">
                          <a:effectLst/>
                        </a:rPr>
                        <a:t>prezentacja,widoczne</a:t>
                      </a:r>
                      <a:r>
                        <a:rPr lang="pl-PL" sz="1000" dirty="0">
                          <a:effectLst/>
                        </a:rPr>
                        <a:t> zaangażowanie uczniów w realizację projektu.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Prezentacja wykonana bez zarzutów, przedstawienie informacji w interesujący sposób, widoczna praca wszystkich uczniów.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0-4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Poprawność i jakość wykonania prezentacji </a:t>
                      </a:r>
                      <a:b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multimedialnej.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Prezentacja nie obejmuje reguł wykonana poprawnej prezentacji.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Prezentacja dość przejrzysta, ubogi dobór kolorów.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Prezentacja ciekawa graficznie, prawidłowy dobór kolorów, prawidłowo uporządkowane poszczególne działy.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Bardzo dobrze przygotowana prezentacja (przejrzysta, czytelna itd.).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0-4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Umiejętność współpracy w zespole.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Słaba współpraca z przewagą pracy indywidualnej.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Dość dobra współpraca, ale brak jedności działania w grupie.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Dobre współdziałanie w grupie.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Doskonała współpraca całej grupy.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0-4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278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291791"/>
              </p:ext>
            </p:extLst>
          </p:nvPr>
        </p:nvGraphicFramePr>
        <p:xfrm>
          <a:off x="683568" y="1844824"/>
          <a:ext cx="6192000" cy="327600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3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Punkty</a:t>
                      </a:r>
                      <a:endParaRPr lang="pl-P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Ocena</a:t>
                      </a:r>
                      <a:endParaRPr lang="pl-P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16-14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Celujący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13-11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Bardzo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Dobry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10-8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Dobry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7-5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Dostateczny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4-2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Dopuszczający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1-0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Niedostateczny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9" t="12341" r="7526" b="26479"/>
          <a:stretch/>
        </p:blipFill>
        <p:spPr>
          <a:xfrm rot="888576">
            <a:off x="6120911" y="4653692"/>
            <a:ext cx="2027861" cy="1977993"/>
          </a:xfrm>
          <a:prstGeom prst="ellipse">
            <a:avLst/>
          </a:prstGeom>
          <a:ln>
            <a:noFill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585785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Chciałabym </a:t>
            </a:r>
            <a:r>
              <a:rPr lang="en-GB" dirty="0" err="1"/>
              <a:t>Wam</a:t>
            </a:r>
            <a:r>
              <a:rPr lang="en-GB" dirty="0"/>
              <a:t> </a:t>
            </a:r>
            <a:r>
              <a:rPr lang="en-GB" dirty="0" err="1"/>
              <a:t>podziękować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ciężką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pl-PL" b="1" dirty="0"/>
              <a:t> </a:t>
            </a:r>
            <a:r>
              <a:rPr lang="en-GB" dirty="0" err="1"/>
              <a:t>efektywną</a:t>
            </a:r>
            <a:r>
              <a:rPr lang="en-GB" dirty="0"/>
              <a:t> </a:t>
            </a:r>
            <a:r>
              <a:rPr lang="en-GB" dirty="0" err="1"/>
              <a:t>pracę</a:t>
            </a:r>
            <a:r>
              <a:rPr lang="pl-PL" dirty="0"/>
              <a:t>!</a:t>
            </a:r>
          </a:p>
          <a:p>
            <a:pPr marL="0" indent="0" algn="just">
              <a:buNone/>
            </a:pPr>
            <a:r>
              <a:rPr lang="pl-PL" dirty="0"/>
              <a:t>P</a:t>
            </a:r>
            <a:r>
              <a:rPr lang="en-GB" dirty="0" err="1"/>
              <a:t>odjęte</a:t>
            </a:r>
            <a:r>
              <a:rPr lang="en-GB" dirty="0"/>
              <a:t> </a:t>
            </a:r>
            <a:r>
              <a:rPr lang="en-GB" dirty="0" err="1"/>
              <a:t>przez</a:t>
            </a:r>
            <a:r>
              <a:rPr lang="en-GB" dirty="0"/>
              <a:t> Was </a:t>
            </a:r>
            <a:r>
              <a:rPr lang="en-GB" dirty="0" err="1"/>
              <a:t>działania</a:t>
            </a:r>
            <a:r>
              <a:rPr lang="en-GB" dirty="0"/>
              <a:t>, </a:t>
            </a:r>
            <a:r>
              <a:rPr lang="en-GB" dirty="0" err="1"/>
              <a:t>pomogły</a:t>
            </a:r>
            <a:r>
              <a:rPr lang="pl-PL" dirty="0"/>
              <a:t> Wam</a:t>
            </a:r>
            <a:r>
              <a:rPr lang="en-GB" dirty="0"/>
              <a:t> </a:t>
            </a:r>
            <a:r>
              <a:rPr lang="pl-PL" dirty="0"/>
              <a:t>u</a:t>
            </a:r>
            <a:r>
              <a:rPr lang="en-GB" dirty="0" err="1"/>
              <a:t>porządkować</a:t>
            </a:r>
            <a:r>
              <a:rPr lang="pl-PL" dirty="0"/>
              <a:t> </a:t>
            </a:r>
            <a:r>
              <a:rPr lang="en-GB" dirty="0" err="1"/>
              <a:t>wiedzę</a:t>
            </a:r>
            <a:r>
              <a:rPr lang="pl-PL" dirty="0"/>
              <a:t> dotyczącą obsługi klienta.</a:t>
            </a:r>
          </a:p>
          <a:p>
            <a:pPr marL="0" indent="0" algn="just">
              <a:buNone/>
            </a:pPr>
            <a:r>
              <a:rPr lang="pl-PL" dirty="0"/>
              <a:t>Przećwiczyliście pracę z cennikami.</a:t>
            </a:r>
          </a:p>
          <a:p>
            <a:pPr marL="0" indent="0" algn="just">
              <a:buNone/>
            </a:pPr>
            <a:r>
              <a:rPr lang="pl-PL" dirty="0"/>
              <a:t>Przypomnieliście sobie zasady tworzenia prezentacji.</a:t>
            </a:r>
          </a:p>
          <a:p>
            <a:pPr marL="0" indent="0" algn="just">
              <a:buNone/>
            </a:pPr>
            <a:r>
              <a:rPr lang="pl-PL" dirty="0"/>
              <a:t>Sprawdziliście się w roli lidera grupy.</a:t>
            </a:r>
          </a:p>
          <a:p>
            <a:pPr marL="0" indent="0" algn="just">
              <a:buNone/>
            </a:pPr>
            <a:r>
              <a:rPr lang="pl-PL" dirty="0"/>
              <a:t>Spróbowaliście sił w przedstawieniu tematu przez innymi.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4407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9EE777-7F04-4FA0-B523-CDF911C3C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3789040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119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6792"/>
            <a:ext cx="7848872" cy="52699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Wiele razy byłeś na poczcie, aby wysłać list, zapłacić rachunek, kupić kartkę pocztową </a:t>
            </a:r>
            <a:br>
              <a:rPr lang="pl-PL" dirty="0"/>
            </a:br>
            <a:r>
              <a:rPr lang="pl-PL" dirty="0"/>
              <a:t>i znaczki, a może wysyłałeś lub odbierałeś paczkę.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dirty="0"/>
              <a:t>Na pewno przyglądaliście </a:t>
            </a:r>
            <a:br>
              <a:rPr lang="pl-PL" dirty="0"/>
            </a:br>
            <a:r>
              <a:rPr lang="pl-PL" dirty="0"/>
              <a:t>się pracownikowi, który Was</a:t>
            </a:r>
            <a:br>
              <a:rPr lang="pl-PL" dirty="0"/>
            </a:br>
            <a:r>
              <a:rPr lang="pl-PL" dirty="0"/>
              <a:t>obsługiwał i wypełniał druki, </a:t>
            </a:r>
            <a:br>
              <a:rPr lang="pl-PL" dirty="0"/>
            </a:br>
            <a:r>
              <a:rPr lang="pl-PL" dirty="0"/>
              <a:t>przybijał pieczątki. </a:t>
            </a:r>
          </a:p>
          <a:p>
            <a:pPr marL="0" indent="0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dirty="0"/>
              <a:t>Dzisiaj Wy wcielicie się w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rolę pracownika poczty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i będziecie obsługiwać osobę, która chce wysłać paczkę pocztową.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047" y="3212976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86317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Uczycie się na kierunku technik usług pocztowych i finansowych, aby w przyszłości pracować w zawodzie musicie nauczyć się informacji dotyczących obsługi Waszych klientów.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Ten webquest pozwoli Wam przećwiczyć i zapamiętać czynności związane z obsługą klienta, który chce wysłać paczkę pocztową. </a:t>
            </a:r>
          </a:p>
          <a:p>
            <a:pPr marL="0" indent="0" algn="just">
              <a:buNone/>
            </a:pPr>
            <a:r>
              <a:rPr lang="pl-PL" dirty="0"/>
              <a:t> </a:t>
            </a:r>
          </a:p>
          <a:p>
            <a:pPr marL="0" indent="0" algn="just">
              <a:buNone/>
            </a:pPr>
            <a:r>
              <a:rPr lang="pl-PL" dirty="0"/>
              <a:t>Waszym zadaniem będzie przygotowanie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prezentacji</a:t>
            </a:r>
            <a:r>
              <a:rPr lang="pl-PL" dirty="0"/>
              <a:t>, w której będą informacje dotyczące obsługi klienta, oraz wypełnienie dokumentów potrzebnych do realizacji jego zlecenia. </a:t>
            </a:r>
          </a:p>
          <a:p>
            <a:pPr marL="0" indent="0" algn="just">
              <a:buNone/>
            </a:pP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403648" y="3140968"/>
            <a:ext cx="4968552" cy="144655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 anchor="ctr">
            <a:spAutoFit/>
          </a:bodyPr>
          <a:lstStyle/>
          <a:p>
            <a:pPr algn="ctr"/>
            <a:endParaRPr lang="pl-PL" sz="2000" dirty="0"/>
          </a:p>
          <a:p>
            <a:pPr algn="ctr"/>
            <a:r>
              <a:rPr lang="pl-PL" sz="4800" dirty="0"/>
              <a:t>  Do dzieła! </a:t>
            </a:r>
            <a:r>
              <a:rPr lang="pl-PL" sz="4800" dirty="0">
                <a:sym typeface="Wingdings" panose="05000000000000000000" pitchFamily="2" charset="2"/>
              </a:rPr>
              <a:t>   </a:t>
            </a:r>
          </a:p>
          <a:p>
            <a:pPr algn="ctr"/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54549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368" y="1679024"/>
            <a:ext cx="6950968" cy="597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Będziecie pracować po 2 osoby w 4 grupach.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37503860"/>
              </p:ext>
            </p:extLst>
          </p:nvPr>
        </p:nvGraphicFramePr>
        <p:xfrm>
          <a:off x="395536" y="1988840"/>
          <a:ext cx="67687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06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320609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140968"/>
            <a:ext cx="316835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71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328" y="-315416"/>
            <a:ext cx="7239000" cy="1143000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08720"/>
            <a:ext cx="7211144" cy="13875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Podzielcie się na cztery grupy -&gt; W każdej grupie wybierzcie lidera odpowiedzialnego za przebieg Waszej pracy. -&gt;</a:t>
            </a:r>
          </a:p>
          <a:p>
            <a:pPr marL="0" lvl="0" indent="0" algn="just">
              <a:buNone/>
            </a:pPr>
            <a:r>
              <a:rPr lang="pl-PL" dirty="0"/>
              <a:t>Zapoznaj się z  życzeniami klientów. </a:t>
            </a:r>
            <a:r>
              <a:rPr lang="pl-PL" sz="2300" dirty="0"/>
              <a:t>(</a:t>
            </a:r>
            <a:r>
              <a:rPr lang="pl-PL" sz="2100" dirty="0"/>
              <a:t>Opis kolejnych klientów znajdziesz na następnym slajdzie.)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44790278"/>
              </p:ext>
            </p:extLst>
          </p:nvPr>
        </p:nvGraphicFramePr>
        <p:xfrm>
          <a:off x="0" y="476672"/>
          <a:ext cx="81724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878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846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KLIENT, KTÓRY CHCE NADAĆ PACZKĘ KRAJOWĄ W PLACÓWCE POCZTY POLSKIEJ S.A.</a:t>
            </a:r>
          </a:p>
          <a:p>
            <a:pPr marL="0" indent="0" algn="ctr">
              <a:buNone/>
            </a:pP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dirty="0"/>
              <a:t>Pracownik Internetowego Sklepu AGD chce nadać do klienta przesyłkę Paczka+ zawierającą wagę łazienkową. Przesyłka ma być doręczona na adres odbiorcy. </a:t>
            </a:r>
            <a:br>
              <a:rPr lang="pl-PL" dirty="0"/>
            </a:br>
            <a:r>
              <a:rPr lang="pl-PL" sz="2400" dirty="0"/>
              <a:t>Masa przesyłki wynosi</a:t>
            </a:r>
            <a:br>
              <a:rPr lang="pl-PL" sz="2400" dirty="0"/>
            </a:br>
            <a:r>
              <a:rPr lang="pl-PL" sz="2400" dirty="0"/>
              <a:t>2,50 kg, a jej wymiary </a:t>
            </a:r>
            <a:br>
              <a:rPr lang="pl-PL" sz="2400" dirty="0"/>
            </a:br>
            <a:r>
              <a:rPr lang="pl-PL" sz="2400" dirty="0"/>
              <a:t>to 45 cm x 45 cm x 15 cm. 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350221"/>
            <a:ext cx="3701462" cy="246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14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930253"/>
              </p:ext>
            </p:extLst>
          </p:nvPr>
        </p:nvGraphicFramePr>
        <p:xfrm>
          <a:off x="748556" y="3140968"/>
          <a:ext cx="6991796" cy="3063665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495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5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0025">
                <a:tc>
                  <a:txBody>
                    <a:bodyPr/>
                    <a:lstStyle/>
                    <a:p>
                      <a:pPr marL="762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Nadawca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493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Odbiorca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232">
                <a:tc>
                  <a:txBody>
                    <a:bodyPr/>
                    <a:lstStyle/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Internetowy Sklep AGD</a:t>
                      </a:r>
                    </a:p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ul. Moniuszki 4</a:t>
                      </a:r>
                    </a:p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35-307 Rzeszów</a:t>
                      </a:r>
                    </a:p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Nr tel. 654 987 321</a:t>
                      </a:r>
                    </a:p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Nr rachunku bankowego:</a:t>
                      </a:r>
                    </a:p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23 7896 3214 4569 7412 8963 2147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Tomasz Włodarczyk</a:t>
                      </a:r>
                    </a:p>
                    <a:p>
                      <a:pPr marL="635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ul. Spadzista 17</a:t>
                      </a:r>
                    </a:p>
                    <a:p>
                      <a:pPr marL="635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15-032 Białystok</a:t>
                      </a:r>
                    </a:p>
                    <a:p>
                      <a:pPr marL="635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Nr tel. 852 741 963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467544" y="1556792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Przesyłka ma być nadana za pobraniem na kwotę 185,00 zł</a:t>
            </a:r>
            <a:br>
              <a:rPr lang="pl-PL" sz="2000" dirty="0"/>
            </a:br>
            <a:r>
              <a:rPr lang="pl-PL" sz="2000" dirty="0"/>
              <a:t>i z zadeklarowaną wartością w wysokości kwoty pobrania. Kwota pobrania ma być przekazana na konto bankowe sklepu, a opłata za nadanie przesyłki przeniesiona na adresata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190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9344" y="-387424"/>
            <a:ext cx="7239000" cy="1143000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729271"/>
              </p:ext>
            </p:extLst>
          </p:nvPr>
        </p:nvGraphicFramePr>
        <p:xfrm>
          <a:off x="1907704" y="4365104"/>
          <a:ext cx="5895604" cy="1967732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29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820">
                <a:tc>
                  <a:txBody>
                    <a:bodyPr/>
                    <a:lstStyle/>
                    <a:p>
                      <a:pPr marL="349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Nadawca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60" marR="73025" marT="762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37"/>
                    </a:solidFill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Odbiorca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60" marR="73025" marT="762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5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Janina Kos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ul. Jaśminowa 15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30-698 Kraków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Polska </a:t>
                      </a:r>
                      <a:endParaRPr lang="pl-PL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60" marR="73025" marT="762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Marzena</a:t>
                      </a:r>
                      <a:r>
                        <a:rPr lang="en-GB" sz="2000" dirty="0">
                          <a:effectLst/>
                        </a:rPr>
                        <a:t> Kos </a:t>
                      </a:r>
                      <a:endParaRPr lang="pl-PL" sz="2000" dirty="0">
                        <a:effectLst/>
                      </a:endParaRPr>
                    </a:p>
                    <a:p>
                      <a:pPr marL="50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2043 Boyle Terrace   </a:t>
                      </a:r>
                      <a:endParaRPr lang="pl-PL" sz="2000" dirty="0">
                        <a:effectLst/>
                      </a:endParaRPr>
                    </a:p>
                    <a:p>
                      <a:pPr marL="3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60201 Chicago </a:t>
                      </a:r>
                      <a:endParaRPr lang="pl-PL" sz="2000" dirty="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United States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60" marR="73025" marT="762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908720"/>
            <a:ext cx="7704856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2400" b="1" dirty="0">
                <a:solidFill>
                  <a:srgbClr val="007A37"/>
                </a:solidFill>
              </a:rPr>
              <a:t>KLIENT, KTÓRY CHCE NADAĆ PACZKĘ ZAGRANICZNĄ </a:t>
            </a:r>
            <a:br>
              <a:rPr lang="pl-PL" altLang="pl-PL" sz="2400" b="1" dirty="0">
                <a:solidFill>
                  <a:srgbClr val="007A37"/>
                </a:solidFill>
              </a:rPr>
            </a:br>
            <a:r>
              <a:rPr lang="pl-PL" altLang="pl-PL" sz="2400" b="1" dirty="0">
                <a:solidFill>
                  <a:srgbClr val="007A37"/>
                </a:solidFill>
              </a:rPr>
              <a:t>W PLACÓWCE POCZTY POLSKIEJ S.A.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Pani Janina Kos chce nadać paczkę pocztową do swojej córki Marzeny mieszkającej w Chicago w USA. Zawartością paczki jest prezent w postaci 3 albumów o łącznej wartości 800,00 zł oraz </a:t>
            </a:r>
            <a:b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 filmów </a:t>
            </a:r>
            <a:r>
              <a:rPr lang="pl-PL" altLang="pl-PL" sz="2000" dirty="0">
                <a:ea typeface="Calibri" pitchFamily="34" charset="0"/>
                <a:cs typeface="Times New Roman" pitchFamily="18" charset="0"/>
              </a:rPr>
              <a:t>DVD </a:t>
            </a: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o wartości 50,00 zł każdy. Paczka o wymiarach </a:t>
            </a:r>
            <a:b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35 cm x 30 cm x 15 cm waży 4,5 kg. Życzeniem klientki jest, aby przesyłka była nadana z zadeklarowaną wartością w wysokości równej wartości wysyłanych przedmiotów i dotarła do adresatki jak najszybciej. 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997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Perspektyw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1349</TotalTime>
  <Words>1525</Words>
  <Application>Microsoft Office PowerPoint</Application>
  <PresentationFormat>Pokaz na ekranie (4:3)</PresentationFormat>
  <Paragraphs>191</Paragraphs>
  <Slides>19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Wingdings 2</vt:lpstr>
      <vt:lpstr>Bogaty</vt:lpstr>
      <vt:lpstr>OBSŁUGA KLIENTA WYSYŁAJĄCEGO PACZKĘ</vt:lpstr>
      <vt:lpstr>WROWADZENIE</vt:lpstr>
      <vt:lpstr>WPROWADZENIE</vt:lpstr>
      <vt:lpstr>ZADANIE</vt:lpstr>
      <vt:lpstr>ZADANIE</vt:lpstr>
      <vt:lpstr>PROCES</vt:lpstr>
      <vt:lpstr>PROCES</vt:lpstr>
      <vt:lpstr>PROCES</vt:lpstr>
      <vt:lpstr>PROCES</vt:lpstr>
      <vt:lpstr>PROCES</vt:lpstr>
      <vt:lpstr>PROCES</vt:lpstr>
      <vt:lpstr>PROCES</vt:lpstr>
      <vt:lpstr>PROCES</vt:lpstr>
      <vt:lpstr>PROCES</vt:lpstr>
      <vt:lpstr>ZASOBY</vt:lpstr>
      <vt:lpstr>EWALUACJA</vt:lpstr>
      <vt:lpstr>EWALUACJA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OBSŁUGUJEMY KLIENTÓW WYSYŁAJĄCYCH PACZKI</dc:title>
  <dc:creator>Marta Słupczyńska</dc:creator>
  <cp:lastModifiedBy>Dell</cp:lastModifiedBy>
  <cp:revision>37</cp:revision>
  <dcterms:created xsi:type="dcterms:W3CDTF">2020-08-14T11:47:54Z</dcterms:created>
  <dcterms:modified xsi:type="dcterms:W3CDTF">2020-09-13T18:38:55Z</dcterms:modified>
</cp:coreProperties>
</file>