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71" r:id="rId16"/>
    <p:sldId id="272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6BDEA-F3BB-49E5-8404-D544F81DDA7F}" type="doc">
      <dgm:prSet loTypeId="urn:microsoft.com/office/officeart/2005/8/layout/chevron2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DC6FBDB5-AEF1-4563-B4E7-42EF8E1C8B79}">
      <dgm:prSet/>
      <dgm:spPr>
        <a:solidFill>
          <a:schemeClr val="accent1">
            <a:lumMod val="40000"/>
            <a:lumOff val="60000"/>
          </a:schemeClr>
        </a:solidFill>
        <a:ln w="762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pl-PL" dirty="0"/>
            <a:t>Etap 1</a:t>
          </a:r>
        </a:p>
      </dgm:t>
    </dgm:pt>
    <dgm:pt modelId="{94F1C8A3-8D99-42FD-84FC-177364CA1F4E}" type="parTrans" cxnId="{AC6DA8FD-3B7F-49DB-B973-F97A3D6CFA0B}">
      <dgm:prSet/>
      <dgm:spPr/>
      <dgm:t>
        <a:bodyPr/>
        <a:lstStyle/>
        <a:p>
          <a:endParaRPr lang="de-DE"/>
        </a:p>
      </dgm:t>
    </dgm:pt>
    <dgm:pt modelId="{B874B76C-F214-4449-8E9B-001B45CD9F99}" type="sibTrans" cxnId="{AC6DA8FD-3B7F-49DB-B973-F97A3D6CFA0B}">
      <dgm:prSet/>
      <dgm:spPr/>
      <dgm:t>
        <a:bodyPr/>
        <a:lstStyle/>
        <a:p>
          <a:endParaRPr lang="de-DE"/>
        </a:p>
      </dgm:t>
    </dgm:pt>
    <dgm:pt modelId="{F606017E-DC53-4276-8603-92B753D4C80F}">
      <dgm:prSet/>
      <dgm:spPr>
        <a:solidFill>
          <a:schemeClr val="accent1">
            <a:lumMod val="40000"/>
            <a:lumOff val="60000"/>
          </a:schemeClr>
        </a:solidFill>
        <a:ln w="762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pl-PL" dirty="0"/>
            <a:t>Etap 2</a:t>
          </a:r>
        </a:p>
      </dgm:t>
    </dgm:pt>
    <dgm:pt modelId="{C55B2057-0982-414C-BC4D-EFC6C572E705}" type="parTrans" cxnId="{FEE6C1EC-B9F7-427C-A07E-F674985D9CDA}">
      <dgm:prSet/>
      <dgm:spPr/>
      <dgm:t>
        <a:bodyPr/>
        <a:lstStyle/>
        <a:p>
          <a:endParaRPr lang="de-DE"/>
        </a:p>
      </dgm:t>
    </dgm:pt>
    <dgm:pt modelId="{A2B95519-F3ED-4AD4-81A7-7C8CBCA33B2E}" type="sibTrans" cxnId="{FEE6C1EC-B9F7-427C-A07E-F674985D9CDA}">
      <dgm:prSet/>
      <dgm:spPr/>
      <dgm:t>
        <a:bodyPr/>
        <a:lstStyle/>
        <a:p>
          <a:endParaRPr lang="de-DE"/>
        </a:p>
      </dgm:t>
    </dgm:pt>
    <dgm:pt modelId="{9A594B17-299A-4007-895A-C34AB607695A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pl-PL" dirty="0"/>
            <a:t>Waszym zadaniem będzie obsługa klienta, który chce złożyć reklamację, oraz sporządzenie druku reklamacyjnego.  </a:t>
          </a:r>
          <a:endParaRPr lang="de-DE" dirty="0"/>
        </a:p>
      </dgm:t>
    </dgm:pt>
    <dgm:pt modelId="{61BAE836-3E82-49DA-AC30-AA1616ACA66C}" type="parTrans" cxnId="{D3E64CEE-21E2-47A0-83D8-A2C73E357F28}">
      <dgm:prSet/>
      <dgm:spPr/>
      <dgm:t>
        <a:bodyPr/>
        <a:lstStyle/>
        <a:p>
          <a:endParaRPr lang="de-DE"/>
        </a:p>
      </dgm:t>
    </dgm:pt>
    <dgm:pt modelId="{5EC6B133-0F08-445E-8B1A-0B5792207FCD}" type="sibTrans" cxnId="{D3E64CEE-21E2-47A0-83D8-A2C73E357F28}">
      <dgm:prSet/>
      <dgm:spPr/>
      <dgm:t>
        <a:bodyPr/>
        <a:lstStyle/>
        <a:p>
          <a:endParaRPr lang="de-DE"/>
        </a:p>
      </dgm:t>
    </dgm:pt>
    <dgm:pt modelId="{7F98E051-F530-4A33-B830-A4F3B9519211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l-PL" dirty="0"/>
            <a:t>Przedstawienie kolegom zaistniałych sytuacji i podzielenie się sposobami rozwiązania problemu.</a:t>
          </a:r>
          <a:endParaRPr lang="de-DE" dirty="0"/>
        </a:p>
      </dgm:t>
    </dgm:pt>
    <dgm:pt modelId="{EB6755D1-1681-407D-B13A-F76252738B9F}" type="parTrans" cxnId="{324FB52D-74DC-4D16-A3FD-9BF7B1FF879B}">
      <dgm:prSet/>
      <dgm:spPr/>
      <dgm:t>
        <a:bodyPr/>
        <a:lstStyle/>
        <a:p>
          <a:endParaRPr lang="de-DE"/>
        </a:p>
      </dgm:t>
    </dgm:pt>
    <dgm:pt modelId="{7DBAFD40-4E50-4EFA-9FBC-85983F0E9DBB}" type="sibTrans" cxnId="{324FB52D-74DC-4D16-A3FD-9BF7B1FF879B}">
      <dgm:prSet/>
      <dgm:spPr/>
      <dgm:t>
        <a:bodyPr/>
        <a:lstStyle/>
        <a:p>
          <a:endParaRPr lang="de-DE"/>
        </a:p>
      </dgm:t>
    </dgm:pt>
    <dgm:pt modelId="{515851F0-E406-491F-8B8D-A449C1C80A5E}" type="pres">
      <dgm:prSet presAssocID="{A6E6BDEA-F3BB-49E5-8404-D544F81DDA7F}" presName="linearFlow" presStyleCnt="0">
        <dgm:presLayoutVars>
          <dgm:dir/>
          <dgm:animLvl val="lvl"/>
          <dgm:resizeHandles val="exact"/>
        </dgm:presLayoutVars>
      </dgm:prSet>
      <dgm:spPr/>
    </dgm:pt>
    <dgm:pt modelId="{70482C72-C4C4-4A17-8CED-C611458B20A3}" type="pres">
      <dgm:prSet presAssocID="{DC6FBDB5-AEF1-4563-B4E7-42EF8E1C8B79}" presName="composite" presStyleCnt="0"/>
      <dgm:spPr/>
    </dgm:pt>
    <dgm:pt modelId="{1CE54957-8AA5-4262-BC9D-79C6F05D6CBD}" type="pres">
      <dgm:prSet presAssocID="{DC6FBDB5-AEF1-4563-B4E7-42EF8E1C8B79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C11A63A-C851-4843-A68C-D00CB0A8FAC8}" type="pres">
      <dgm:prSet presAssocID="{DC6FBDB5-AEF1-4563-B4E7-42EF8E1C8B79}" presName="descendantText" presStyleLbl="alignAcc1" presStyleIdx="0" presStyleCnt="2">
        <dgm:presLayoutVars>
          <dgm:bulletEnabled val="1"/>
        </dgm:presLayoutVars>
      </dgm:prSet>
      <dgm:spPr/>
    </dgm:pt>
    <dgm:pt modelId="{97414B34-54A9-476A-B7D5-9B6EAFCE4FF1}" type="pres">
      <dgm:prSet presAssocID="{B874B76C-F214-4449-8E9B-001B45CD9F99}" presName="sp" presStyleCnt="0"/>
      <dgm:spPr/>
    </dgm:pt>
    <dgm:pt modelId="{06F8D8A4-B9B4-4552-BA9E-8C3265A23CDC}" type="pres">
      <dgm:prSet presAssocID="{F606017E-DC53-4276-8603-92B753D4C80F}" presName="composite" presStyleCnt="0"/>
      <dgm:spPr/>
    </dgm:pt>
    <dgm:pt modelId="{2B231286-8F0F-4106-BA11-5B0997257F3F}" type="pres">
      <dgm:prSet presAssocID="{F606017E-DC53-4276-8603-92B753D4C80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2A756F55-8986-4236-825C-73CE5D06CA2F}" type="pres">
      <dgm:prSet presAssocID="{F606017E-DC53-4276-8603-92B753D4C80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F4096609-92B1-42AA-80ED-CDCD1970FEA2}" type="presOf" srcId="{7F98E051-F530-4A33-B830-A4F3B9519211}" destId="{2A756F55-8986-4236-825C-73CE5D06CA2F}" srcOrd="0" destOrd="0" presId="urn:microsoft.com/office/officeart/2005/8/layout/chevron2"/>
    <dgm:cxn modelId="{D33A5614-8471-41B7-BEB0-C9BA74D014C3}" type="presOf" srcId="{F606017E-DC53-4276-8603-92B753D4C80F}" destId="{2B231286-8F0F-4106-BA11-5B0997257F3F}" srcOrd="0" destOrd="0" presId="urn:microsoft.com/office/officeart/2005/8/layout/chevron2"/>
    <dgm:cxn modelId="{53E63D1A-E279-4ED5-B208-E59B33188F90}" type="presOf" srcId="{9A594B17-299A-4007-895A-C34AB607695A}" destId="{5C11A63A-C851-4843-A68C-D00CB0A8FAC8}" srcOrd="0" destOrd="0" presId="urn:microsoft.com/office/officeart/2005/8/layout/chevron2"/>
    <dgm:cxn modelId="{324FB52D-74DC-4D16-A3FD-9BF7B1FF879B}" srcId="{F606017E-DC53-4276-8603-92B753D4C80F}" destId="{7F98E051-F530-4A33-B830-A4F3B9519211}" srcOrd="0" destOrd="0" parTransId="{EB6755D1-1681-407D-B13A-F76252738B9F}" sibTransId="{7DBAFD40-4E50-4EFA-9FBC-85983F0E9DBB}"/>
    <dgm:cxn modelId="{75107263-31D1-4AFB-ABC1-EF106BEDCEB4}" type="presOf" srcId="{DC6FBDB5-AEF1-4563-B4E7-42EF8E1C8B79}" destId="{1CE54957-8AA5-4262-BC9D-79C6F05D6CBD}" srcOrd="0" destOrd="0" presId="urn:microsoft.com/office/officeart/2005/8/layout/chevron2"/>
    <dgm:cxn modelId="{8A005575-BF56-42AA-B016-B031E67B96D7}" type="presOf" srcId="{A6E6BDEA-F3BB-49E5-8404-D544F81DDA7F}" destId="{515851F0-E406-491F-8B8D-A449C1C80A5E}" srcOrd="0" destOrd="0" presId="urn:microsoft.com/office/officeart/2005/8/layout/chevron2"/>
    <dgm:cxn modelId="{FEE6C1EC-B9F7-427C-A07E-F674985D9CDA}" srcId="{A6E6BDEA-F3BB-49E5-8404-D544F81DDA7F}" destId="{F606017E-DC53-4276-8603-92B753D4C80F}" srcOrd="1" destOrd="0" parTransId="{C55B2057-0982-414C-BC4D-EFC6C572E705}" sibTransId="{A2B95519-F3ED-4AD4-81A7-7C8CBCA33B2E}"/>
    <dgm:cxn modelId="{D3E64CEE-21E2-47A0-83D8-A2C73E357F28}" srcId="{DC6FBDB5-AEF1-4563-B4E7-42EF8E1C8B79}" destId="{9A594B17-299A-4007-895A-C34AB607695A}" srcOrd="0" destOrd="0" parTransId="{61BAE836-3E82-49DA-AC30-AA1616ACA66C}" sibTransId="{5EC6B133-0F08-445E-8B1A-0B5792207FCD}"/>
    <dgm:cxn modelId="{AC6DA8FD-3B7F-49DB-B973-F97A3D6CFA0B}" srcId="{A6E6BDEA-F3BB-49E5-8404-D544F81DDA7F}" destId="{DC6FBDB5-AEF1-4563-B4E7-42EF8E1C8B79}" srcOrd="0" destOrd="0" parTransId="{94F1C8A3-8D99-42FD-84FC-177364CA1F4E}" sibTransId="{B874B76C-F214-4449-8E9B-001B45CD9F99}"/>
    <dgm:cxn modelId="{F379B7D3-B473-414B-B00C-29616E298129}" type="presParOf" srcId="{515851F0-E406-491F-8B8D-A449C1C80A5E}" destId="{70482C72-C4C4-4A17-8CED-C611458B20A3}" srcOrd="0" destOrd="0" presId="urn:microsoft.com/office/officeart/2005/8/layout/chevron2"/>
    <dgm:cxn modelId="{52370CA3-A214-4CEB-83B0-B15025F2ABCB}" type="presParOf" srcId="{70482C72-C4C4-4A17-8CED-C611458B20A3}" destId="{1CE54957-8AA5-4262-BC9D-79C6F05D6CBD}" srcOrd="0" destOrd="0" presId="urn:microsoft.com/office/officeart/2005/8/layout/chevron2"/>
    <dgm:cxn modelId="{F1BC6766-8457-4971-A9AB-B1835BF030B7}" type="presParOf" srcId="{70482C72-C4C4-4A17-8CED-C611458B20A3}" destId="{5C11A63A-C851-4843-A68C-D00CB0A8FAC8}" srcOrd="1" destOrd="0" presId="urn:microsoft.com/office/officeart/2005/8/layout/chevron2"/>
    <dgm:cxn modelId="{4AFEF996-AF98-4132-ABF6-BD107B5C35EA}" type="presParOf" srcId="{515851F0-E406-491F-8B8D-A449C1C80A5E}" destId="{97414B34-54A9-476A-B7D5-9B6EAFCE4FF1}" srcOrd="1" destOrd="0" presId="urn:microsoft.com/office/officeart/2005/8/layout/chevron2"/>
    <dgm:cxn modelId="{8F5CF289-7862-4BEF-BDE5-7424D8F2EE64}" type="presParOf" srcId="{515851F0-E406-491F-8B8D-A449C1C80A5E}" destId="{06F8D8A4-B9B4-4552-BA9E-8C3265A23CDC}" srcOrd="2" destOrd="0" presId="urn:microsoft.com/office/officeart/2005/8/layout/chevron2"/>
    <dgm:cxn modelId="{02E3AAE4-F775-436F-89C1-33E48A4A5A2F}" type="presParOf" srcId="{06F8D8A4-B9B4-4552-BA9E-8C3265A23CDC}" destId="{2B231286-8F0F-4106-BA11-5B0997257F3F}" srcOrd="0" destOrd="0" presId="urn:microsoft.com/office/officeart/2005/8/layout/chevron2"/>
    <dgm:cxn modelId="{A4A95E73-F496-4F60-A432-6DC969DAB06C}" type="presParOf" srcId="{06F8D8A4-B9B4-4552-BA9E-8C3265A23CDC}" destId="{2A756F55-8986-4236-825C-73CE5D06CA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C410B-1DCD-4443-87B7-597BAA7A6FF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AAD32B26-197D-4AC5-BDE9-3858B4C584B6}">
      <dgm:prSet/>
      <dgm:spPr/>
      <dgm:t>
        <a:bodyPr/>
        <a:lstStyle/>
        <a:p>
          <a:pPr rtl="0"/>
          <a:r>
            <a:rPr lang="pl-PL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Lider losuje:</a:t>
          </a:r>
        </a:p>
      </dgm:t>
    </dgm:pt>
    <dgm:pt modelId="{1E80B95C-F157-4052-A3F4-5BF50D6D79A5}" type="parTrans" cxnId="{EBC96EA4-1204-4816-ABF2-B5587D8A9016}">
      <dgm:prSet/>
      <dgm:spPr/>
      <dgm:t>
        <a:bodyPr/>
        <a:lstStyle/>
        <a:p>
          <a:endParaRPr lang="de-DE"/>
        </a:p>
      </dgm:t>
    </dgm:pt>
    <dgm:pt modelId="{6AB6CFC6-A017-4C76-A436-9A11119FD018}" type="sibTrans" cxnId="{EBC96EA4-1204-4816-ABF2-B5587D8A9016}">
      <dgm:prSet/>
      <dgm:spPr/>
      <dgm:t>
        <a:bodyPr/>
        <a:lstStyle/>
        <a:p>
          <a:endParaRPr lang="de-DE"/>
        </a:p>
      </dgm:t>
    </dgm:pt>
    <dgm:pt modelId="{6881B2DF-AB50-47C5-9CA5-0202D34B379B}">
      <dgm:prSet/>
      <dgm:spPr/>
      <dgm:t>
        <a:bodyPr/>
        <a:lstStyle/>
        <a:p>
          <a:pPr rtl="0"/>
          <a:r>
            <a:rPr lang="pl-PL" b="1" dirty="0"/>
            <a:t>GRUPA ZGŁOSZENIA SZKODY </a:t>
          </a:r>
          <a:endParaRPr lang="pl-PL" dirty="0"/>
        </a:p>
      </dgm:t>
    </dgm:pt>
    <dgm:pt modelId="{FC58F220-E6B5-46A1-87BA-9D800D385A4E}" type="parTrans" cxnId="{4E6A311F-36A6-41B1-A5CC-DDF5AC4390FC}">
      <dgm:prSet/>
      <dgm:spPr/>
      <dgm:t>
        <a:bodyPr/>
        <a:lstStyle/>
        <a:p>
          <a:endParaRPr lang="de-DE"/>
        </a:p>
      </dgm:t>
    </dgm:pt>
    <dgm:pt modelId="{F1A078F5-8C19-4A66-86B9-282DF74AF5B8}" type="sibTrans" cxnId="{4E6A311F-36A6-41B1-A5CC-DDF5AC4390FC}">
      <dgm:prSet/>
      <dgm:spPr/>
      <dgm:t>
        <a:bodyPr/>
        <a:lstStyle/>
        <a:p>
          <a:endParaRPr lang="de-DE"/>
        </a:p>
      </dgm:t>
    </dgm:pt>
    <dgm:pt modelId="{63F647D8-8710-49D3-8BA7-8F3DC0D2DAD8}">
      <dgm:prSet/>
      <dgm:spPr/>
      <dgm:t>
        <a:bodyPr/>
        <a:lstStyle/>
        <a:p>
          <a:pPr rtl="0"/>
          <a:r>
            <a:rPr lang="pl-PL" b="1"/>
            <a:t>GRUPA REKLAMACJI NIEDORĘCZONEGO LISTU </a:t>
          </a:r>
          <a:endParaRPr lang="pl-PL"/>
        </a:p>
      </dgm:t>
    </dgm:pt>
    <dgm:pt modelId="{663205BC-F3CB-4015-AB21-9417C00E7CA6}" type="parTrans" cxnId="{2B0D867C-A640-4A95-92AF-08AE9E79B4B9}">
      <dgm:prSet/>
      <dgm:spPr/>
      <dgm:t>
        <a:bodyPr/>
        <a:lstStyle/>
        <a:p>
          <a:endParaRPr lang="de-DE"/>
        </a:p>
      </dgm:t>
    </dgm:pt>
    <dgm:pt modelId="{C5E4A741-B945-4F2E-8FC6-3AC62818069E}" type="sibTrans" cxnId="{2B0D867C-A640-4A95-92AF-08AE9E79B4B9}">
      <dgm:prSet/>
      <dgm:spPr/>
      <dgm:t>
        <a:bodyPr/>
        <a:lstStyle/>
        <a:p>
          <a:endParaRPr lang="de-DE"/>
        </a:p>
      </dgm:t>
    </dgm:pt>
    <dgm:pt modelId="{47F39484-56F6-44E2-80E7-08C4CB18BEDB}">
      <dgm:prSet/>
      <dgm:spPr/>
      <dgm:t>
        <a:bodyPr/>
        <a:lstStyle/>
        <a:p>
          <a:pPr rtl="0"/>
          <a:r>
            <a:rPr lang="pl-PL" b="1"/>
            <a:t>GRUPA REKLAMACJI NIEDORĘCZONEJ PACZKI</a:t>
          </a:r>
          <a:endParaRPr lang="pl-PL"/>
        </a:p>
      </dgm:t>
    </dgm:pt>
    <dgm:pt modelId="{314C11DA-F6CB-4A74-9655-DA63DD93D4A0}" type="parTrans" cxnId="{FCC2FCE4-72B1-4B99-9FFE-C827E7B14ED0}">
      <dgm:prSet/>
      <dgm:spPr/>
      <dgm:t>
        <a:bodyPr/>
        <a:lstStyle/>
        <a:p>
          <a:endParaRPr lang="de-DE"/>
        </a:p>
      </dgm:t>
    </dgm:pt>
    <dgm:pt modelId="{67AD028B-013A-4924-9E5E-D43617B7B519}" type="sibTrans" cxnId="{FCC2FCE4-72B1-4B99-9FFE-C827E7B14ED0}">
      <dgm:prSet/>
      <dgm:spPr/>
      <dgm:t>
        <a:bodyPr/>
        <a:lstStyle/>
        <a:p>
          <a:endParaRPr lang="de-DE"/>
        </a:p>
      </dgm:t>
    </dgm:pt>
    <dgm:pt modelId="{BFE373E2-B4C6-4FC3-A90B-8F5ED49AA013}" type="pres">
      <dgm:prSet presAssocID="{F00C410B-1DCD-4443-87B7-597BAA7A6FF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BC534D-548A-4DC8-AEBF-B224CBE2B7DB}" type="pres">
      <dgm:prSet presAssocID="{AAD32B26-197D-4AC5-BDE9-3858B4C584B6}" presName="hierRoot1" presStyleCnt="0">
        <dgm:presLayoutVars>
          <dgm:hierBranch val="init"/>
        </dgm:presLayoutVars>
      </dgm:prSet>
      <dgm:spPr/>
    </dgm:pt>
    <dgm:pt modelId="{5DAA15B3-CB9D-4694-869E-483AD96B81D8}" type="pres">
      <dgm:prSet presAssocID="{AAD32B26-197D-4AC5-BDE9-3858B4C584B6}" presName="rootComposite1" presStyleCnt="0"/>
      <dgm:spPr/>
    </dgm:pt>
    <dgm:pt modelId="{E9A02829-17C7-4595-A71D-C5BDC164AC92}" type="pres">
      <dgm:prSet presAssocID="{AAD32B26-197D-4AC5-BDE9-3858B4C584B6}" presName="rootText1" presStyleLbl="alignAcc1" presStyleIdx="0" presStyleCnt="0">
        <dgm:presLayoutVars>
          <dgm:chPref val="3"/>
        </dgm:presLayoutVars>
      </dgm:prSet>
      <dgm:spPr/>
    </dgm:pt>
    <dgm:pt modelId="{FC8F2A9E-E949-4F7C-B2DA-F1B2451B68D2}" type="pres">
      <dgm:prSet presAssocID="{AAD32B26-197D-4AC5-BDE9-3858B4C584B6}" presName="topArc1" presStyleLbl="parChTrans1D1" presStyleIdx="0" presStyleCnt="8"/>
      <dgm:spPr/>
    </dgm:pt>
    <dgm:pt modelId="{6F52D399-5FEA-48BB-B0B5-F09C704144CD}" type="pres">
      <dgm:prSet presAssocID="{AAD32B26-197D-4AC5-BDE9-3858B4C584B6}" presName="bottomArc1" presStyleLbl="parChTrans1D1" presStyleIdx="1" presStyleCnt="8"/>
      <dgm:spPr/>
    </dgm:pt>
    <dgm:pt modelId="{E13220C0-A700-4CAC-B712-B2414DD1F534}" type="pres">
      <dgm:prSet presAssocID="{AAD32B26-197D-4AC5-BDE9-3858B4C584B6}" presName="topConnNode1" presStyleLbl="node1" presStyleIdx="0" presStyleCnt="0"/>
      <dgm:spPr/>
    </dgm:pt>
    <dgm:pt modelId="{3EECBDA6-761D-4BA9-972E-AF0F6D2AC5A6}" type="pres">
      <dgm:prSet presAssocID="{AAD32B26-197D-4AC5-BDE9-3858B4C584B6}" presName="hierChild2" presStyleCnt="0"/>
      <dgm:spPr/>
    </dgm:pt>
    <dgm:pt modelId="{7AFFD979-D0DF-435E-823E-DF8B5DFFFE35}" type="pres">
      <dgm:prSet presAssocID="{FC58F220-E6B5-46A1-87BA-9D800D385A4E}" presName="Name28" presStyleLbl="parChTrans1D2" presStyleIdx="0" presStyleCnt="3"/>
      <dgm:spPr/>
    </dgm:pt>
    <dgm:pt modelId="{596DC541-3267-4969-9594-B50101E4CD61}" type="pres">
      <dgm:prSet presAssocID="{6881B2DF-AB50-47C5-9CA5-0202D34B379B}" presName="hierRoot2" presStyleCnt="0">
        <dgm:presLayoutVars>
          <dgm:hierBranch val="init"/>
        </dgm:presLayoutVars>
      </dgm:prSet>
      <dgm:spPr/>
    </dgm:pt>
    <dgm:pt modelId="{9238679B-AB1D-4569-8880-FFB4C865EA79}" type="pres">
      <dgm:prSet presAssocID="{6881B2DF-AB50-47C5-9CA5-0202D34B379B}" presName="rootComposite2" presStyleCnt="0"/>
      <dgm:spPr/>
    </dgm:pt>
    <dgm:pt modelId="{8845B9D0-C414-4EB3-B9CC-B21BA057FECC}" type="pres">
      <dgm:prSet presAssocID="{6881B2DF-AB50-47C5-9CA5-0202D34B379B}" presName="rootText2" presStyleLbl="alignAcc1" presStyleIdx="0" presStyleCnt="0">
        <dgm:presLayoutVars>
          <dgm:chPref val="3"/>
        </dgm:presLayoutVars>
      </dgm:prSet>
      <dgm:spPr/>
    </dgm:pt>
    <dgm:pt modelId="{D012EE42-F325-4ADC-BD62-EE3A397A1B45}" type="pres">
      <dgm:prSet presAssocID="{6881B2DF-AB50-47C5-9CA5-0202D34B379B}" presName="topArc2" presStyleLbl="parChTrans1D1" presStyleIdx="2" presStyleCnt="8"/>
      <dgm:spPr/>
    </dgm:pt>
    <dgm:pt modelId="{8128B3AD-A94E-47ED-91EE-6655ABC1206B}" type="pres">
      <dgm:prSet presAssocID="{6881B2DF-AB50-47C5-9CA5-0202D34B379B}" presName="bottomArc2" presStyleLbl="parChTrans1D1" presStyleIdx="3" presStyleCnt="8"/>
      <dgm:spPr/>
    </dgm:pt>
    <dgm:pt modelId="{E1281725-ED4C-4CAE-9719-BB0140887F81}" type="pres">
      <dgm:prSet presAssocID="{6881B2DF-AB50-47C5-9CA5-0202D34B379B}" presName="topConnNode2" presStyleLbl="node2" presStyleIdx="0" presStyleCnt="0"/>
      <dgm:spPr/>
    </dgm:pt>
    <dgm:pt modelId="{08F33ED6-9983-4E1F-9148-D8479785FCBB}" type="pres">
      <dgm:prSet presAssocID="{6881B2DF-AB50-47C5-9CA5-0202D34B379B}" presName="hierChild4" presStyleCnt="0"/>
      <dgm:spPr/>
    </dgm:pt>
    <dgm:pt modelId="{745FCD85-832D-4D48-8E43-4036C59BEB62}" type="pres">
      <dgm:prSet presAssocID="{6881B2DF-AB50-47C5-9CA5-0202D34B379B}" presName="hierChild5" presStyleCnt="0"/>
      <dgm:spPr/>
    </dgm:pt>
    <dgm:pt modelId="{71520D5E-C822-4E0C-8EF8-162F7ABB4FE7}" type="pres">
      <dgm:prSet presAssocID="{663205BC-F3CB-4015-AB21-9417C00E7CA6}" presName="Name28" presStyleLbl="parChTrans1D2" presStyleIdx="1" presStyleCnt="3"/>
      <dgm:spPr/>
    </dgm:pt>
    <dgm:pt modelId="{F38169C6-23F2-4C83-AA31-5F586021621A}" type="pres">
      <dgm:prSet presAssocID="{63F647D8-8710-49D3-8BA7-8F3DC0D2DAD8}" presName="hierRoot2" presStyleCnt="0">
        <dgm:presLayoutVars>
          <dgm:hierBranch val="init"/>
        </dgm:presLayoutVars>
      </dgm:prSet>
      <dgm:spPr/>
    </dgm:pt>
    <dgm:pt modelId="{208F33E0-DF64-4A2B-B057-78062AC9C46F}" type="pres">
      <dgm:prSet presAssocID="{63F647D8-8710-49D3-8BA7-8F3DC0D2DAD8}" presName="rootComposite2" presStyleCnt="0"/>
      <dgm:spPr/>
    </dgm:pt>
    <dgm:pt modelId="{CF1A1E4F-B793-4EEC-8C9A-62BDED1D99E1}" type="pres">
      <dgm:prSet presAssocID="{63F647D8-8710-49D3-8BA7-8F3DC0D2DAD8}" presName="rootText2" presStyleLbl="alignAcc1" presStyleIdx="0" presStyleCnt="0">
        <dgm:presLayoutVars>
          <dgm:chPref val="3"/>
        </dgm:presLayoutVars>
      </dgm:prSet>
      <dgm:spPr/>
    </dgm:pt>
    <dgm:pt modelId="{76D4AFDD-047E-42AC-A0D9-563F264AEFF4}" type="pres">
      <dgm:prSet presAssocID="{63F647D8-8710-49D3-8BA7-8F3DC0D2DAD8}" presName="topArc2" presStyleLbl="parChTrans1D1" presStyleIdx="4" presStyleCnt="8"/>
      <dgm:spPr/>
    </dgm:pt>
    <dgm:pt modelId="{57EF7FBA-CD6F-4CB0-AA5F-D575548823A5}" type="pres">
      <dgm:prSet presAssocID="{63F647D8-8710-49D3-8BA7-8F3DC0D2DAD8}" presName="bottomArc2" presStyleLbl="parChTrans1D1" presStyleIdx="5" presStyleCnt="8"/>
      <dgm:spPr/>
    </dgm:pt>
    <dgm:pt modelId="{8F3C09D3-4D5B-4E09-BD5F-CF58EDC5A677}" type="pres">
      <dgm:prSet presAssocID="{63F647D8-8710-49D3-8BA7-8F3DC0D2DAD8}" presName="topConnNode2" presStyleLbl="node2" presStyleIdx="0" presStyleCnt="0"/>
      <dgm:spPr/>
    </dgm:pt>
    <dgm:pt modelId="{4F00CF4B-7907-43B1-8089-B7FF90582F29}" type="pres">
      <dgm:prSet presAssocID="{63F647D8-8710-49D3-8BA7-8F3DC0D2DAD8}" presName="hierChild4" presStyleCnt="0"/>
      <dgm:spPr/>
    </dgm:pt>
    <dgm:pt modelId="{CC604F6E-E289-417A-9B2E-D46A974BDC37}" type="pres">
      <dgm:prSet presAssocID="{63F647D8-8710-49D3-8BA7-8F3DC0D2DAD8}" presName="hierChild5" presStyleCnt="0"/>
      <dgm:spPr/>
    </dgm:pt>
    <dgm:pt modelId="{881384B3-682E-4CED-BB39-E13705A5C0E1}" type="pres">
      <dgm:prSet presAssocID="{314C11DA-F6CB-4A74-9655-DA63DD93D4A0}" presName="Name28" presStyleLbl="parChTrans1D2" presStyleIdx="2" presStyleCnt="3"/>
      <dgm:spPr/>
    </dgm:pt>
    <dgm:pt modelId="{87C37F96-F410-4EB3-8715-F4B28513B7E5}" type="pres">
      <dgm:prSet presAssocID="{47F39484-56F6-44E2-80E7-08C4CB18BEDB}" presName="hierRoot2" presStyleCnt="0">
        <dgm:presLayoutVars>
          <dgm:hierBranch val="init"/>
        </dgm:presLayoutVars>
      </dgm:prSet>
      <dgm:spPr/>
    </dgm:pt>
    <dgm:pt modelId="{1E57C09D-2281-498E-AF6E-A7A8FFDBE040}" type="pres">
      <dgm:prSet presAssocID="{47F39484-56F6-44E2-80E7-08C4CB18BEDB}" presName="rootComposite2" presStyleCnt="0"/>
      <dgm:spPr/>
    </dgm:pt>
    <dgm:pt modelId="{F508478C-C651-4217-B008-7C2E7464B1B1}" type="pres">
      <dgm:prSet presAssocID="{47F39484-56F6-44E2-80E7-08C4CB18BEDB}" presName="rootText2" presStyleLbl="alignAcc1" presStyleIdx="0" presStyleCnt="0">
        <dgm:presLayoutVars>
          <dgm:chPref val="3"/>
        </dgm:presLayoutVars>
      </dgm:prSet>
      <dgm:spPr/>
    </dgm:pt>
    <dgm:pt modelId="{3F0C8B89-A2F0-419D-BEA5-9373F083AF06}" type="pres">
      <dgm:prSet presAssocID="{47F39484-56F6-44E2-80E7-08C4CB18BEDB}" presName="topArc2" presStyleLbl="parChTrans1D1" presStyleIdx="6" presStyleCnt="8"/>
      <dgm:spPr/>
    </dgm:pt>
    <dgm:pt modelId="{36032A7C-B2F4-43E4-AE9F-FE5EA22C4E32}" type="pres">
      <dgm:prSet presAssocID="{47F39484-56F6-44E2-80E7-08C4CB18BEDB}" presName="bottomArc2" presStyleLbl="parChTrans1D1" presStyleIdx="7" presStyleCnt="8"/>
      <dgm:spPr/>
    </dgm:pt>
    <dgm:pt modelId="{034A922F-C5F7-4178-8391-D0D8021CC905}" type="pres">
      <dgm:prSet presAssocID="{47F39484-56F6-44E2-80E7-08C4CB18BEDB}" presName="topConnNode2" presStyleLbl="node2" presStyleIdx="0" presStyleCnt="0"/>
      <dgm:spPr/>
    </dgm:pt>
    <dgm:pt modelId="{FF4EF348-DBFF-49BD-84DB-56E30CD80FC4}" type="pres">
      <dgm:prSet presAssocID="{47F39484-56F6-44E2-80E7-08C4CB18BEDB}" presName="hierChild4" presStyleCnt="0"/>
      <dgm:spPr/>
    </dgm:pt>
    <dgm:pt modelId="{57B89E5D-37B2-47F4-B2FB-396B2C84B050}" type="pres">
      <dgm:prSet presAssocID="{47F39484-56F6-44E2-80E7-08C4CB18BEDB}" presName="hierChild5" presStyleCnt="0"/>
      <dgm:spPr/>
    </dgm:pt>
    <dgm:pt modelId="{CEACF1D6-7429-4C70-84EA-609741F7461A}" type="pres">
      <dgm:prSet presAssocID="{AAD32B26-197D-4AC5-BDE9-3858B4C584B6}" presName="hierChild3" presStyleCnt="0"/>
      <dgm:spPr/>
    </dgm:pt>
  </dgm:ptLst>
  <dgm:cxnLst>
    <dgm:cxn modelId="{CF050E18-1EB6-4A1D-8845-ACCA34C4B704}" type="presOf" srcId="{47F39484-56F6-44E2-80E7-08C4CB18BEDB}" destId="{034A922F-C5F7-4178-8391-D0D8021CC905}" srcOrd="1" destOrd="0" presId="urn:microsoft.com/office/officeart/2008/layout/HalfCircleOrganizationChart"/>
    <dgm:cxn modelId="{4E6A311F-36A6-41B1-A5CC-DDF5AC4390FC}" srcId="{AAD32B26-197D-4AC5-BDE9-3858B4C584B6}" destId="{6881B2DF-AB50-47C5-9CA5-0202D34B379B}" srcOrd="0" destOrd="0" parTransId="{FC58F220-E6B5-46A1-87BA-9D800D385A4E}" sibTransId="{F1A078F5-8C19-4A66-86B9-282DF74AF5B8}"/>
    <dgm:cxn modelId="{C8359E2D-4D07-49C5-8E75-21A8A40BCE3F}" type="presOf" srcId="{FC58F220-E6B5-46A1-87BA-9D800D385A4E}" destId="{7AFFD979-D0DF-435E-823E-DF8B5DFFFE35}" srcOrd="0" destOrd="0" presId="urn:microsoft.com/office/officeart/2008/layout/HalfCircleOrganizationChart"/>
    <dgm:cxn modelId="{6C59A94D-1694-45E9-8271-D446C2F13279}" type="presOf" srcId="{AAD32B26-197D-4AC5-BDE9-3858B4C584B6}" destId="{E9A02829-17C7-4595-A71D-C5BDC164AC92}" srcOrd="0" destOrd="0" presId="urn:microsoft.com/office/officeart/2008/layout/HalfCircleOrganizationChart"/>
    <dgm:cxn modelId="{1B3D2C57-B083-4913-B8B1-BB663CC217B7}" type="presOf" srcId="{63F647D8-8710-49D3-8BA7-8F3DC0D2DAD8}" destId="{8F3C09D3-4D5B-4E09-BD5F-CF58EDC5A677}" srcOrd="1" destOrd="0" presId="urn:microsoft.com/office/officeart/2008/layout/HalfCircleOrganizationChart"/>
    <dgm:cxn modelId="{F8FB827C-198E-4ACE-A483-9163027D0F0C}" type="presOf" srcId="{6881B2DF-AB50-47C5-9CA5-0202D34B379B}" destId="{8845B9D0-C414-4EB3-B9CC-B21BA057FECC}" srcOrd="0" destOrd="0" presId="urn:microsoft.com/office/officeart/2008/layout/HalfCircleOrganizationChart"/>
    <dgm:cxn modelId="{2B0D867C-A640-4A95-92AF-08AE9E79B4B9}" srcId="{AAD32B26-197D-4AC5-BDE9-3858B4C584B6}" destId="{63F647D8-8710-49D3-8BA7-8F3DC0D2DAD8}" srcOrd="1" destOrd="0" parTransId="{663205BC-F3CB-4015-AB21-9417C00E7CA6}" sibTransId="{C5E4A741-B945-4F2E-8FC6-3AC62818069E}"/>
    <dgm:cxn modelId="{49F3EA7E-24A3-4A47-B414-39FCF31D663E}" type="presOf" srcId="{AAD32B26-197D-4AC5-BDE9-3858B4C584B6}" destId="{E13220C0-A700-4CAC-B712-B2414DD1F534}" srcOrd="1" destOrd="0" presId="urn:microsoft.com/office/officeart/2008/layout/HalfCircleOrganizationChart"/>
    <dgm:cxn modelId="{33FD7B8A-F298-4F4C-9CDB-A2057349A80A}" type="presOf" srcId="{314C11DA-F6CB-4A74-9655-DA63DD93D4A0}" destId="{881384B3-682E-4CED-BB39-E13705A5C0E1}" srcOrd="0" destOrd="0" presId="urn:microsoft.com/office/officeart/2008/layout/HalfCircleOrganizationChart"/>
    <dgm:cxn modelId="{A3B7B58E-BCF8-4C9D-8DAE-EBEAA38012D0}" type="presOf" srcId="{63F647D8-8710-49D3-8BA7-8F3DC0D2DAD8}" destId="{CF1A1E4F-B793-4EEC-8C9A-62BDED1D99E1}" srcOrd="0" destOrd="0" presId="urn:microsoft.com/office/officeart/2008/layout/HalfCircleOrganizationChart"/>
    <dgm:cxn modelId="{127AFF95-08F3-4F61-A2A9-221DFF7186E5}" type="presOf" srcId="{6881B2DF-AB50-47C5-9CA5-0202D34B379B}" destId="{E1281725-ED4C-4CAE-9719-BB0140887F81}" srcOrd="1" destOrd="0" presId="urn:microsoft.com/office/officeart/2008/layout/HalfCircleOrganizationChart"/>
    <dgm:cxn modelId="{EBC96EA4-1204-4816-ABF2-B5587D8A9016}" srcId="{F00C410B-1DCD-4443-87B7-597BAA7A6FF2}" destId="{AAD32B26-197D-4AC5-BDE9-3858B4C584B6}" srcOrd="0" destOrd="0" parTransId="{1E80B95C-F157-4052-A3F4-5BF50D6D79A5}" sibTransId="{6AB6CFC6-A017-4C76-A436-9A11119FD018}"/>
    <dgm:cxn modelId="{2F52F4A4-82BF-4ED5-ACD9-358E61D300D2}" type="presOf" srcId="{47F39484-56F6-44E2-80E7-08C4CB18BEDB}" destId="{F508478C-C651-4217-B008-7C2E7464B1B1}" srcOrd="0" destOrd="0" presId="urn:microsoft.com/office/officeart/2008/layout/HalfCircleOrganizationChart"/>
    <dgm:cxn modelId="{DBEFF7CB-52D8-421A-9D3D-72823A55B0CC}" type="presOf" srcId="{F00C410B-1DCD-4443-87B7-597BAA7A6FF2}" destId="{BFE373E2-B4C6-4FC3-A90B-8F5ED49AA013}" srcOrd="0" destOrd="0" presId="urn:microsoft.com/office/officeart/2008/layout/HalfCircleOrganizationChart"/>
    <dgm:cxn modelId="{FCC2FCE4-72B1-4B99-9FFE-C827E7B14ED0}" srcId="{AAD32B26-197D-4AC5-BDE9-3858B4C584B6}" destId="{47F39484-56F6-44E2-80E7-08C4CB18BEDB}" srcOrd="2" destOrd="0" parTransId="{314C11DA-F6CB-4A74-9655-DA63DD93D4A0}" sibTransId="{67AD028B-013A-4924-9E5E-D43617B7B519}"/>
    <dgm:cxn modelId="{7270E5FC-94B8-489C-B308-783229816947}" type="presOf" srcId="{663205BC-F3CB-4015-AB21-9417C00E7CA6}" destId="{71520D5E-C822-4E0C-8EF8-162F7ABB4FE7}" srcOrd="0" destOrd="0" presId="urn:microsoft.com/office/officeart/2008/layout/HalfCircleOrganizationChart"/>
    <dgm:cxn modelId="{04C712C9-9AB1-4FBE-B8E0-44A5B237FC98}" type="presParOf" srcId="{BFE373E2-B4C6-4FC3-A90B-8F5ED49AA013}" destId="{4FBC534D-548A-4DC8-AEBF-B224CBE2B7DB}" srcOrd="0" destOrd="0" presId="urn:microsoft.com/office/officeart/2008/layout/HalfCircleOrganizationChart"/>
    <dgm:cxn modelId="{510B87EE-BEC7-4D2C-AF7C-14D8746AA698}" type="presParOf" srcId="{4FBC534D-548A-4DC8-AEBF-B224CBE2B7DB}" destId="{5DAA15B3-CB9D-4694-869E-483AD96B81D8}" srcOrd="0" destOrd="0" presId="urn:microsoft.com/office/officeart/2008/layout/HalfCircleOrganizationChart"/>
    <dgm:cxn modelId="{747F6F75-DA8C-4303-AC31-5140F379230B}" type="presParOf" srcId="{5DAA15B3-CB9D-4694-869E-483AD96B81D8}" destId="{E9A02829-17C7-4595-A71D-C5BDC164AC92}" srcOrd="0" destOrd="0" presId="urn:microsoft.com/office/officeart/2008/layout/HalfCircleOrganizationChart"/>
    <dgm:cxn modelId="{17768F40-3397-40A6-ABAA-3446B5D7A14D}" type="presParOf" srcId="{5DAA15B3-CB9D-4694-869E-483AD96B81D8}" destId="{FC8F2A9E-E949-4F7C-B2DA-F1B2451B68D2}" srcOrd="1" destOrd="0" presId="urn:microsoft.com/office/officeart/2008/layout/HalfCircleOrganizationChart"/>
    <dgm:cxn modelId="{02344421-4135-44A2-918A-9E39035E658D}" type="presParOf" srcId="{5DAA15B3-CB9D-4694-869E-483AD96B81D8}" destId="{6F52D399-5FEA-48BB-B0B5-F09C704144CD}" srcOrd="2" destOrd="0" presId="urn:microsoft.com/office/officeart/2008/layout/HalfCircleOrganizationChart"/>
    <dgm:cxn modelId="{0DB025B3-8F18-43F8-9C99-B5723233E41F}" type="presParOf" srcId="{5DAA15B3-CB9D-4694-869E-483AD96B81D8}" destId="{E13220C0-A700-4CAC-B712-B2414DD1F534}" srcOrd="3" destOrd="0" presId="urn:microsoft.com/office/officeart/2008/layout/HalfCircleOrganizationChart"/>
    <dgm:cxn modelId="{83DB6DFE-D9E7-43A7-AF92-B89238B975C8}" type="presParOf" srcId="{4FBC534D-548A-4DC8-AEBF-B224CBE2B7DB}" destId="{3EECBDA6-761D-4BA9-972E-AF0F6D2AC5A6}" srcOrd="1" destOrd="0" presId="urn:microsoft.com/office/officeart/2008/layout/HalfCircleOrganizationChart"/>
    <dgm:cxn modelId="{C8637F88-32A0-43AF-AE5A-514897ABC769}" type="presParOf" srcId="{3EECBDA6-761D-4BA9-972E-AF0F6D2AC5A6}" destId="{7AFFD979-D0DF-435E-823E-DF8B5DFFFE35}" srcOrd="0" destOrd="0" presId="urn:microsoft.com/office/officeart/2008/layout/HalfCircleOrganizationChart"/>
    <dgm:cxn modelId="{6ED7FD37-E993-47CF-940C-5DC57666DCEC}" type="presParOf" srcId="{3EECBDA6-761D-4BA9-972E-AF0F6D2AC5A6}" destId="{596DC541-3267-4969-9594-B50101E4CD61}" srcOrd="1" destOrd="0" presId="urn:microsoft.com/office/officeart/2008/layout/HalfCircleOrganizationChart"/>
    <dgm:cxn modelId="{AEEC94C5-942E-4DB4-AD70-86E52942EB26}" type="presParOf" srcId="{596DC541-3267-4969-9594-B50101E4CD61}" destId="{9238679B-AB1D-4569-8880-FFB4C865EA79}" srcOrd="0" destOrd="0" presId="urn:microsoft.com/office/officeart/2008/layout/HalfCircleOrganizationChart"/>
    <dgm:cxn modelId="{96BD800A-B456-456C-A141-A6D40D3327D2}" type="presParOf" srcId="{9238679B-AB1D-4569-8880-FFB4C865EA79}" destId="{8845B9D0-C414-4EB3-B9CC-B21BA057FECC}" srcOrd="0" destOrd="0" presId="urn:microsoft.com/office/officeart/2008/layout/HalfCircleOrganizationChart"/>
    <dgm:cxn modelId="{B1625FF2-A7ED-49D0-A211-2596EA7593AF}" type="presParOf" srcId="{9238679B-AB1D-4569-8880-FFB4C865EA79}" destId="{D012EE42-F325-4ADC-BD62-EE3A397A1B45}" srcOrd="1" destOrd="0" presId="urn:microsoft.com/office/officeart/2008/layout/HalfCircleOrganizationChart"/>
    <dgm:cxn modelId="{6CF2EE73-8C37-4541-BE2F-646348B2484E}" type="presParOf" srcId="{9238679B-AB1D-4569-8880-FFB4C865EA79}" destId="{8128B3AD-A94E-47ED-91EE-6655ABC1206B}" srcOrd="2" destOrd="0" presId="urn:microsoft.com/office/officeart/2008/layout/HalfCircleOrganizationChart"/>
    <dgm:cxn modelId="{2F72B209-3620-470B-8B9C-233016C08097}" type="presParOf" srcId="{9238679B-AB1D-4569-8880-FFB4C865EA79}" destId="{E1281725-ED4C-4CAE-9719-BB0140887F81}" srcOrd="3" destOrd="0" presId="urn:microsoft.com/office/officeart/2008/layout/HalfCircleOrganizationChart"/>
    <dgm:cxn modelId="{1217108C-9235-4F23-95A3-89B8CA1266C8}" type="presParOf" srcId="{596DC541-3267-4969-9594-B50101E4CD61}" destId="{08F33ED6-9983-4E1F-9148-D8479785FCBB}" srcOrd="1" destOrd="0" presId="urn:microsoft.com/office/officeart/2008/layout/HalfCircleOrganizationChart"/>
    <dgm:cxn modelId="{2E208D0E-AE1E-4BDE-A713-09EAE6A8BA51}" type="presParOf" srcId="{596DC541-3267-4969-9594-B50101E4CD61}" destId="{745FCD85-832D-4D48-8E43-4036C59BEB62}" srcOrd="2" destOrd="0" presId="urn:microsoft.com/office/officeart/2008/layout/HalfCircleOrganizationChart"/>
    <dgm:cxn modelId="{C1DB8324-D4C7-480D-A4EB-F7B263B8A644}" type="presParOf" srcId="{3EECBDA6-761D-4BA9-972E-AF0F6D2AC5A6}" destId="{71520D5E-C822-4E0C-8EF8-162F7ABB4FE7}" srcOrd="2" destOrd="0" presId="urn:microsoft.com/office/officeart/2008/layout/HalfCircleOrganizationChart"/>
    <dgm:cxn modelId="{BBDE4E54-D060-42FF-9069-91BAE5E03C4D}" type="presParOf" srcId="{3EECBDA6-761D-4BA9-972E-AF0F6D2AC5A6}" destId="{F38169C6-23F2-4C83-AA31-5F586021621A}" srcOrd="3" destOrd="0" presId="urn:microsoft.com/office/officeart/2008/layout/HalfCircleOrganizationChart"/>
    <dgm:cxn modelId="{F0E0A158-C6D6-4640-BA7E-4D708204D4F7}" type="presParOf" srcId="{F38169C6-23F2-4C83-AA31-5F586021621A}" destId="{208F33E0-DF64-4A2B-B057-78062AC9C46F}" srcOrd="0" destOrd="0" presId="urn:microsoft.com/office/officeart/2008/layout/HalfCircleOrganizationChart"/>
    <dgm:cxn modelId="{D8CB74DE-4BD2-438E-A530-6640B1EFD7A6}" type="presParOf" srcId="{208F33E0-DF64-4A2B-B057-78062AC9C46F}" destId="{CF1A1E4F-B793-4EEC-8C9A-62BDED1D99E1}" srcOrd="0" destOrd="0" presId="urn:microsoft.com/office/officeart/2008/layout/HalfCircleOrganizationChart"/>
    <dgm:cxn modelId="{BD33D059-97B5-40F3-9705-9C40A36F1080}" type="presParOf" srcId="{208F33E0-DF64-4A2B-B057-78062AC9C46F}" destId="{76D4AFDD-047E-42AC-A0D9-563F264AEFF4}" srcOrd="1" destOrd="0" presId="urn:microsoft.com/office/officeart/2008/layout/HalfCircleOrganizationChart"/>
    <dgm:cxn modelId="{7177B577-CE2D-4497-9087-72060B13B65D}" type="presParOf" srcId="{208F33E0-DF64-4A2B-B057-78062AC9C46F}" destId="{57EF7FBA-CD6F-4CB0-AA5F-D575548823A5}" srcOrd="2" destOrd="0" presId="urn:microsoft.com/office/officeart/2008/layout/HalfCircleOrganizationChart"/>
    <dgm:cxn modelId="{71D50216-4A5B-4B43-9B3A-0CF9D03F4F59}" type="presParOf" srcId="{208F33E0-DF64-4A2B-B057-78062AC9C46F}" destId="{8F3C09D3-4D5B-4E09-BD5F-CF58EDC5A677}" srcOrd="3" destOrd="0" presId="urn:microsoft.com/office/officeart/2008/layout/HalfCircleOrganizationChart"/>
    <dgm:cxn modelId="{D670A7DD-54CD-4D14-A236-07E0D80983FF}" type="presParOf" srcId="{F38169C6-23F2-4C83-AA31-5F586021621A}" destId="{4F00CF4B-7907-43B1-8089-B7FF90582F29}" srcOrd="1" destOrd="0" presId="urn:microsoft.com/office/officeart/2008/layout/HalfCircleOrganizationChart"/>
    <dgm:cxn modelId="{9D20BA9D-83A5-4026-B8A2-FF740F61DC09}" type="presParOf" srcId="{F38169C6-23F2-4C83-AA31-5F586021621A}" destId="{CC604F6E-E289-417A-9B2E-D46A974BDC37}" srcOrd="2" destOrd="0" presId="urn:microsoft.com/office/officeart/2008/layout/HalfCircleOrganizationChart"/>
    <dgm:cxn modelId="{85BC591D-AD9F-404D-83FD-98DCCAB6A8F5}" type="presParOf" srcId="{3EECBDA6-761D-4BA9-972E-AF0F6D2AC5A6}" destId="{881384B3-682E-4CED-BB39-E13705A5C0E1}" srcOrd="4" destOrd="0" presId="urn:microsoft.com/office/officeart/2008/layout/HalfCircleOrganizationChart"/>
    <dgm:cxn modelId="{457C98CF-64D4-47D6-AE03-E2FE591D4EE8}" type="presParOf" srcId="{3EECBDA6-761D-4BA9-972E-AF0F6D2AC5A6}" destId="{87C37F96-F410-4EB3-8715-F4B28513B7E5}" srcOrd="5" destOrd="0" presId="urn:microsoft.com/office/officeart/2008/layout/HalfCircleOrganizationChart"/>
    <dgm:cxn modelId="{52FCAEF5-8C32-4562-8812-90B005A4373D}" type="presParOf" srcId="{87C37F96-F410-4EB3-8715-F4B28513B7E5}" destId="{1E57C09D-2281-498E-AF6E-A7A8FFDBE040}" srcOrd="0" destOrd="0" presId="urn:microsoft.com/office/officeart/2008/layout/HalfCircleOrganizationChart"/>
    <dgm:cxn modelId="{17BB876B-4E50-490A-8791-C68A3CA3421D}" type="presParOf" srcId="{1E57C09D-2281-498E-AF6E-A7A8FFDBE040}" destId="{F508478C-C651-4217-B008-7C2E7464B1B1}" srcOrd="0" destOrd="0" presId="urn:microsoft.com/office/officeart/2008/layout/HalfCircleOrganizationChart"/>
    <dgm:cxn modelId="{C711338D-58F9-43A0-992C-0DE68ADA9472}" type="presParOf" srcId="{1E57C09D-2281-498E-AF6E-A7A8FFDBE040}" destId="{3F0C8B89-A2F0-419D-BEA5-9373F083AF06}" srcOrd="1" destOrd="0" presId="urn:microsoft.com/office/officeart/2008/layout/HalfCircleOrganizationChart"/>
    <dgm:cxn modelId="{41B1F532-8DA8-4B81-AE20-7C4D0FA1F4A9}" type="presParOf" srcId="{1E57C09D-2281-498E-AF6E-A7A8FFDBE040}" destId="{36032A7C-B2F4-43E4-AE9F-FE5EA22C4E32}" srcOrd="2" destOrd="0" presId="urn:microsoft.com/office/officeart/2008/layout/HalfCircleOrganizationChart"/>
    <dgm:cxn modelId="{8B67009C-C99F-45AB-8D55-62BED21B9E2E}" type="presParOf" srcId="{1E57C09D-2281-498E-AF6E-A7A8FFDBE040}" destId="{034A922F-C5F7-4178-8391-D0D8021CC905}" srcOrd="3" destOrd="0" presId="urn:microsoft.com/office/officeart/2008/layout/HalfCircleOrganizationChart"/>
    <dgm:cxn modelId="{A510721F-1A78-4ECD-BF86-5C1BA44AE186}" type="presParOf" srcId="{87C37F96-F410-4EB3-8715-F4B28513B7E5}" destId="{FF4EF348-DBFF-49BD-84DB-56E30CD80FC4}" srcOrd="1" destOrd="0" presId="urn:microsoft.com/office/officeart/2008/layout/HalfCircleOrganizationChart"/>
    <dgm:cxn modelId="{5516EBE7-F041-4EAB-8732-BCF355B39CD3}" type="presParOf" srcId="{87C37F96-F410-4EB3-8715-F4B28513B7E5}" destId="{57B89E5D-37B2-47F4-B2FB-396B2C84B050}" srcOrd="2" destOrd="0" presId="urn:microsoft.com/office/officeart/2008/layout/HalfCircleOrganizationChart"/>
    <dgm:cxn modelId="{A6820B7B-CBAE-4CC7-BA7A-0BB06C194900}" type="presParOf" srcId="{4FBC534D-548A-4DC8-AEBF-B224CBE2B7DB}" destId="{CEACF1D6-7429-4C70-84EA-609741F7461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B19E2-C7B3-4A93-895A-B5F242087E5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216CFB0-684D-4C3E-9EE3-34DD183DDCC0}">
      <dgm:prSet custT="1"/>
      <dgm:spPr/>
      <dgm:t>
        <a:bodyPr/>
        <a:lstStyle/>
        <a:p>
          <a:pPr rtl="0"/>
          <a:r>
            <a:rPr lang="pl-PL" sz="1800" dirty="0"/>
            <a:t>Zapoznajcie </a:t>
          </a:r>
          <a:br>
            <a:rPr lang="pl-PL" sz="1800" dirty="0"/>
          </a:br>
          <a:r>
            <a:rPr lang="pl-PL" sz="1800" dirty="0"/>
            <a:t>się z sytuacją klienta</a:t>
          </a:r>
        </a:p>
      </dgm:t>
    </dgm:pt>
    <dgm:pt modelId="{1A9D7930-DDE2-4919-87CF-4663897D1C86}" type="parTrans" cxnId="{AA21DE94-A844-4437-9104-5B797BC04327}">
      <dgm:prSet/>
      <dgm:spPr/>
      <dgm:t>
        <a:bodyPr/>
        <a:lstStyle/>
        <a:p>
          <a:endParaRPr lang="de-DE"/>
        </a:p>
      </dgm:t>
    </dgm:pt>
    <dgm:pt modelId="{9F17B953-64FC-4F97-AB9D-A7A049D93720}" type="sibTrans" cxnId="{AA21DE94-A844-4437-9104-5B797BC04327}">
      <dgm:prSet/>
      <dgm:spPr/>
      <dgm:t>
        <a:bodyPr/>
        <a:lstStyle/>
        <a:p>
          <a:endParaRPr lang="de-DE"/>
        </a:p>
      </dgm:t>
    </dgm:pt>
    <dgm:pt modelId="{740329B7-413C-4C62-9F72-04A9482B0297}">
      <dgm:prSet custT="1"/>
      <dgm:spPr/>
      <dgm:t>
        <a:bodyPr anchor="ctr"/>
        <a:lstStyle/>
        <a:p>
          <a:pPr algn="r" rtl="0"/>
          <a:r>
            <a:rPr lang="pl-PL" sz="1800" dirty="0"/>
            <a:t>Sprawdźcie podstawy prawne</a:t>
          </a:r>
        </a:p>
      </dgm:t>
    </dgm:pt>
    <dgm:pt modelId="{E3E3B45B-0FED-49C2-A27B-1FE68281C4B3}" type="parTrans" cxnId="{91C2921D-546E-4828-86EA-D31B1BF3FC76}">
      <dgm:prSet/>
      <dgm:spPr/>
      <dgm:t>
        <a:bodyPr/>
        <a:lstStyle/>
        <a:p>
          <a:endParaRPr lang="de-DE"/>
        </a:p>
      </dgm:t>
    </dgm:pt>
    <dgm:pt modelId="{A7D0F068-E1B7-4AF2-B81F-CA5921598F2F}" type="sibTrans" cxnId="{91C2921D-546E-4828-86EA-D31B1BF3FC76}">
      <dgm:prSet/>
      <dgm:spPr/>
      <dgm:t>
        <a:bodyPr/>
        <a:lstStyle/>
        <a:p>
          <a:endParaRPr lang="de-DE"/>
        </a:p>
      </dgm:t>
    </dgm:pt>
    <dgm:pt modelId="{347C3F3C-268F-43E2-9D24-30AC69FBAB40}">
      <dgm:prSet custT="1"/>
      <dgm:spPr/>
      <dgm:t>
        <a:bodyPr/>
        <a:lstStyle/>
        <a:p>
          <a:pPr rtl="0"/>
          <a:r>
            <a:rPr lang="pl-PL" sz="1800" dirty="0"/>
            <a:t>Zaglądnijcie do rozporządzeń dotyczących reklamacji </a:t>
          </a:r>
          <a:br>
            <a:rPr lang="pl-PL" sz="1800" dirty="0"/>
          </a:br>
          <a:r>
            <a:rPr lang="pl-PL" sz="1400" dirty="0"/>
            <a:t>(znajdziecie je</a:t>
          </a:r>
          <a:br>
            <a:rPr lang="pl-PL" sz="1400" dirty="0"/>
          </a:br>
          <a:r>
            <a:rPr lang="pl-PL" sz="1400" dirty="0"/>
            <a:t>w zasobach) </a:t>
          </a:r>
        </a:p>
      </dgm:t>
    </dgm:pt>
    <dgm:pt modelId="{C96276C1-983F-4D36-BDDE-68FD4D3F6DBA}" type="parTrans" cxnId="{774F1B96-1B9D-4D02-91F7-4FC8B75D717E}">
      <dgm:prSet/>
      <dgm:spPr/>
      <dgm:t>
        <a:bodyPr/>
        <a:lstStyle/>
        <a:p>
          <a:endParaRPr lang="de-DE"/>
        </a:p>
      </dgm:t>
    </dgm:pt>
    <dgm:pt modelId="{97D289FD-4805-4014-B0AB-DFE1FF9CA9BD}" type="sibTrans" cxnId="{774F1B96-1B9D-4D02-91F7-4FC8B75D717E}">
      <dgm:prSet/>
      <dgm:spPr/>
      <dgm:t>
        <a:bodyPr/>
        <a:lstStyle/>
        <a:p>
          <a:endParaRPr lang="de-DE"/>
        </a:p>
      </dgm:t>
    </dgm:pt>
    <dgm:pt modelId="{10C1C9B0-476D-4406-9E9A-702BC8DD7315}">
      <dgm:prSet custT="1"/>
      <dgm:spPr/>
      <dgm:t>
        <a:bodyPr anchor="ctr"/>
        <a:lstStyle/>
        <a:p>
          <a:pPr algn="r" rtl="0"/>
          <a:r>
            <a:rPr lang="pl-PL" sz="1800" dirty="0"/>
            <a:t>Sprawdźcie możliwości rozpatrzenia reklamacji</a:t>
          </a:r>
        </a:p>
      </dgm:t>
    </dgm:pt>
    <dgm:pt modelId="{0EAF1ACA-94E3-48D3-B41D-C15C4C70B05B}" type="parTrans" cxnId="{7531419F-5431-40FB-A7C6-EFC8FFA3AC60}">
      <dgm:prSet/>
      <dgm:spPr/>
      <dgm:t>
        <a:bodyPr/>
        <a:lstStyle/>
        <a:p>
          <a:endParaRPr lang="de-DE"/>
        </a:p>
      </dgm:t>
    </dgm:pt>
    <dgm:pt modelId="{E797A1D4-0854-4EC8-B34C-FE78EE60C4D3}" type="sibTrans" cxnId="{7531419F-5431-40FB-A7C6-EFC8FFA3AC60}">
      <dgm:prSet/>
      <dgm:spPr/>
      <dgm:t>
        <a:bodyPr/>
        <a:lstStyle/>
        <a:p>
          <a:endParaRPr lang="de-DE"/>
        </a:p>
      </dgm:t>
    </dgm:pt>
    <dgm:pt modelId="{65B02860-A1B0-49DD-8912-0C62CD777524}">
      <dgm:prSet custT="1"/>
      <dgm:spPr/>
      <dgm:t>
        <a:bodyPr/>
        <a:lstStyle/>
        <a:p>
          <a:pPr rtl="0"/>
          <a:r>
            <a:rPr lang="pl-PL" sz="1800" dirty="0"/>
            <a:t>Sporządźcie dokument </a:t>
          </a:r>
          <a:br>
            <a:rPr lang="pl-PL" sz="1800" dirty="0"/>
          </a:br>
          <a:r>
            <a:rPr lang="pl-PL" sz="1800" dirty="0"/>
            <a:t>w którym opiszecie sytuację</a:t>
          </a:r>
        </a:p>
      </dgm:t>
    </dgm:pt>
    <dgm:pt modelId="{DD7E939A-53CC-4614-9805-C8F947FFB0B9}" type="parTrans" cxnId="{EE81EC3C-A3DF-4568-8E7E-78B1AF2D8AEB}">
      <dgm:prSet/>
      <dgm:spPr/>
      <dgm:t>
        <a:bodyPr/>
        <a:lstStyle/>
        <a:p>
          <a:endParaRPr lang="de-DE"/>
        </a:p>
      </dgm:t>
    </dgm:pt>
    <dgm:pt modelId="{665653CE-533E-4A77-98BC-18718BE7D0E6}" type="sibTrans" cxnId="{EE81EC3C-A3DF-4568-8E7E-78B1AF2D8AEB}">
      <dgm:prSet/>
      <dgm:spPr/>
      <dgm:t>
        <a:bodyPr/>
        <a:lstStyle/>
        <a:p>
          <a:endParaRPr lang="de-DE"/>
        </a:p>
      </dgm:t>
    </dgm:pt>
    <dgm:pt modelId="{A647B594-C25D-4E6D-8B77-7F13848943D6}" type="pres">
      <dgm:prSet presAssocID="{3A1B19E2-C7B3-4A93-895A-B5F242087E52}" presName="arrowDiagram" presStyleCnt="0">
        <dgm:presLayoutVars>
          <dgm:chMax val="5"/>
          <dgm:dir/>
          <dgm:resizeHandles val="exact"/>
        </dgm:presLayoutVars>
      </dgm:prSet>
      <dgm:spPr/>
    </dgm:pt>
    <dgm:pt modelId="{0C7A015F-DF63-423D-BC66-99A5B155CFB5}" type="pres">
      <dgm:prSet presAssocID="{3A1B19E2-C7B3-4A93-895A-B5F242087E52}" presName="arrow" presStyleLbl="bgShp" presStyleIdx="0" presStyleCnt="1"/>
      <dgm:spPr/>
    </dgm:pt>
    <dgm:pt modelId="{4A88D2BC-AF00-42E3-824B-3BF31767F09E}" type="pres">
      <dgm:prSet presAssocID="{3A1B19E2-C7B3-4A93-895A-B5F242087E52}" presName="arrowDiagram5" presStyleCnt="0"/>
      <dgm:spPr/>
    </dgm:pt>
    <dgm:pt modelId="{A909EBDB-1530-4C50-A20F-348DFB289205}" type="pres">
      <dgm:prSet presAssocID="{5216CFB0-684D-4C3E-9EE3-34DD183DDCC0}" presName="bullet5a" presStyleLbl="node1" presStyleIdx="0" presStyleCnt="5"/>
      <dgm:spPr/>
    </dgm:pt>
    <dgm:pt modelId="{4D86A990-A776-48A5-80FC-B9920EC1028B}" type="pres">
      <dgm:prSet presAssocID="{5216CFB0-684D-4C3E-9EE3-34DD183DDCC0}" presName="textBox5a" presStyleLbl="revTx" presStyleIdx="0" presStyleCnt="5" custScaleX="167703" custLinFactNeighborX="34816">
        <dgm:presLayoutVars>
          <dgm:bulletEnabled val="1"/>
        </dgm:presLayoutVars>
      </dgm:prSet>
      <dgm:spPr/>
    </dgm:pt>
    <dgm:pt modelId="{297733C4-9BC5-4F05-9DDE-61FECB0747DA}" type="pres">
      <dgm:prSet presAssocID="{740329B7-413C-4C62-9F72-04A9482B0297}" presName="bullet5b" presStyleLbl="node1" presStyleIdx="1" presStyleCnt="5"/>
      <dgm:spPr/>
    </dgm:pt>
    <dgm:pt modelId="{4CAED188-DA32-4BF2-8DD9-146FE10B6F18}" type="pres">
      <dgm:prSet presAssocID="{740329B7-413C-4C62-9F72-04A9482B0297}" presName="textBox5b" presStyleLbl="revTx" presStyleIdx="1" presStyleCnt="5" custScaleX="111040" custScaleY="37024" custLinFactX="-16790" custLinFactNeighborX="-100000" custLinFactNeighborY="-68859">
        <dgm:presLayoutVars>
          <dgm:bulletEnabled val="1"/>
        </dgm:presLayoutVars>
      </dgm:prSet>
      <dgm:spPr/>
    </dgm:pt>
    <dgm:pt modelId="{18CA2FBB-B1B1-4775-9F4B-36EAFC57D749}" type="pres">
      <dgm:prSet presAssocID="{347C3F3C-268F-43E2-9D24-30AC69FBAB40}" presName="bullet5c" presStyleLbl="node1" presStyleIdx="2" presStyleCnt="5"/>
      <dgm:spPr/>
    </dgm:pt>
    <dgm:pt modelId="{8D72167E-3522-4A04-8933-DC743761DE85}" type="pres">
      <dgm:prSet presAssocID="{347C3F3C-268F-43E2-9D24-30AC69FBAB40}" presName="textBox5c" presStyleLbl="revTx" presStyleIdx="2" presStyleCnt="5" custScaleX="153715" custScaleY="51674" custLinFactNeighborX="28484" custLinFactNeighborY="-23971">
        <dgm:presLayoutVars>
          <dgm:bulletEnabled val="1"/>
        </dgm:presLayoutVars>
      </dgm:prSet>
      <dgm:spPr/>
    </dgm:pt>
    <dgm:pt modelId="{980D047D-0C52-479E-A68F-E425A64593FE}" type="pres">
      <dgm:prSet presAssocID="{10C1C9B0-476D-4406-9E9A-702BC8DD7315}" presName="bullet5d" presStyleLbl="node1" presStyleIdx="3" presStyleCnt="5"/>
      <dgm:spPr/>
    </dgm:pt>
    <dgm:pt modelId="{8178E33F-2D97-4C49-B3C3-649F9B4703B5}" type="pres">
      <dgm:prSet presAssocID="{10C1C9B0-476D-4406-9E9A-702BC8DD7315}" presName="textBox5d" presStyleLbl="revTx" presStyleIdx="3" presStyleCnt="5" custScaleX="110732" custScaleY="40032" custLinFactX="-19893" custLinFactNeighborX="-100000" custLinFactNeighborY="-70592">
        <dgm:presLayoutVars>
          <dgm:bulletEnabled val="1"/>
        </dgm:presLayoutVars>
      </dgm:prSet>
      <dgm:spPr/>
    </dgm:pt>
    <dgm:pt modelId="{69E3E527-228A-450C-822B-454716A4C7CF}" type="pres">
      <dgm:prSet presAssocID="{65B02860-A1B0-49DD-8912-0C62CD777524}" presName="bullet5e" presStyleLbl="node1" presStyleIdx="4" presStyleCnt="5"/>
      <dgm:spPr/>
    </dgm:pt>
    <dgm:pt modelId="{4034B268-D88C-4FBB-842D-4901A6157051}" type="pres">
      <dgm:prSet presAssocID="{65B02860-A1B0-49DD-8912-0C62CD777524}" presName="textBox5e" presStyleLbl="revTx" presStyleIdx="4" presStyleCnt="5" custFlipVert="0" custScaleX="119894" custScaleY="44458" custLinFactNeighborY="-19918">
        <dgm:presLayoutVars>
          <dgm:bulletEnabled val="1"/>
        </dgm:presLayoutVars>
      </dgm:prSet>
      <dgm:spPr/>
    </dgm:pt>
  </dgm:ptLst>
  <dgm:cxnLst>
    <dgm:cxn modelId="{91C2921D-546E-4828-86EA-D31B1BF3FC76}" srcId="{3A1B19E2-C7B3-4A93-895A-B5F242087E52}" destId="{740329B7-413C-4C62-9F72-04A9482B0297}" srcOrd="1" destOrd="0" parTransId="{E3E3B45B-0FED-49C2-A27B-1FE68281C4B3}" sibTransId="{A7D0F068-E1B7-4AF2-B81F-CA5921598F2F}"/>
    <dgm:cxn modelId="{5B33B925-613B-49AB-8909-97730B89F6DB}" type="presOf" srcId="{65B02860-A1B0-49DD-8912-0C62CD777524}" destId="{4034B268-D88C-4FBB-842D-4901A6157051}" srcOrd="0" destOrd="0" presId="urn:microsoft.com/office/officeart/2005/8/layout/arrow2"/>
    <dgm:cxn modelId="{EE81EC3C-A3DF-4568-8E7E-78B1AF2D8AEB}" srcId="{3A1B19E2-C7B3-4A93-895A-B5F242087E52}" destId="{65B02860-A1B0-49DD-8912-0C62CD777524}" srcOrd="4" destOrd="0" parTransId="{DD7E939A-53CC-4614-9805-C8F947FFB0B9}" sibTransId="{665653CE-533E-4A77-98BC-18718BE7D0E6}"/>
    <dgm:cxn modelId="{02829A7B-7661-43AB-A9AD-DCC1DA837C8C}" type="presOf" srcId="{740329B7-413C-4C62-9F72-04A9482B0297}" destId="{4CAED188-DA32-4BF2-8DD9-146FE10B6F18}" srcOrd="0" destOrd="0" presId="urn:microsoft.com/office/officeart/2005/8/layout/arrow2"/>
    <dgm:cxn modelId="{FAB5378B-D797-4782-863D-1DB07CD636FB}" type="presOf" srcId="{347C3F3C-268F-43E2-9D24-30AC69FBAB40}" destId="{8D72167E-3522-4A04-8933-DC743761DE85}" srcOrd="0" destOrd="0" presId="urn:microsoft.com/office/officeart/2005/8/layout/arrow2"/>
    <dgm:cxn modelId="{AA21DE94-A844-4437-9104-5B797BC04327}" srcId="{3A1B19E2-C7B3-4A93-895A-B5F242087E52}" destId="{5216CFB0-684D-4C3E-9EE3-34DD183DDCC0}" srcOrd="0" destOrd="0" parTransId="{1A9D7930-DDE2-4919-87CF-4663897D1C86}" sibTransId="{9F17B953-64FC-4F97-AB9D-A7A049D93720}"/>
    <dgm:cxn modelId="{774F1B96-1B9D-4D02-91F7-4FC8B75D717E}" srcId="{3A1B19E2-C7B3-4A93-895A-B5F242087E52}" destId="{347C3F3C-268F-43E2-9D24-30AC69FBAB40}" srcOrd="2" destOrd="0" parTransId="{C96276C1-983F-4D36-BDDE-68FD4D3F6DBA}" sibTransId="{97D289FD-4805-4014-B0AB-DFE1FF9CA9BD}"/>
    <dgm:cxn modelId="{D382E199-9D33-4366-8A5C-33DEDF3E628D}" type="presOf" srcId="{3A1B19E2-C7B3-4A93-895A-B5F242087E52}" destId="{A647B594-C25D-4E6D-8B77-7F13848943D6}" srcOrd="0" destOrd="0" presId="urn:microsoft.com/office/officeart/2005/8/layout/arrow2"/>
    <dgm:cxn modelId="{7531419F-5431-40FB-A7C6-EFC8FFA3AC60}" srcId="{3A1B19E2-C7B3-4A93-895A-B5F242087E52}" destId="{10C1C9B0-476D-4406-9E9A-702BC8DD7315}" srcOrd="3" destOrd="0" parTransId="{0EAF1ACA-94E3-48D3-B41D-C15C4C70B05B}" sibTransId="{E797A1D4-0854-4EC8-B34C-FE78EE60C4D3}"/>
    <dgm:cxn modelId="{CD96DEE9-CB7A-47B5-9A5A-074BC0852A30}" type="presOf" srcId="{5216CFB0-684D-4C3E-9EE3-34DD183DDCC0}" destId="{4D86A990-A776-48A5-80FC-B9920EC1028B}" srcOrd="0" destOrd="0" presId="urn:microsoft.com/office/officeart/2005/8/layout/arrow2"/>
    <dgm:cxn modelId="{C469B5F6-5AB8-42FC-82E9-0D18A3D829B0}" type="presOf" srcId="{10C1C9B0-476D-4406-9E9A-702BC8DD7315}" destId="{8178E33F-2D97-4C49-B3C3-649F9B4703B5}" srcOrd="0" destOrd="0" presId="urn:microsoft.com/office/officeart/2005/8/layout/arrow2"/>
    <dgm:cxn modelId="{3688D995-4953-4CBF-A61A-10E9265191EE}" type="presParOf" srcId="{A647B594-C25D-4E6D-8B77-7F13848943D6}" destId="{0C7A015F-DF63-423D-BC66-99A5B155CFB5}" srcOrd="0" destOrd="0" presId="urn:microsoft.com/office/officeart/2005/8/layout/arrow2"/>
    <dgm:cxn modelId="{4DABF61D-20A4-42AC-82ED-A450C7A44C3D}" type="presParOf" srcId="{A647B594-C25D-4E6D-8B77-7F13848943D6}" destId="{4A88D2BC-AF00-42E3-824B-3BF31767F09E}" srcOrd="1" destOrd="0" presId="urn:microsoft.com/office/officeart/2005/8/layout/arrow2"/>
    <dgm:cxn modelId="{C7679BEE-4FCE-4E11-87B5-BF8B21B78CC6}" type="presParOf" srcId="{4A88D2BC-AF00-42E3-824B-3BF31767F09E}" destId="{A909EBDB-1530-4C50-A20F-348DFB289205}" srcOrd="0" destOrd="0" presId="urn:microsoft.com/office/officeart/2005/8/layout/arrow2"/>
    <dgm:cxn modelId="{866B1A5E-E00F-4AD3-AF18-125A03A0935D}" type="presParOf" srcId="{4A88D2BC-AF00-42E3-824B-3BF31767F09E}" destId="{4D86A990-A776-48A5-80FC-B9920EC1028B}" srcOrd="1" destOrd="0" presId="urn:microsoft.com/office/officeart/2005/8/layout/arrow2"/>
    <dgm:cxn modelId="{A3650E41-6798-4B7D-8B06-63137F86734E}" type="presParOf" srcId="{4A88D2BC-AF00-42E3-824B-3BF31767F09E}" destId="{297733C4-9BC5-4F05-9DDE-61FECB0747DA}" srcOrd="2" destOrd="0" presId="urn:microsoft.com/office/officeart/2005/8/layout/arrow2"/>
    <dgm:cxn modelId="{432B1CBA-81EA-463C-9A69-DF62CE214B31}" type="presParOf" srcId="{4A88D2BC-AF00-42E3-824B-3BF31767F09E}" destId="{4CAED188-DA32-4BF2-8DD9-146FE10B6F18}" srcOrd="3" destOrd="0" presId="urn:microsoft.com/office/officeart/2005/8/layout/arrow2"/>
    <dgm:cxn modelId="{A51C1730-D278-48F8-9B26-926D5545365F}" type="presParOf" srcId="{4A88D2BC-AF00-42E3-824B-3BF31767F09E}" destId="{18CA2FBB-B1B1-4775-9F4B-36EAFC57D749}" srcOrd="4" destOrd="0" presId="urn:microsoft.com/office/officeart/2005/8/layout/arrow2"/>
    <dgm:cxn modelId="{7E9841CB-EA92-458C-AF5B-414F22C6427E}" type="presParOf" srcId="{4A88D2BC-AF00-42E3-824B-3BF31767F09E}" destId="{8D72167E-3522-4A04-8933-DC743761DE85}" srcOrd="5" destOrd="0" presId="urn:microsoft.com/office/officeart/2005/8/layout/arrow2"/>
    <dgm:cxn modelId="{69712D30-5245-4574-ABAB-9C9D01970F94}" type="presParOf" srcId="{4A88D2BC-AF00-42E3-824B-3BF31767F09E}" destId="{980D047D-0C52-479E-A68F-E425A64593FE}" srcOrd="6" destOrd="0" presId="urn:microsoft.com/office/officeart/2005/8/layout/arrow2"/>
    <dgm:cxn modelId="{7EB983C0-B799-41F6-9E66-CE953897A9EA}" type="presParOf" srcId="{4A88D2BC-AF00-42E3-824B-3BF31767F09E}" destId="{8178E33F-2D97-4C49-B3C3-649F9B4703B5}" srcOrd="7" destOrd="0" presId="urn:microsoft.com/office/officeart/2005/8/layout/arrow2"/>
    <dgm:cxn modelId="{91CCABAE-671A-42B4-A8E6-ACC7EFCA7304}" type="presParOf" srcId="{4A88D2BC-AF00-42E3-824B-3BF31767F09E}" destId="{69E3E527-228A-450C-822B-454716A4C7CF}" srcOrd="8" destOrd="0" presId="urn:microsoft.com/office/officeart/2005/8/layout/arrow2"/>
    <dgm:cxn modelId="{EBE90868-DD41-44BC-815E-76AA759D40E6}" type="presParOf" srcId="{4A88D2BC-AF00-42E3-824B-3BF31767F09E}" destId="{4034B268-D88C-4FBB-842D-4901A61570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54957-8AA5-4262-BC9D-79C6F05D6CBD}">
      <dsp:nvSpPr>
        <dsp:cNvPr id="0" name=""/>
        <dsp:cNvSpPr/>
      </dsp:nvSpPr>
      <dsp:spPr>
        <a:xfrm rot="5400000">
          <a:off x="-391307" y="392974"/>
          <a:ext cx="2608718" cy="182610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 dirty="0"/>
            <a:t>Etap 1</a:t>
          </a:r>
        </a:p>
      </dsp:txBody>
      <dsp:txXfrm rot="-5400000">
        <a:off x="1" y="914719"/>
        <a:ext cx="1826103" cy="782615"/>
      </dsp:txXfrm>
    </dsp:sp>
    <dsp:sp modelId="{5C11A63A-C851-4843-A68C-D00CB0A8FAC8}">
      <dsp:nvSpPr>
        <dsp:cNvPr id="0" name=""/>
        <dsp:cNvSpPr/>
      </dsp:nvSpPr>
      <dsp:spPr>
        <a:xfrm rot="5400000">
          <a:off x="4282857" y="-2455088"/>
          <a:ext cx="1695667" cy="6609176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/>
            <a:t>Waszym zadaniem będzie obsługa klienta, który chce złożyć reklamację, oraz sporządzenie druku reklamacyjnego.  </a:t>
          </a:r>
          <a:endParaRPr lang="de-DE" sz="2800" kern="1200" dirty="0"/>
        </a:p>
      </dsp:txBody>
      <dsp:txXfrm rot="-5400000">
        <a:off x="1826103" y="84442"/>
        <a:ext cx="6526400" cy="1530115"/>
      </dsp:txXfrm>
    </dsp:sp>
    <dsp:sp modelId="{2B231286-8F0F-4106-BA11-5B0997257F3F}">
      <dsp:nvSpPr>
        <dsp:cNvPr id="0" name=""/>
        <dsp:cNvSpPr/>
      </dsp:nvSpPr>
      <dsp:spPr>
        <a:xfrm rot="5400000">
          <a:off x="-391307" y="2718682"/>
          <a:ext cx="2608718" cy="182610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300" kern="1200" dirty="0"/>
            <a:t>Etap 2</a:t>
          </a:r>
        </a:p>
      </dsp:txBody>
      <dsp:txXfrm rot="-5400000">
        <a:off x="1" y="3240427"/>
        <a:ext cx="1826103" cy="782615"/>
      </dsp:txXfrm>
    </dsp:sp>
    <dsp:sp modelId="{2A756F55-8986-4236-825C-73CE5D06CA2F}">
      <dsp:nvSpPr>
        <dsp:cNvPr id="0" name=""/>
        <dsp:cNvSpPr/>
      </dsp:nvSpPr>
      <dsp:spPr>
        <a:xfrm rot="5400000">
          <a:off x="4282857" y="-129380"/>
          <a:ext cx="1695667" cy="6609176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800" kern="1200" dirty="0"/>
            <a:t>Przedstawienie kolegom zaistniałych sytuacji i podzielenie się sposobami rozwiązania problemu.</a:t>
          </a:r>
          <a:endParaRPr lang="de-DE" sz="2800" kern="1200" dirty="0"/>
        </a:p>
      </dsp:txBody>
      <dsp:txXfrm rot="-5400000">
        <a:off x="1826103" y="2410150"/>
        <a:ext cx="6526400" cy="1530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384B3-682E-4CED-BB39-E13705A5C0E1}">
      <dsp:nvSpPr>
        <dsp:cNvPr id="0" name=""/>
        <dsp:cNvSpPr/>
      </dsp:nvSpPr>
      <dsp:spPr>
        <a:xfrm>
          <a:off x="3996444" y="2225221"/>
          <a:ext cx="2827513" cy="490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62"/>
              </a:lnTo>
              <a:lnTo>
                <a:pt x="2827513" y="245362"/>
              </a:lnTo>
              <a:lnTo>
                <a:pt x="2827513" y="49072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20D5E-C822-4E0C-8EF8-162F7ABB4FE7}">
      <dsp:nvSpPr>
        <dsp:cNvPr id="0" name=""/>
        <dsp:cNvSpPr/>
      </dsp:nvSpPr>
      <dsp:spPr>
        <a:xfrm>
          <a:off x="3950724" y="2225221"/>
          <a:ext cx="91440" cy="490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72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FD979-D0DF-435E-823E-DF8B5DFFFE35}">
      <dsp:nvSpPr>
        <dsp:cNvPr id="0" name=""/>
        <dsp:cNvSpPr/>
      </dsp:nvSpPr>
      <dsp:spPr>
        <a:xfrm>
          <a:off x="1168930" y="2225221"/>
          <a:ext cx="2827513" cy="490725"/>
        </a:xfrm>
        <a:custGeom>
          <a:avLst/>
          <a:gdLst/>
          <a:ahLst/>
          <a:cxnLst/>
          <a:rect l="0" t="0" r="0" b="0"/>
          <a:pathLst>
            <a:path>
              <a:moveTo>
                <a:pt x="2827513" y="0"/>
              </a:moveTo>
              <a:lnTo>
                <a:pt x="2827513" y="245362"/>
              </a:lnTo>
              <a:lnTo>
                <a:pt x="0" y="245362"/>
              </a:lnTo>
              <a:lnTo>
                <a:pt x="0" y="49072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F2A9E-E949-4F7C-B2DA-F1B2451B68D2}">
      <dsp:nvSpPr>
        <dsp:cNvPr id="0" name=""/>
        <dsp:cNvSpPr/>
      </dsp:nvSpPr>
      <dsp:spPr>
        <a:xfrm>
          <a:off x="3412247" y="1056827"/>
          <a:ext cx="1168393" cy="116839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2D399-5FEA-48BB-B0B5-F09C704144CD}">
      <dsp:nvSpPr>
        <dsp:cNvPr id="0" name=""/>
        <dsp:cNvSpPr/>
      </dsp:nvSpPr>
      <dsp:spPr>
        <a:xfrm>
          <a:off x="3412247" y="1056827"/>
          <a:ext cx="1168393" cy="116839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02829-17C7-4595-A71D-C5BDC164AC92}">
      <dsp:nvSpPr>
        <dsp:cNvPr id="0" name=""/>
        <dsp:cNvSpPr/>
      </dsp:nvSpPr>
      <dsp:spPr>
        <a:xfrm>
          <a:off x="2828050" y="1267138"/>
          <a:ext cx="2336787" cy="74777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Lider losuje:</a:t>
          </a:r>
        </a:p>
      </dsp:txBody>
      <dsp:txXfrm>
        <a:off x="2828050" y="1267138"/>
        <a:ext cx="2336787" cy="747772"/>
      </dsp:txXfrm>
    </dsp:sp>
    <dsp:sp modelId="{D012EE42-F325-4ADC-BD62-EE3A397A1B45}">
      <dsp:nvSpPr>
        <dsp:cNvPr id="0" name=""/>
        <dsp:cNvSpPr/>
      </dsp:nvSpPr>
      <dsp:spPr>
        <a:xfrm>
          <a:off x="584733" y="2715946"/>
          <a:ext cx="1168393" cy="116839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8B3AD-A94E-47ED-91EE-6655ABC1206B}">
      <dsp:nvSpPr>
        <dsp:cNvPr id="0" name=""/>
        <dsp:cNvSpPr/>
      </dsp:nvSpPr>
      <dsp:spPr>
        <a:xfrm>
          <a:off x="584733" y="2715946"/>
          <a:ext cx="1168393" cy="116839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5B9D0-C414-4EB3-B9CC-B21BA057FECC}">
      <dsp:nvSpPr>
        <dsp:cNvPr id="0" name=""/>
        <dsp:cNvSpPr/>
      </dsp:nvSpPr>
      <dsp:spPr>
        <a:xfrm>
          <a:off x="536" y="2926257"/>
          <a:ext cx="2336787" cy="74777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GRUPA ZGŁOSZENIA SZKODY </a:t>
          </a:r>
          <a:endParaRPr lang="pl-PL" sz="1700" kern="1200" dirty="0"/>
        </a:p>
      </dsp:txBody>
      <dsp:txXfrm>
        <a:off x="536" y="2926257"/>
        <a:ext cx="2336787" cy="747772"/>
      </dsp:txXfrm>
    </dsp:sp>
    <dsp:sp modelId="{76D4AFDD-047E-42AC-A0D9-563F264AEFF4}">
      <dsp:nvSpPr>
        <dsp:cNvPr id="0" name=""/>
        <dsp:cNvSpPr/>
      </dsp:nvSpPr>
      <dsp:spPr>
        <a:xfrm>
          <a:off x="3412247" y="2715946"/>
          <a:ext cx="1168393" cy="116839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F7FBA-CD6F-4CB0-AA5F-D575548823A5}">
      <dsp:nvSpPr>
        <dsp:cNvPr id="0" name=""/>
        <dsp:cNvSpPr/>
      </dsp:nvSpPr>
      <dsp:spPr>
        <a:xfrm>
          <a:off x="3412247" y="2715946"/>
          <a:ext cx="1168393" cy="116839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A1E4F-B793-4EEC-8C9A-62BDED1D99E1}">
      <dsp:nvSpPr>
        <dsp:cNvPr id="0" name=""/>
        <dsp:cNvSpPr/>
      </dsp:nvSpPr>
      <dsp:spPr>
        <a:xfrm>
          <a:off x="2828050" y="2926257"/>
          <a:ext cx="2336787" cy="74777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/>
            <a:t>GRUPA REKLAMACJI NIEDORĘCZONEGO LISTU </a:t>
          </a:r>
          <a:endParaRPr lang="pl-PL" sz="1700" kern="1200"/>
        </a:p>
      </dsp:txBody>
      <dsp:txXfrm>
        <a:off x="2828050" y="2926257"/>
        <a:ext cx="2336787" cy="747772"/>
      </dsp:txXfrm>
    </dsp:sp>
    <dsp:sp modelId="{3F0C8B89-A2F0-419D-BEA5-9373F083AF06}">
      <dsp:nvSpPr>
        <dsp:cNvPr id="0" name=""/>
        <dsp:cNvSpPr/>
      </dsp:nvSpPr>
      <dsp:spPr>
        <a:xfrm>
          <a:off x="6239760" y="2715946"/>
          <a:ext cx="1168393" cy="116839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32A7C-B2F4-43E4-AE9F-FE5EA22C4E32}">
      <dsp:nvSpPr>
        <dsp:cNvPr id="0" name=""/>
        <dsp:cNvSpPr/>
      </dsp:nvSpPr>
      <dsp:spPr>
        <a:xfrm>
          <a:off x="6239760" y="2715946"/>
          <a:ext cx="1168393" cy="116839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8478C-C651-4217-B008-7C2E7464B1B1}">
      <dsp:nvSpPr>
        <dsp:cNvPr id="0" name=""/>
        <dsp:cNvSpPr/>
      </dsp:nvSpPr>
      <dsp:spPr>
        <a:xfrm>
          <a:off x="5655563" y="2926257"/>
          <a:ext cx="2336787" cy="74777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/>
            <a:t>GRUPA REKLAMACJI NIEDORĘCZONEJ PACZKI</a:t>
          </a:r>
          <a:endParaRPr lang="pl-PL" sz="1700" kern="1200"/>
        </a:p>
      </dsp:txBody>
      <dsp:txXfrm>
        <a:off x="5655563" y="2926257"/>
        <a:ext cx="2336787" cy="747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A015F-DF63-423D-BC66-99A5B155CFB5}">
      <dsp:nvSpPr>
        <dsp:cNvPr id="0" name=""/>
        <dsp:cNvSpPr/>
      </dsp:nvSpPr>
      <dsp:spPr>
        <a:xfrm>
          <a:off x="-78175" y="53050"/>
          <a:ext cx="7859216" cy="491200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9EBDB-1530-4C50-A20F-348DFB289205}">
      <dsp:nvSpPr>
        <dsp:cNvPr id="0" name=""/>
        <dsp:cNvSpPr/>
      </dsp:nvSpPr>
      <dsp:spPr>
        <a:xfrm>
          <a:off x="695957" y="3705621"/>
          <a:ext cx="180761" cy="180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6A990-A776-48A5-80FC-B9920EC1028B}">
      <dsp:nvSpPr>
        <dsp:cNvPr id="0" name=""/>
        <dsp:cNvSpPr/>
      </dsp:nvSpPr>
      <dsp:spPr>
        <a:xfrm>
          <a:off x="796268" y="3796002"/>
          <a:ext cx="1726598" cy="1169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82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Zapoznajcie </a:t>
          </a:r>
          <a:br>
            <a:rPr lang="pl-PL" sz="1800" kern="1200" dirty="0"/>
          </a:br>
          <a:r>
            <a:rPr lang="pl-PL" sz="1800" kern="1200" dirty="0"/>
            <a:t>się z sytuacją klienta</a:t>
          </a:r>
        </a:p>
      </dsp:txBody>
      <dsp:txXfrm>
        <a:off x="796268" y="3796002"/>
        <a:ext cx="1726598" cy="1169058"/>
      </dsp:txXfrm>
    </dsp:sp>
    <dsp:sp modelId="{297733C4-9BC5-4F05-9DDE-61FECB0747DA}">
      <dsp:nvSpPr>
        <dsp:cNvPr id="0" name=""/>
        <dsp:cNvSpPr/>
      </dsp:nvSpPr>
      <dsp:spPr>
        <a:xfrm>
          <a:off x="1674429" y="2765462"/>
          <a:ext cx="282931" cy="28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ED188-DA32-4BF2-8DD9-146FE10B6F18}">
      <dsp:nvSpPr>
        <dsp:cNvPr id="0" name=""/>
        <dsp:cNvSpPr/>
      </dsp:nvSpPr>
      <dsp:spPr>
        <a:xfrm>
          <a:off x="220202" y="2137784"/>
          <a:ext cx="1448660" cy="76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20" tIns="0" rIns="0" bIns="0" numCol="1" spcCol="1270" anchor="ctr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Sprawdźcie podstawy prawne</a:t>
          </a:r>
        </a:p>
      </dsp:txBody>
      <dsp:txXfrm>
        <a:off x="220202" y="2137784"/>
        <a:ext cx="1448660" cy="762002"/>
      </dsp:txXfrm>
    </dsp:sp>
    <dsp:sp modelId="{18CA2FBB-B1B1-4775-9F4B-36EAFC57D749}">
      <dsp:nvSpPr>
        <dsp:cNvPr id="0" name=""/>
        <dsp:cNvSpPr/>
      </dsp:nvSpPr>
      <dsp:spPr>
        <a:xfrm>
          <a:off x="2931904" y="2015890"/>
          <a:ext cx="377242" cy="377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2167E-3522-4A04-8933-DC743761DE85}">
      <dsp:nvSpPr>
        <dsp:cNvPr id="0" name=""/>
        <dsp:cNvSpPr/>
      </dsp:nvSpPr>
      <dsp:spPr>
        <a:xfrm>
          <a:off x="3145196" y="2209811"/>
          <a:ext cx="2331593" cy="142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93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Zaglądnijcie do rozporządzeń dotyczących reklamacji </a:t>
          </a:r>
          <a:br>
            <a:rPr lang="pl-PL" sz="1800" kern="1200" dirty="0"/>
          </a:br>
          <a:r>
            <a:rPr lang="pl-PL" sz="1400" kern="1200" dirty="0"/>
            <a:t>(znajdziecie je</a:t>
          </a:r>
          <a:br>
            <a:rPr lang="pl-PL" sz="1400" kern="1200" dirty="0"/>
          </a:br>
          <a:r>
            <a:rPr lang="pl-PL" sz="1400" kern="1200" dirty="0"/>
            <a:t>w zasobach) </a:t>
          </a:r>
        </a:p>
      </dsp:txBody>
      <dsp:txXfrm>
        <a:off x="3145196" y="2209811"/>
        <a:ext cx="2331593" cy="1426486"/>
      </dsp:txXfrm>
    </dsp:sp>
    <dsp:sp modelId="{980D047D-0C52-479E-A68F-E425A64593FE}">
      <dsp:nvSpPr>
        <dsp:cNvPr id="0" name=""/>
        <dsp:cNvSpPr/>
      </dsp:nvSpPr>
      <dsp:spPr>
        <a:xfrm>
          <a:off x="4393718" y="1430378"/>
          <a:ext cx="487271" cy="48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8E33F-2D97-4C49-B3C3-649F9B4703B5}">
      <dsp:nvSpPr>
        <dsp:cNvPr id="0" name=""/>
        <dsp:cNvSpPr/>
      </dsp:nvSpPr>
      <dsp:spPr>
        <a:xfrm>
          <a:off x="2668478" y="337586"/>
          <a:ext cx="1740533" cy="131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195" tIns="0" rIns="0" bIns="0" numCol="1" spcCol="1270" anchor="ctr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Sprawdźcie możliwości rozpatrzenia reklamacji</a:t>
          </a:r>
        </a:p>
      </dsp:txBody>
      <dsp:txXfrm>
        <a:off x="2668478" y="337586"/>
        <a:ext cx="1740533" cy="1317471"/>
      </dsp:txXfrm>
    </dsp:sp>
    <dsp:sp modelId="{69E3E527-228A-450C-822B-454716A4C7CF}">
      <dsp:nvSpPr>
        <dsp:cNvPr id="0" name=""/>
        <dsp:cNvSpPr/>
      </dsp:nvSpPr>
      <dsp:spPr>
        <a:xfrm>
          <a:off x="5898758" y="1039382"/>
          <a:ext cx="620878" cy="620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4B268-D88C-4FBB-842D-4901A6157051}">
      <dsp:nvSpPr>
        <dsp:cNvPr id="0" name=""/>
        <dsp:cNvSpPr/>
      </dsp:nvSpPr>
      <dsp:spPr>
        <a:xfrm>
          <a:off x="6052845" y="1633726"/>
          <a:ext cx="1884545" cy="160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990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Sporządźcie dokument </a:t>
          </a:r>
          <a:br>
            <a:rPr lang="pl-PL" sz="1800" kern="1200" dirty="0"/>
          </a:br>
          <a:r>
            <a:rPr lang="pl-PL" sz="1800" kern="1200" dirty="0"/>
            <a:t>w którym opiszecie sytuację</a:t>
          </a:r>
        </a:p>
      </dsp:txBody>
      <dsp:txXfrm>
        <a:off x="6052845" y="1633726"/>
        <a:ext cx="1884545" cy="1607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oliniow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0DAD69-BDC7-4CD8-A6BD-5F35459881E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czta-polska.pl/finanse/ubezpieczenia/ubezpieczenia-przesylek/" TargetMode="External"/><Relationship Id="rId3" Type="http://schemas.microsoft.com/office/2007/relationships/hdphoto" Target="../media/hdphoto6.wdp"/><Relationship Id="rId7" Type="http://schemas.openxmlformats.org/officeDocument/2006/relationships/hyperlink" Target="https://www.poczta-polska.pl/reklamacje/pisma-reklamacyjn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czta-polska.pl/reklamacje/" TargetMode="External"/><Relationship Id="rId5" Type="http://schemas.openxmlformats.org/officeDocument/2006/relationships/hyperlink" Target="https://www.infor.pl/prawo/reklamacje/jak-sporzadzic-reklamacje/780868,Reklamacja-uslugi-pocztowej-uprawnieni-terminy.html" TargetMode="External"/><Relationship Id="rId4" Type="http://schemas.openxmlformats.org/officeDocument/2006/relationships/hyperlink" Target="http://isap.sejm.gov.pl/isap.nsf/DocDetails.xsp?id=WDU20140000284" TargetMode="External"/><Relationship Id="rId9" Type="http://schemas.openxmlformats.org/officeDocument/2006/relationships/hyperlink" Target="https://www.ubezpieczeniapocztowe.pl/strefa-klienta/zgloszenie-szkody-roszczeni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01334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/>
              <a:t>GDY NIE UDA SIĘ ZREALIZOWAĆ USŁUGI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128792" cy="1296144"/>
          </a:xfrm>
        </p:spPr>
        <p:txBody>
          <a:bodyPr>
            <a:noAutofit/>
          </a:bodyPr>
          <a:lstStyle/>
          <a:p>
            <a:pPr algn="just"/>
            <a:r>
              <a:rPr lang="pl-PL" sz="1300" dirty="0"/>
              <a:t>WEB QUEST przeznaczony jest dla uczniów niesłyszących i słabosłyszących szkoły policealnej kształcących się na kierunku technik usług pocztowych i finansowych</a:t>
            </a:r>
          </a:p>
        </p:txBody>
      </p:sp>
      <p:sp>
        <p:nvSpPr>
          <p:cNvPr id="5" name="Prostokąt 4"/>
          <p:cNvSpPr/>
          <p:nvPr/>
        </p:nvSpPr>
        <p:spPr>
          <a:xfrm>
            <a:off x="1115616" y="5085184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pl-PL" sz="1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Celem tego WQ jest zapoznanie uczniów z przykładowymi sytuacjami, dotyczącymi reklamacji, z którymi mogą się spotkać w przyszłej pracy. </a:t>
            </a:r>
          </a:p>
        </p:txBody>
      </p:sp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25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PROCES - </a:t>
            </a:r>
            <a:r>
              <a:rPr lang="pl-PL" b="1" dirty="0"/>
              <a:t>GRUPA REKLAMACJI 			         NIEDORĘCZONEJ PACZKI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27168" cy="49377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Dorota Nowak nadała paczkę pocztową dnia </a:t>
            </a:r>
          </a:p>
          <a:p>
            <a:pPr marL="0" indent="0">
              <a:buNone/>
            </a:pPr>
            <a:r>
              <a:rPr lang="pl-PL" dirty="0"/>
              <a:t>3 września 2020r., która nie dotarła do adresata.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Przesyłka była priorytetowa </a:t>
            </a:r>
            <a:br>
              <a:rPr lang="pl-PL" dirty="0"/>
            </a:br>
            <a:r>
              <a:rPr lang="pl-PL" dirty="0"/>
              <a:t>z zadeklarowaną zawartością </a:t>
            </a:r>
            <a:br>
              <a:rPr lang="pl-PL" dirty="0"/>
            </a:br>
            <a:r>
              <a:rPr lang="pl-PL" dirty="0"/>
              <a:t>w wysokości 600 zł. </a:t>
            </a:r>
          </a:p>
          <a:p>
            <a:pPr marL="0" indent="0">
              <a:buNone/>
            </a:pPr>
            <a:r>
              <a:rPr lang="pl-PL" dirty="0"/>
              <a:t>Klientka zgłosiła się do Urzędu </a:t>
            </a:r>
            <a:br>
              <a:rPr lang="pl-PL" dirty="0"/>
            </a:br>
            <a:r>
              <a:rPr lang="pl-PL" dirty="0"/>
              <a:t>Pocztowego Kraków 11 z dowodem</a:t>
            </a:r>
            <a:br>
              <a:rPr lang="pl-PL" dirty="0"/>
            </a:br>
            <a:r>
              <a:rPr lang="pl-PL" dirty="0"/>
              <a:t>nadania w celu złożenia reklamacji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0000" l="8594" r="84766">
                        <a14:foregroundMark x1="42188" y1="71786" x2="43750" y2="85714"/>
                        <a14:foregroundMark x1="34375" y1="59286" x2="34375" y2="59286"/>
                        <a14:foregroundMark x1="39844" y1="25714" x2="41016" y2="46786"/>
                        <a14:foregroundMark x1="51953" y1="53571" x2="52734" y2="71429"/>
                        <a14:foregroundMark x1="51172" y1="72857" x2="50000" y2="83571"/>
                        <a14:foregroundMark x1="33594" y1="48214" x2="33594" y2="5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92" b="9524"/>
          <a:stretch/>
        </p:blipFill>
        <p:spPr bwMode="auto">
          <a:xfrm flipH="1">
            <a:off x="5004048" y="1772816"/>
            <a:ext cx="4608512" cy="49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07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4" name="Symbol zastępczy zawartości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22302" t="24072" r="25229" b="10813"/>
          <a:stretch/>
        </p:blipFill>
        <p:spPr bwMode="auto">
          <a:xfrm>
            <a:off x="1979712" y="1556792"/>
            <a:ext cx="6769100" cy="4725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628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06743405"/>
              </p:ext>
            </p:extLst>
          </p:nvPr>
        </p:nvGraphicFramePr>
        <p:xfrm>
          <a:off x="457200" y="1219200"/>
          <a:ext cx="7859216" cy="501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4211960" y="56612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2000" dirty="0"/>
              <a:t>Forma opisu jest dowolna, ale musi zawierać konkretne informacje</a:t>
            </a:r>
            <a:endParaRPr lang="de-DE" sz="2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1234"/>
            <a:ext cx="1742306" cy="1300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1809750" cy="120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obraz\images (1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06283"/>
            <a:ext cx="1862559" cy="1029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Customer Discovery - odkryj swojego klienta z naszymi ekspertami -  Poznański Park Naukowo-Technologicz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</p:spTree>
    <p:extLst>
      <p:ext uri="{BB962C8B-B14F-4D97-AF65-F5344CB8AC3E}">
        <p14:creationId xmlns:p14="http://schemas.microsoft.com/office/powerpoint/2010/main" val="243830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l-PL" sz="2800" dirty="0"/>
              <a:t>Dokument ma zawierać: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podstawy prawne składanej reklamacji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informacje o warunkach składania reklamacji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elementy reklamacji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opis sytuacji klienta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uzasadnienie rozwiązania </a:t>
            </a:r>
            <a:br>
              <a:rPr lang="pl-PL" sz="2800" dirty="0"/>
            </a:br>
            <a:r>
              <a:rPr lang="pl-PL" sz="2800" dirty="0"/>
              <a:t>sytuacji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wzór wypełnionego druku </a:t>
            </a:r>
            <a:br>
              <a:rPr lang="pl-PL" sz="2800" dirty="0"/>
            </a:br>
            <a:r>
              <a:rPr lang="pl-PL" sz="2800" dirty="0"/>
              <a:t>reklamacji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wypełniony druk reklamacji, </a:t>
            </a:r>
            <a:br>
              <a:rPr lang="pl-PL" sz="2800" dirty="0"/>
            </a:br>
            <a:r>
              <a:rPr lang="pl-PL" sz="2800" dirty="0"/>
              <a:t>zgodny z potrzebami </a:t>
            </a:r>
            <a:br>
              <a:rPr lang="pl-PL" sz="2800" dirty="0"/>
            </a:br>
            <a:r>
              <a:rPr lang="pl-PL" sz="2800" dirty="0"/>
              <a:t>opisanego klienta</a:t>
            </a:r>
          </a:p>
        </p:txBody>
      </p:sp>
      <p:sp>
        <p:nvSpPr>
          <p:cNvPr id="4" name="AutoShape 2" descr="Documents - Free busines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111" y1="24889" x2="75111" y2="5333"/>
                        <a14:foregroundMark x1="14667" y1="88444" x2="83556" y2="62222"/>
                        <a14:foregroundMark x1="74222" y1="5778" x2="82667" y2="62667"/>
                        <a14:foregroundMark x1="14667" y1="25333" x2="16000" y2="90222"/>
                        <a14:foregroundMark x1="22222" y1="29778" x2="67111" y2="31556"/>
                        <a14:foregroundMark x1="22222" y1="36889" x2="64889" y2="46222"/>
                        <a14:foregroundMark x1="22222" y1="93778" x2="67556" y2="93778"/>
                        <a14:foregroundMark x1="80444" y1="85778" x2="86222" y2="42222"/>
                        <a14:foregroundMark x1="88000" y1="78667" x2="85778" y2="6667"/>
                        <a14:foregroundMark x1="28889" y1="5778" x2="72000" y2="5778"/>
                        <a14:foregroundMark x1="22222" y1="12889" x2="52889" y2="15111"/>
                        <a14:foregroundMark x1="38667" y1="19556" x2="69333" y2="20000"/>
                        <a14:foregroundMark x1="70667" y1="22222" x2="70222" y2="93333"/>
                        <a14:foregroundMark x1="23556" y1="56889" x2="64444" y2="52444"/>
                        <a14:foregroundMark x1="24000" y1="49333" x2="32000" y2="76444"/>
                        <a14:foregroundMark x1="43111" y1="84889" x2="62222" y2="8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303810" cy="3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0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/>
          <a:stretch>
            <a:fillRect l="8000" t="-7000" r="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ZASOBY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W trakcie rozwiązywania zadania możecie korzystać z przykładowych stron </a:t>
            </a:r>
            <a:r>
              <a:rPr lang="pl-PL" dirty="0" err="1"/>
              <a:t>np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u="sng" dirty="0">
                <a:hlinkClick r:id="rId4"/>
              </a:rPr>
              <a:t>http://isap.sejm.gov.pl/isap.nsf/DocDetails.xsp?id=WDU20140000284</a:t>
            </a:r>
            <a:endParaRPr lang="pl-PL" u="sng" dirty="0"/>
          </a:p>
          <a:p>
            <a:endParaRPr lang="pl-PL" dirty="0"/>
          </a:p>
          <a:p>
            <a:r>
              <a:rPr lang="pl-PL" u="sng" dirty="0">
                <a:hlinkClick r:id="rId5"/>
              </a:rPr>
              <a:t>https://www.infor.pl/prawo/reklamacje/jak-sporzadzic-reklamacje/780868,Reklamacja-uslugi-pocztowej-uprawnieni-terminy.html</a:t>
            </a:r>
            <a:endParaRPr lang="pl-PL" u="sng" dirty="0"/>
          </a:p>
          <a:p>
            <a:endParaRPr lang="pl-PL" dirty="0"/>
          </a:p>
          <a:p>
            <a:r>
              <a:rPr lang="pl-PL" u="sng" dirty="0">
                <a:hlinkClick r:id="rId6"/>
              </a:rPr>
              <a:t>https://www.poczta-polska.pl/reklamacje/</a:t>
            </a:r>
            <a:endParaRPr lang="pl-PL" u="sng" dirty="0"/>
          </a:p>
          <a:p>
            <a:endParaRPr lang="pl-PL" dirty="0"/>
          </a:p>
          <a:p>
            <a:r>
              <a:rPr lang="pl-PL" u="sng" dirty="0">
                <a:hlinkClick r:id="rId7"/>
              </a:rPr>
              <a:t>https://www.poczta-polska.pl/reklamacje/pisma-reklamacyjne/</a:t>
            </a:r>
            <a:endParaRPr lang="pl-PL" u="sng" dirty="0"/>
          </a:p>
          <a:p>
            <a:endParaRPr lang="pl-PL" dirty="0"/>
          </a:p>
          <a:p>
            <a:r>
              <a:rPr lang="pl-PL" u="sng" dirty="0">
                <a:hlinkClick r:id="rId8"/>
              </a:rPr>
              <a:t>https://www.poczta-polska.pl/finanse/ubezpieczenia/ubezpieczenia-przesylek/</a:t>
            </a:r>
            <a:endParaRPr lang="pl-PL" u="sng" dirty="0"/>
          </a:p>
          <a:p>
            <a:endParaRPr lang="pl-PL" dirty="0"/>
          </a:p>
          <a:p>
            <a:r>
              <a:rPr lang="pl-PL" u="sng" dirty="0">
                <a:hlinkClick r:id="rId9"/>
              </a:rPr>
              <a:t>https://www.ubezpieczeniapocztowe.pl/strefa-klienta/zgloszenie-szkody-roszczenia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786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3234" y="201337"/>
            <a:ext cx="7514035" cy="981512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016924"/>
              </p:ext>
            </p:extLst>
          </p:nvPr>
        </p:nvGraphicFramePr>
        <p:xfrm>
          <a:off x="755576" y="1519893"/>
          <a:ext cx="7514036" cy="442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509">
                  <a:extLst>
                    <a:ext uri="{9D8B030D-6E8A-4147-A177-3AD203B41FA5}">
                      <a16:colId xmlns:a16="http://schemas.microsoft.com/office/drawing/2014/main" val="747619474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val="1247972967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val="430960734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val="1637991753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Liczba punktów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065730872"/>
                  </a:ext>
                </a:extLst>
              </a:tr>
              <a:tr h="18914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Zawartość merytoryczna dokumentu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Niepełne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Informacje nie na temat. Błędne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Słabe wykorzystanie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źródeł.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Dobre, poprawne informacji. Ewentualnie niewielkie błędy.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Informacje na temat. Dobre wykorzystanie źródeł.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Wyczerpujące wykorzystanie podanych źródeł, ewentualne korzystanie z innych źródeł.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57345014"/>
                  </a:ext>
                </a:extLst>
              </a:tr>
              <a:tr h="214790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Wrażenia estetyczne dokumentu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Mało czytelny, nieestetyczny.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Brak elementów graficznych.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 czytelny, estetyczny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</a:t>
                      </a:r>
                      <a:r>
                        <a:rPr lang="pl-PL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na zadawalającym poziomie.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Dobre, twórcze rozplanowanie informacji na stronie. Dobrze dobrana grafika.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223081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54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14035" cy="933275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9894393"/>
              </p:ext>
            </p:extLst>
          </p:nvPr>
        </p:nvGraphicFramePr>
        <p:xfrm>
          <a:off x="899592" y="1628800"/>
          <a:ext cx="7514036" cy="453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509">
                  <a:extLst>
                    <a:ext uri="{9D8B030D-6E8A-4147-A177-3AD203B41FA5}">
                      <a16:colId xmlns:a16="http://schemas.microsoft.com/office/drawing/2014/main" val="1323253626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val="2373628820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val="3452190897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val="588652807"/>
                    </a:ext>
                  </a:extLst>
                </a:gridCol>
              </a:tblGrid>
              <a:tr h="3770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Liczba punktów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934762010"/>
                  </a:ext>
                </a:extLst>
              </a:tr>
              <a:tr h="207649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Zaangażowanie grupy w pracę  </a:t>
                      </a:r>
                      <a:b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</a:t>
                      </a:r>
                      <a:b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 umiejętność współpracy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 Słaba umiejętność współpracy.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9001454"/>
                  </a:ext>
                </a:extLst>
              </a:tr>
              <a:tr h="207649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Prezentacja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dokumentu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 tylko odczytany. Brak odpowiedzi na pytania sprawdzające ze strony nauczyciela oraz pytania innych uczniów.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 częściowo wygłaszany z pamięci, częściowo odczytany. Brak zadawalającej odpowiedzi na pytania sprawdzające nauczyciela oraz pytania uczniów.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 wygłoszony z pamięci. Poprawne odpowiedzi na pytania sprawdzające nauczyciela oraz pytania uczniów.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Ambitne podejście do zadania.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8361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64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A1DCBA-EBF9-422F-B61E-D53F06FA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43BD4D9-CC9D-4065-AF86-808246C55ED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44218488"/>
              </p:ext>
            </p:extLst>
          </p:nvPr>
        </p:nvGraphicFramePr>
        <p:xfrm>
          <a:off x="467544" y="1268760"/>
          <a:ext cx="6192688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1564429277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39241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rebuchet MS" panose="020B0603020202020204" pitchFamily="34" charset="0"/>
                        </a:rPr>
                        <a:t>PUNKTY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rebuchet MS" panose="020B0603020202020204" pitchFamily="34" charset="0"/>
                        </a:rPr>
                        <a:t>OCENA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7244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0-4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niedostateczna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55415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4-5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dopuszczająca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7299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6-7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dostateczna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1026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8-9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dobra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714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10-11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bardzo dobra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25737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celująca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162806647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78" y="3068960"/>
            <a:ext cx="2893822" cy="308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65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5000" t="49000" r="4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163373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Mogliście w ciekawy i twórczy sposób utrwalić Waszą wiedzę w na przykładach praktycznych.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Doświadczyliście rozwiązywania problemu, który możecie spotkać w przyszłej pracy zawodowej.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Nauczyliście się w praktyczny sposób wykorzystać informacje ze stron internetowych.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Uczyliście się sztuki dzielenia się swoją wiedzą z innymi.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Uczyliście się trudnej sztuki współpracy w grupie.</a:t>
            </a:r>
          </a:p>
        </p:txBody>
      </p:sp>
    </p:spTree>
    <p:extLst>
      <p:ext uri="{BB962C8B-B14F-4D97-AF65-F5344CB8AC3E}">
        <p14:creationId xmlns:p14="http://schemas.microsoft.com/office/powerpoint/2010/main" val="166187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AB63BE-255F-485A-98CC-36B86F36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058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2549" y="1248432"/>
            <a:ext cx="5987008" cy="4937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waszej codziennej pracy, pomimo wszelkich starań może się zdarzyć, że nie uda się prawidłowo zrealizować usługi zleconej przez klienta.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Niezadowolony klient ma prawo </a:t>
            </a:r>
            <a:br>
              <a:rPr lang="pl-PL" dirty="0"/>
            </a:br>
            <a:r>
              <a:rPr lang="pl-PL" dirty="0"/>
              <a:t>złożyć reklamacje. Zadaniem pracownika jest przyjęcie takiego pisma zgodnie z</a:t>
            </a:r>
            <a:r>
              <a:rPr lang="pl-PL" b="1" dirty="0"/>
              <a:t> </a:t>
            </a:r>
            <a:r>
              <a:rPr lang="pl-PL" dirty="0"/>
              <a:t>rozporządzeniem właściwego Ministra.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2" y="1161028"/>
            <a:ext cx="2246734" cy="51125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500" l="10000" r="92000">
                        <a14:foregroundMark x1="51000" y1="21500" x2="66000" y2="22000"/>
                        <a14:foregroundMark x1="51500" y1="27500" x2="63500" y2="71000"/>
                        <a14:foregroundMark x1="32500" y1="19500" x2="32000" y2="33000"/>
                        <a14:foregroundMark x1="32000" y1="43000" x2="35000" y2="53000"/>
                        <a14:foregroundMark x1="68500" y1="34000" x2="68500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15" y="3933056"/>
            <a:ext cx="1763560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6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7462" y="1219200"/>
            <a:ext cx="8746537" cy="545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wiecie ?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2000" dirty="0"/>
              <a:t>... na te i wiele innych problemów znajdziemy odpowiedź w tym zadaniu.</a:t>
            </a:r>
          </a:p>
        </p:txBody>
      </p:sp>
      <p:sp>
        <p:nvSpPr>
          <p:cNvPr id="5" name="Wybuch 1 4"/>
          <p:cNvSpPr/>
          <p:nvPr/>
        </p:nvSpPr>
        <p:spPr>
          <a:xfrm>
            <a:off x="309126" y="1700808"/>
            <a:ext cx="2678698" cy="2592288"/>
          </a:xfrm>
          <a:prstGeom prst="irregularSeal1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rostokąt 8"/>
          <p:cNvSpPr/>
          <p:nvPr/>
        </p:nvSpPr>
        <p:spPr>
          <a:xfrm>
            <a:off x="397463" y="2535287"/>
            <a:ext cx="2502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w jakich sytuacjach można złożyć reklamacje</a:t>
            </a:r>
          </a:p>
        </p:txBody>
      </p:sp>
      <p:sp>
        <p:nvSpPr>
          <p:cNvPr id="10" name="Wybuch 1 9"/>
          <p:cNvSpPr/>
          <p:nvPr/>
        </p:nvSpPr>
        <p:spPr>
          <a:xfrm>
            <a:off x="6084168" y="3162449"/>
            <a:ext cx="2678698" cy="2592288"/>
          </a:xfrm>
          <a:prstGeom prst="irregularSeal1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rostokąt 7"/>
          <p:cNvSpPr/>
          <p:nvPr/>
        </p:nvSpPr>
        <p:spPr>
          <a:xfrm>
            <a:off x="6163377" y="413542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jakie są warunki składania reklamacji</a:t>
            </a:r>
          </a:p>
        </p:txBody>
      </p:sp>
      <p:sp>
        <p:nvSpPr>
          <p:cNvPr id="11" name="Wybuch 1 10"/>
          <p:cNvSpPr/>
          <p:nvPr/>
        </p:nvSpPr>
        <p:spPr>
          <a:xfrm>
            <a:off x="2389560" y="3162449"/>
            <a:ext cx="2678698" cy="2592288"/>
          </a:xfrm>
          <a:prstGeom prst="irregularSeal1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Wybuch 1 11"/>
          <p:cNvSpPr/>
          <p:nvPr/>
        </p:nvSpPr>
        <p:spPr>
          <a:xfrm>
            <a:off x="4179302" y="1700808"/>
            <a:ext cx="2678698" cy="2592288"/>
          </a:xfrm>
          <a:prstGeom prst="irregularSeal1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rostokąt 12"/>
          <p:cNvSpPr/>
          <p:nvPr/>
        </p:nvSpPr>
        <p:spPr>
          <a:xfrm>
            <a:off x="2743637" y="3996928"/>
            <a:ext cx="1970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kiedy można złożyć reklamacje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602390" y="2673786"/>
            <a:ext cx="1832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jakie druki potrzebujemy</a:t>
            </a:r>
          </a:p>
        </p:txBody>
      </p:sp>
    </p:spTree>
    <p:extLst>
      <p:ext uri="{BB962C8B-B14F-4D97-AF65-F5344CB8AC3E}">
        <p14:creationId xmlns:p14="http://schemas.microsoft.com/office/powerpoint/2010/main" val="26946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8120514"/>
              </p:ext>
            </p:extLst>
          </p:nvPr>
        </p:nvGraphicFramePr>
        <p:xfrm>
          <a:off x="457200" y="1219200"/>
          <a:ext cx="843528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90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05744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Podział uczniów na trzy grupy.</a:t>
            </a:r>
          </a:p>
          <a:p>
            <a:pPr algn="just"/>
            <a:r>
              <a:rPr lang="pl-PL" dirty="0"/>
              <a:t>Wybór lidera w każdej grupie, który koordynuje pracę, zbiera informacje i przedstawi efekt końcowy.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11685713"/>
              </p:ext>
            </p:extLst>
          </p:nvPr>
        </p:nvGraphicFramePr>
        <p:xfrm>
          <a:off x="611560" y="1916832"/>
          <a:ext cx="7992888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59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4000" r="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PROCES -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GRUPA ZGŁOSZENIA SZKODY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51621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dirty="0"/>
              <a:t>Pani Janina Nowak w dniu 17 sierpnia 2020 r. we Wrocławiu nadała do swojej siostry Marii Przybysz przesyłkę zawierającą zabytkową lampę kupioną w sklepie z antykami za kwotę 3 000 zł. Przesyłka była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ubezpieczona</a:t>
            </a:r>
            <a:r>
              <a:rPr lang="pl-PL" dirty="0"/>
              <a:t>, zapakowana w karton i wypełniona specjalnym granulatem piankowym w celu dodatkowego zabezpieczenia przesyłanego przedmiotu.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/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Na opakowaniu przesyłki znajdowała</a:t>
            </a:r>
            <a:br>
              <a:rPr lang="pl-PL" dirty="0"/>
            </a:br>
            <a:r>
              <a:rPr lang="pl-PL" dirty="0"/>
              <a:t>się nalepka „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ostrożnie</a:t>
            </a:r>
            <a:r>
              <a:rPr lang="pl-PL" dirty="0"/>
              <a:t>”.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W związku z tym, że do dzisiaj</a:t>
            </a:r>
            <a:br>
              <a:rPr lang="pl-PL" dirty="0"/>
            </a:br>
            <a:r>
              <a:rPr lang="pl-PL" dirty="0"/>
              <a:t>Pani Janina nie dostała potwierdzenia</a:t>
            </a:r>
            <a:br>
              <a:rPr lang="pl-PL" dirty="0"/>
            </a:br>
            <a:r>
              <a:rPr lang="pl-PL" dirty="0"/>
              <a:t>doręczenia przesyłki, stwierdziła, </a:t>
            </a:r>
            <a:br>
              <a:rPr lang="pl-PL" dirty="0"/>
            </a:br>
            <a:r>
              <a:rPr lang="pl-PL" dirty="0"/>
              <a:t>że przesyłka zaginęła i chce </a:t>
            </a:r>
            <a:br>
              <a:rPr lang="pl-PL" dirty="0"/>
            </a:br>
            <a:r>
              <a:rPr lang="pl-PL" dirty="0"/>
              <a:t>powiadomić o tym fakcie ubezpieczyciela.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spcBef>
                <a:spcPts val="0"/>
              </a:spcBef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83012"/>
            <a:ext cx="2886118" cy="21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0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4" name="Symbol zastępczy zawartości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6833"/>
            <a:ext cx="6696744" cy="3886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23528" y="112474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Adres ubezpieczyciela: </a:t>
            </a:r>
          </a:p>
          <a:p>
            <a:pPr algn="just"/>
            <a:r>
              <a:rPr lang="pl-PL" dirty="0"/>
              <a:t>Ubezpieczenia Pocztowe, ul. Korczaka 14, 02-290 Warszawa. </a:t>
            </a:r>
          </a:p>
          <a:p>
            <a:pPr algn="just"/>
            <a:r>
              <a:rPr lang="pl-PL" dirty="0"/>
              <a:t>Numer konta bankowego Pani Janiny Nowak do przelania odszkodowania: </a:t>
            </a:r>
            <a:br>
              <a:rPr lang="pl-PL" dirty="0"/>
            </a:br>
            <a:r>
              <a:rPr lang="pl-PL" dirty="0"/>
              <a:t>12 7535 1595 7896 3214 9632 1478.</a:t>
            </a:r>
          </a:p>
          <a:p>
            <a:r>
              <a:rPr lang="pl-PL" dirty="0"/>
              <a:t>Dokument, który potwierdza sytuację, którą klient chce reklamować</a:t>
            </a:r>
          </a:p>
        </p:txBody>
      </p:sp>
    </p:spTree>
    <p:extLst>
      <p:ext uri="{BB962C8B-B14F-4D97-AF65-F5344CB8AC3E}">
        <p14:creationId xmlns:p14="http://schemas.microsoft.com/office/powerpoint/2010/main" val="270816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PROCES -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GRUPA REKLAMACJI 			        NIEDORĘCZONEGO LISTU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29600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Pan Edward Kowalski zgłosił się do Urzędu Pocztowego Kraków 12 w celu złożenia reklamacji dotyczącej niedoręczenia listu poleconego.</a:t>
            </a:r>
          </a:p>
          <a:p>
            <a:pPr marL="0" indent="0">
              <a:buNone/>
            </a:pPr>
            <a:r>
              <a:rPr lang="pl-PL" dirty="0"/>
              <a:t>Przesyłka z zawartością </a:t>
            </a:r>
            <a:br>
              <a:rPr lang="pl-PL" dirty="0"/>
            </a:br>
            <a:r>
              <a:rPr lang="pl-PL" dirty="0"/>
              <a:t>dokumentów nadana została</a:t>
            </a:r>
            <a:br>
              <a:rPr lang="pl-PL" dirty="0"/>
            </a:br>
            <a:r>
              <a:rPr lang="pl-PL" dirty="0"/>
              <a:t>w dniu 13 sierpnia 2020 r.</a:t>
            </a:r>
            <a:br>
              <a:rPr lang="pl-PL" dirty="0"/>
            </a:br>
            <a:r>
              <a:rPr lang="pl-PL" dirty="0"/>
              <a:t>i do chwili obecnej nie dotarła </a:t>
            </a:r>
            <a:br>
              <a:rPr lang="pl-PL" dirty="0"/>
            </a:br>
            <a:r>
              <a:rPr lang="pl-PL" dirty="0"/>
              <a:t>do adresata.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Klient za niewykonanie usługi domaga się odszkodowania w wysokości 100,00 zł.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888432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531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8" name="Symbol zastępczy zawartości 7"/>
          <p:cNvSpPr txBox="1">
            <a:spLocks noGrp="1"/>
          </p:cNvSpPr>
          <p:nvPr>
            <p:ph sz="quarter" idx="1"/>
          </p:nvPr>
        </p:nvSpPr>
        <p:spPr>
          <a:xfrm>
            <a:off x="457200" y="1628775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dirty="0"/>
              <a:t>Dokument, który potwierdza sytuację klienta:</a:t>
            </a:r>
          </a:p>
        </p:txBody>
      </p:sp>
      <p:pic>
        <p:nvPicPr>
          <p:cNvPr id="11" name="Obraz 10"/>
          <p:cNvPicPr/>
          <p:nvPr/>
        </p:nvPicPr>
        <p:blipFill rotWithShape="1">
          <a:blip r:embed="rId2" cstate="print"/>
          <a:srcRect l="4769" t="30865" r="7973" b="9657"/>
          <a:stretch/>
        </p:blipFill>
        <p:spPr bwMode="auto">
          <a:xfrm>
            <a:off x="467544" y="2943076"/>
            <a:ext cx="8127903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1221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1196</TotalTime>
  <Words>1001</Words>
  <Application>Microsoft Office PowerPoint</Application>
  <PresentationFormat>Pokaz na ekranie 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Bookman Old Style</vt:lpstr>
      <vt:lpstr>Gill Sans MT</vt:lpstr>
      <vt:lpstr>Trebuchet MS</vt:lpstr>
      <vt:lpstr>Wingdings</vt:lpstr>
      <vt:lpstr>Wingdings 3</vt:lpstr>
      <vt:lpstr>Początek</vt:lpstr>
      <vt:lpstr>GDY NIE UDA SIĘ ZREALIZOWAĆ USŁUGI</vt:lpstr>
      <vt:lpstr>WPROWADZENIE</vt:lpstr>
      <vt:lpstr>WPROWADZENIE</vt:lpstr>
      <vt:lpstr>ZADANIE</vt:lpstr>
      <vt:lpstr>PROCES</vt:lpstr>
      <vt:lpstr>PROCES - GRUPA ZGŁOSZENIA SZKODY </vt:lpstr>
      <vt:lpstr>PROCES</vt:lpstr>
      <vt:lpstr>PROCES - GRUPA REKLAMACJI            NIEDORĘCZONEGO LISTU </vt:lpstr>
      <vt:lpstr>PROCES</vt:lpstr>
      <vt:lpstr>PROCES - GRUPA REKLAMACJI             NIEDORĘCZONEJ PACZKI</vt:lpstr>
      <vt:lpstr>PROCES</vt:lpstr>
      <vt:lpstr>PROCES</vt:lpstr>
      <vt:lpstr>PROCES</vt:lpstr>
      <vt:lpstr>ZASOBY</vt:lpstr>
      <vt:lpstr>EWALUACJA</vt:lpstr>
      <vt:lpstr>EWALUACJA</vt:lpstr>
      <vt:lpstr>EWALUACJA</vt:lpstr>
      <vt:lpstr>KONKLUZJA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 UDAŁO SIĘ WYKONAĆ USŁUGI I CO DALEJ…..?</dc:title>
  <dc:creator>Marta Słupczyńska</dc:creator>
  <cp:lastModifiedBy>Dell</cp:lastModifiedBy>
  <cp:revision>36</cp:revision>
  <dcterms:created xsi:type="dcterms:W3CDTF">2020-08-14T14:28:30Z</dcterms:created>
  <dcterms:modified xsi:type="dcterms:W3CDTF">2020-09-13T18:40:16Z</dcterms:modified>
</cp:coreProperties>
</file>