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5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349100-47D2-47EC-AFBA-CF3DB4F793BC}" type="doc">
      <dgm:prSet loTypeId="urn:microsoft.com/office/officeart/2009/3/layout/DescendingProcess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5F253AF2-3781-4F9F-BFE8-F6B33A5365E5}">
      <dgm:prSet phldrT="[Tekst]"/>
      <dgm:spPr/>
      <dgm:t>
        <a:bodyPr/>
        <a:lstStyle/>
        <a:p>
          <a:r>
            <a:rPr lang="pl-PL" dirty="0"/>
            <a:t>Zorganizowanie wycieczki do firmy kurierskiej lub na pocztę</a:t>
          </a:r>
          <a:endParaRPr lang="de-DE" dirty="0"/>
        </a:p>
      </dgm:t>
    </dgm:pt>
    <dgm:pt modelId="{8DDF2DD6-655D-4206-AB6C-FBE9F91AD575}" type="parTrans" cxnId="{69B012AB-BC2B-4FB6-A7B7-8C5CB7A424FB}">
      <dgm:prSet/>
      <dgm:spPr/>
      <dgm:t>
        <a:bodyPr/>
        <a:lstStyle/>
        <a:p>
          <a:endParaRPr lang="de-DE"/>
        </a:p>
      </dgm:t>
    </dgm:pt>
    <dgm:pt modelId="{363777A3-D593-4C24-A912-251AD550CFEF}" type="sibTrans" cxnId="{69B012AB-BC2B-4FB6-A7B7-8C5CB7A424FB}">
      <dgm:prSet/>
      <dgm:spPr/>
      <dgm:t>
        <a:bodyPr/>
        <a:lstStyle/>
        <a:p>
          <a:endParaRPr lang="de-DE"/>
        </a:p>
      </dgm:t>
    </dgm:pt>
    <dgm:pt modelId="{CF24CE5D-8A98-44A2-8ECF-B1279EDA9894}">
      <dgm:prSet phldrT="[Tekst]"/>
      <dgm:spPr/>
      <dgm:t>
        <a:bodyPr/>
        <a:lstStyle/>
        <a:p>
          <a:r>
            <a:rPr lang="pl-PL" dirty="0"/>
            <a:t>Opracowanie planu całego przedsięwzięcia i</a:t>
          </a:r>
          <a:br>
            <a:rPr lang="pl-PL" dirty="0"/>
          </a:br>
          <a:r>
            <a:rPr lang="pl-PL" dirty="0"/>
            <a:t>spisania na karcie wycieczki</a:t>
          </a:r>
          <a:endParaRPr lang="de-DE" dirty="0"/>
        </a:p>
      </dgm:t>
    </dgm:pt>
    <dgm:pt modelId="{DD951020-30D8-4FA0-8AF7-3A74B19A5B9B}" type="parTrans" cxnId="{423A2168-BF25-490C-9910-57C72EFE6401}">
      <dgm:prSet/>
      <dgm:spPr/>
      <dgm:t>
        <a:bodyPr/>
        <a:lstStyle/>
        <a:p>
          <a:endParaRPr lang="de-DE"/>
        </a:p>
      </dgm:t>
    </dgm:pt>
    <dgm:pt modelId="{CE079018-07C9-44C7-BB76-1F8F3F5039D1}" type="sibTrans" cxnId="{423A2168-BF25-490C-9910-57C72EFE6401}">
      <dgm:prSet/>
      <dgm:spPr/>
      <dgm:t>
        <a:bodyPr/>
        <a:lstStyle/>
        <a:p>
          <a:endParaRPr lang="de-DE"/>
        </a:p>
      </dgm:t>
    </dgm:pt>
    <dgm:pt modelId="{30CC3C68-A354-4865-8DD1-3CD2F63295CA}">
      <dgm:prSet phldrT="[Tekst]"/>
      <dgm:spPr/>
      <dgm:t>
        <a:bodyPr/>
        <a:lstStyle/>
        <a:p>
          <a:r>
            <a:rPr lang="pl-PL" dirty="0"/>
            <a:t>Przygotowanie kart pracy</a:t>
          </a:r>
          <a:br>
            <a:rPr lang="pl-PL" dirty="0"/>
          </a:br>
          <a:r>
            <a:rPr lang="pl-PL" dirty="0"/>
            <a:t> z informacjami których chcecie się dowiedzieć w danym miejscu</a:t>
          </a:r>
          <a:endParaRPr lang="de-DE" dirty="0"/>
        </a:p>
      </dgm:t>
    </dgm:pt>
    <dgm:pt modelId="{60922459-7646-4A61-B925-8B8119ED4DCD}" type="parTrans" cxnId="{2ED4AD52-520B-4472-97E6-3555BCE68A53}">
      <dgm:prSet/>
      <dgm:spPr/>
      <dgm:t>
        <a:bodyPr/>
        <a:lstStyle/>
        <a:p>
          <a:endParaRPr lang="de-DE"/>
        </a:p>
      </dgm:t>
    </dgm:pt>
    <dgm:pt modelId="{24D6664A-C259-4928-B5A0-D31CB6BA147E}" type="sibTrans" cxnId="{2ED4AD52-520B-4472-97E6-3555BCE68A53}">
      <dgm:prSet/>
      <dgm:spPr/>
      <dgm:t>
        <a:bodyPr/>
        <a:lstStyle/>
        <a:p>
          <a:endParaRPr lang="de-DE"/>
        </a:p>
      </dgm:t>
    </dgm:pt>
    <dgm:pt modelId="{3B86C042-C14E-4B14-99D0-39A47E3264B6}">
      <dgm:prSet phldrT="[Tekst]"/>
      <dgm:spPr/>
      <dgm:t>
        <a:bodyPr/>
        <a:lstStyle/>
        <a:p>
          <a:r>
            <a:rPr lang="pl-PL" b="0" dirty="0"/>
            <a:t>Zebranie wszystkich materiałów </a:t>
          </a:r>
          <a:endParaRPr lang="de-DE" dirty="0"/>
        </a:p>
      </dgm:t>
    </dgm:pt>
    <dgm:pt modelId="{DFB16E30-93DB-4AFE-AC91-56A7C3EEB002}" type="parTrans" cxnId="{4C20483F-B198-4679-9837-00D5E3A805B4}">
      <dgm:prSet/>
      <dgm:spPr/>
      <dgm:t>
        <a:bodyPr/>
        <a:lstStyle/>
        <a:p>
          <a:endParaRPr lang="de-DE"/>
        </a:p>
      </dgm:t>
    </dgm:pt>
    <dgm:pt modelId="{FD281B2C-CCEA-4ED7-B0F8-C9EEA97E1C81}" type="sibTrans" cxnId="{4C20483F-B198-4679-9837-00D5E3A805B4}">
      <dgm:prSet/>
      <dgm:spPr/>
      <dgm:t>
        <a:bodyPr/>
        <a:lstStyle/>
        <a:p>
          <a:endParaRPr lang="de-DE"/>
        </a:p>
      </dgm:t>
    </dgm:pt>
    <dgm:pt modelId="{46641B8B-ADDE-4887-B3E3-D852FA8C9B82}">
      <dgm:prSet phldrT="[Tekst]"/>
      <dgm:spPr/>
      <dgm:t>
        <a:bodyPr/>
        <a:lstStyle/>
        <a:p>
          <a:r>
            <a:rPr lang="pl-PL" b="0" dirty="0"/>
            <a:t>Przedstawienie swojego "planu" na forum klasy</a:t>
          </a:r>
          <a:endParaRPr lang="de-DE" dirty="0"/>
        </a:p>
      </dgm:t>
    </dgm:pt>
    <dgm:pt modelId="{853282D0-4CB5-4EE0-8C75-D8D849D46FA6}" type="parTrans" cxnId="{D4981CD5-74F3-4619-9CFE-C10C04B3BBAE}">
      <dgm:prSet/>
      <dgm:spPr/>
      <dgm:t>
        <a:bodyPr/>
        <a:lstStyle/>
        <a:p>
          <a:endParaRPr lang="de-DE"/>
        </a:p>
      </dgm:t>
    </dgm:pt>
    <dgm:pt modelId="{F69A7536-8AB1-4CEA-ABAA-03FC2E192825}" type="sibTrans" cxnId="{D4981CD5-74F3-4619-9CFE-C10C04B3BBAE}">
      <dgm:prSet/>
      <dgm:spPr/>
      <dgm:t>
        <a:bodyPr/>
        <a:lstStyle/>
        <a:p>
          <a:endParaRPr lang="de-DE"/>
        </a:p>
      </dgm:t>
    </dgm:pt>
    <dgm:pt modelId="{A58A5F51-EAA2-4F02-93D9-BA0F1D96F390}" type="pres">
      <dgm:prSet presAssocID="{F5349100-47D2-47EC-AFBA-CF3DB4F793BC}" presName="Name0" presStyleCnt="0">
        <dgm:presLayoutVars>
          <dgm:chMax val="7"/>
          <dgm:chPref val="5"/>
        </dgm:presLayoutVars>
      </dgm:prSet>
      <dgm:spPr/>
    </dgm:pt>
    <dgm:pt modelId="{F455EA44-5668-4A51-BBF6-96EA18210148}" type="pres">
      <dgm:prSet presAssocID="{F5349100-47D2-47EC-AFBA-CF3DB4F793BC}" presName="arrowNode" presStyleLbl="node1" presStyleIdx="0" presStyleCnt="1" custLinFactNeighborX="-654" custLinFactNeighborY="388"/>
      <dgm:spPr/>
    </dgm:pt>
    <dgm:pt modelId="{455D18ED-CE68-495C-8EF7-C302230F478A}" type="pres">
      <dgm:prSet presAssocID="{5F253AF2-3781-4F9F-BFE8-F6B33A5365E5}" presName="txNode1" presStyleLbl="revTx" presStyleIdx="0" presStyleCnt="5" custLinFactNeighborX="-25177" custLinFactNeighborY="2612">
        <dgm:presLayoutVars>
          <dgm:bulletEnabled val="1"/>
        </dgm:presLayoutVars>
      </dgm:prSet>
      <dgm:spPr/>
    </dgm:pt>
    <dgm:pt modelId="{78DEAC0E-961D-46D2-85D0-62D5C89B2853}" type="pres">
      <dgm:prSet presAssocID="{CF24CE5D-8A98-44A2-8ECF-B1279EDA9894}" presName="txNode2" presStyleLbl="revTx" presStyleIdx="1" presStyleCnt="5" custScaleX="127817" custLinFactNeighborX="-584" custLinFactNeighborY="-27700">
        <dgm:presLayoutVars>
          <dgm:bulletEnabled val="1"/>
        </dgm:presLayoutVars>
      </dgm:prSet>
      <dgm:spPr/>
    </dgm:pt>
    <dgm:pt modelId="{52757501-ED82-49FB-B23C-ADD164428E36}" type="pres">
      <dgm:prSet presAssocID="{CE079018-07C9-44C7-BB76-1F8F3F5039D1}" presName="dotNode2" presStyleCnt="0"/>
      <dgm:spPr/>
    </dgm:pt>
    <dgm:pt modelId="{8DDCCC30-BE07-4949-B683-DA9101300F90}" type="pres">
      <dgm:prSet presAssocID="{CE079018-07C9-44C7-BB76-1F8F3F5039D1}" presName="dotRepeatNode" presStyleLbl="fgShp" presStyleIdx="0" presStyleCnt="3"/>
      <dgm:spPr/>
    </dgm:pt>
    <dgm:pt modelId="{87C597D3-7207-4CEF-8663-02E72601C6BD}" type="pres">
      <dgm:prSet presAssocID="{30CC3C68-A354-4865-8DD1-3CD2F63295CA}" presName="txNode3" presStyleLbl="revTx" presStyleIdx="2" presStyleCnt="5" custScaleX="137864" custLinFactNeighborX="-18021" custLinFactNeighborY="36975">
        <dgm:presLayoutVars>
          <dgm:bulletEnabled val="1"/>
        </dgm:presLayoutVars>
      </dgm:prSet>
      <dgm:spPr/>
    </dgm:pt>
    <dgm:pt modelId="{F1B7A8E5-58D8-4442-89E8-F98265A027CD}" type="pres">
      <dgm:prSet presAssocID="{24D6664A-C259-4928-B5A0-D31CB6BA147E}" presName="dotNode3" presStyleCnt="0"/>
      <dgm:spPr/>
    </dgm:pt>
    <dgm:pt modelId="{5EB92ADD-D331-401C-A222-3747A08D0480}" type="pres">
      <dgm:prSet presAssocID="{24D6664A-C259-4928-B5A0-D31CB6BA147E}" presName="dotRepeatNode" presStyleLbl="fgShp" presStyleIdx="1" presStyleCnt="3"/>
      <dgm:spPr/>
    </dgm:pt>
    <dgm:pt modelId="{49E1B9AB-4D15-4781-80AA-CA9C6945C783}" type="pres">
      <dgm:prSet presAssocID="{3B86C042-C14E-4B14-99D0-39A47E3264B6}" presName="txNode4" presStyleLbl="revTx" presStyleIdx="3" presStyleCnt="5" custLinFactNeighborX="-8593" custLinFactNeighborY="-4383">
        <dgm:presLayoutVars>
          <dgm:bulletEnabled val="1"/>
        </dgm:presLayoutVars>
      </dgm:prSet>
      <dgm:spPr/>
    </dgm:pt>
    <dgm:pt modelId="{E2EAA6D4-928B-491D-BC80-589FC8BF17E8}" type="pres">
      <dgm:prSet presAssocID="{FD281B2C-CCEA-4ED7-B0F8-C9EEA97E1C81}" presName="dotNode4" presStyleCnt="0"/>
      <dgm:spPr/>
    </dgm:pt>
    <dgm:pt modelId="{4D13301C-E3D0-423B-9DF5-25C58F769384}" type="pres">
      <dgm:prSet presAssocID="{FD281B2C-CCEA-4ED7-B0F8-C9EEA97E1C81}" presName="dotRepeatNode" presStyleLbl="fgShp" presStyleIdx="2" presStyleCnt="3"/>
      <dgm:spPr/>
    </dgm:pt>
    <dgm:pt modelId="{24AD439F-BB7C-44A6-AC76-993C7EC223A5}" type="pres">
      <dgm:prSet presAssocID="{46641B8B-ADDE-4887-B3E3-D852FA8C9B82}" presName="txNode5" presStyleLbl="revTx" presStyleIdx="4" presStyleCnt="5" custScaleX="81488">
        <dgm:presLayoutVars>
          <dgm:bulletEnabled val="1"/>
        </dgm:presLayoutVars>
      </dgm:prSet>
      <dgm:spPr/>
    </dgm:pt>
  </dgm:ptLst>
  <dgm:cxnLst>
    <dgm:cxn modelId="{4577B704-38E9-4F75-B243-DBD174C5B8FA}" type="presOf" srcId="{24D6664A-C259-4928-B5A0-D31CB6BA147E}" destId="{5EB92ADD-D331-401C-A222-3747A08D0480}" srcOrd="0" destOrd="0" presId="urn:microsoft.com/office/officeart/2009/3/layout/DescendingProcess"/>
    <dgm:cxn modelId="{4C20483F-B198-4679-9837-00D5E3A805B4}" srcId="{F5349100-47D2-47EC-AFBA-CF3DB4F793BC}" destId="{3B86C042-C14E-4B14-99D0-39A47E3264B6}" srcOrd="3" destOrd="0" parTransId="{DFB16E30-93DB-4AFE-AC91-56A7C3EEB002}" sibTransId="{FD281B2C-CCEA-4ED7-B0F8-C9EEA97E1C81}"/>
    <dgm:cxn modelId="{C0F41B63-E0D9-41AA-B9D8-0C0851AAC54C}" type="presOf" srcId="{46641B8B-ADDE-4887-B3E3-D852FA8C9B82}" destId="{24AD439F-BB7C-44A6-AC76-993C7EC223A5}" srcOrd="0" destOrd="0" presId="urn:microsoft.com/office/officeart/2009/3/layout/DescendingProcess"/>
    <dgm:cxn modelId="{423A2168-BF25-490C-9910-57C72EFE6401}" srcId="{F5349100-47D2-47EC-AFBA-CF3DB4F793BC}" destId="{CF24CE5D-8A98-44A2-8ECF-B1279EDA9894}" srcOrd="1" destOrd="0" parTransId="{DD951020-30D8-4FA0-8AF7-3A74B19A5B9B}" sibTransId="{CE079018-07C9-44C7-BB76-1F8F3F5039D1}"/>
    <dgm:cxn modelId="{2ED4AD52-520B-4472-97E6-3555BCE68A53}" srcId="{F5349100-47D2-47EC-AFBA-CF3DB4F793BC}" destId="{30CC3C68-A354-4865-8DD1-3CD2F63295CA}" srcOrd="2" destOrd="0" parTransId="{60922459-7646-4A61-B925-8B8119ED4DCD}" sibTransId="{24D6664A-C259-4928-B5A0-D31CB6BA147E}"/>
    <dgm:cxn modelId="{435C3187-4A64-46E8-8055-A3595847196B}" type="presOf" srcId="{F5349100-47D2-47EC-AFBA-CF3DB4F793BC}" destId="{A58A5F51-EAA2-4F02-93D9-BA0F1D96F390}" srcOrd="0" destOrd="0" presId="urn:microsoft.com/office/officeart/2009/3/layout/DescendingProcess"/>
    <dgm:cxn modelId="{6BA4478A-F646-4109-B2C4-EF8047BF279D}" type="presOf" srcId="{CE079018-07C9-44C7-BB76-1F8F3F5039D1}" destId="{8DDCCC30-BE07-4949-B683-DA9101300F90}" srcOrd="0" destOrd="0" presId="urn:microsoft.com/office/officeart/2009/3/layout/DescendingProcess"/>
    <dgm:cxn modelId="{69B012AB-BC2B-4FB6-A7B7-8C5CB7A424FB}" srcId="{F5349100-47D2-47EC-AFBA-CF3DB4F793BC}" destId="{5F253AF2-3781-4F9F-BFE8-F6B33A5365E5}" srcOrd="0" destOrd="0" parTransId="{8DDF2DD6-655D-4206-AB6C-FBE9F91AD575}" sibTransId="{363777A3-D593-4C24-A912-251AD550CFEF}"/>
    <dgm:cxn modelId="{4E49CBB6-E0CC-4B66-A7CD-6F988F15A781}" type="presOf" srcId="{3B86C042-C14E-4B14-99D0-39A47E3264B6}" destId="{49E1B9AB-4D15-4781-80AA-CA9C6945C783}" srcOrd="0" destOrd="0" presId="urn:microsoft.com/office/officeart/2009/3/layout/DescendingProcess"/>
    <dgm:cxn modelId="{D4981CD5-74F3-4619-9CFE-C10C04B3BBAE}" srcId="{F5349100-47D2-47EC-AFBA-CF3DB4F793BC}" destId="{46641B8B-ADDE-4887-B3E3-D852FA8C9B82}" srcOrd="4" destOrd="0" parTransId="{853282D0-4CB5-4EE0-8C75-D8D849D46FA6}" sibTransId="{F69A7536-8AB1-4CEA-ABAA-03FC2E192825}"/>
    <dgm:cxn modelId="{89E06DD9-4649-4B6D-8D6D-DB9BDBE723A4}" type="presOf" srcId="{30CC3C68-A354-4865-8DD1-3CD2F63295CA}" destId="{87C597D3-7207-4CEF-8663-02E72601C6BD}" srcOrd="0" destOrd="0" presId="urn:microsoft.com/office/officeart/2009/3/layout/DescendingProcess"/>
    <dgm:cxn modelId="{EE5BD4DC-DD0E-425D-8107-A6A1C75404D1}" type="presOf" srcId="{CF24CE5D-8A98-44A2-8ECF-B1279EDA9894}" destId="{78DEAC0E-961D-46D2-85D0-62D5C89B2853}" srcOrd="0" destOrd="0" presId="urn:microsoft.com/office/officeart/2009/3/layout/DescendingProcess"/>
    <dgm:cxn modelId="{B87A90FA-F1EC-4C4B-B6A7-7824FEC3FDDB}" type="presOf" srcId="{5F253AF2-3781-4F9F-BFE8-F6B33A5365E5}" destId="{455D18ED-CE68-495C-8EF7-C302230F478A}" srcOrd="0" destOrd="0" presId="urn:microsoft.com/office/officeart/2009/3/layout/DescendingProcess"/>
    <dgm:cxn modelId="{4A5E97FC-CAEE-4681-8C1E-FF005662DBD3}" type="presOf" srcId="{FD281B2C-CCEA-4ED7-B0F8-C9EEA97E1C81}" destId="{4D13301C-E3D0-423B-9DF5-25C58F769384}" srcOrd="0" destOrd="0" presId="urn:microsoft.com/office/officeart/2009/3/layout/DescendingProcess"/>
    <dgm:cxn modelId="{6C9FA6F1-67B1-4A3B-A9C3-F1DD6494C1EE}" type="presParOf" srcId="{A58A5F51-EAA2-4F02-93D9-BA0F1D96F390}" destId="{F455EA44-5668-4A51-BBF6-96EA18210148}" srcOrd="0" destOrd="0" presId="urn:microsoft.com/office/officeart/2009/3/layout/DescendingProcess"/>
    <dgm:cxn modelId="{6618E4E5-BF28-4D3D-9AB7-653A4A7B10C3}" type="presParOf" srcId="{A58A5F51-EAA2-4F02-93D9-BA0F1D96F390}" destId="{455D18ED-CE68-495C-8EF7-C302230F478A}" srcOrd="1" destOrd="0" presId="urn:microsoft.com/office/officeart/2009/3/layout/DescendingProcess"/>
    <dgm:cxn modelId="{4990FB0F-D39C-4732-941F-C46D358F1272}" type="presParOf" srcId="{A58A5F51-EAA2-4F02-93D9-BA0F1D96F390}" destId="{78DEAC0E-961D-46D2-85D0-62D5C89B2853}" srcOrd="2" destOrd="0" presId="urn:microsoft.com/office/officeart/2009/3/layout/DescendingProcess"/>
    <dgm:cxn modelId="{9843798C-F0A8-4CB1-8393-CEA65023D126}" type="presParOf" srcId="{A58A5F51-EAA2-4F02-93D9-BA0F1D96F390}" destId="{52757501-ED82-49FB-B23C-ADD164428E36}" srcOrd="3" destOrd="0" presId="urn:microsoft.com/office/officeart/2009/3/layout/DescendingProcess"/>
    <dgm:cxn modelId="{E8127268-7DF8-4BCB-8221-1A14CD66C8BF}" type="presParOf" srcId="{52757501-ED82-49FB-B23C-ADD164428E36}" destId="{8DDCCC30-BE07-4949-B683-DA9101300F90}" srcOrd="0" destOrd="0" presId="urn:microsoft.com/office/officeart/2009/3/layout/DescendingProcess"/>
    <dgm:cxn modelId="{B6BE16FA-F939-4D7E-9492-C8FCFE18D804}" type="presParOf" srcId="{A58A5F51-EAA2-4F02-93D9-BA0F1D96F390}" destId="{87C597D3-7207-4CEF-8663-02E72601C6BD}" srcOrd="4" destOrd="0" presId="urn:microsoft.com/office/officeart/2009/3/layout/DescendingProcess"/>
    <dgm:cxn modelId="{A2F060D8-27D4-4895-B159-268197687916}" type="presParOf" srcId="{A58A5F51-EAA2-4F02-93D9-BA0F1D96F390}" destId="{F1B7A8E5-58D8-4442-89E8-F98265A027CD}" srcOrd="5" destOrd="0" presId="urn:microsoft.com/office/officeart/2009/3/layout/DescendingProcess"/>
    <dgm:cxn modelId="{88ED08C2-3898-499E-9AC4-BB878DD4D56E}" type="presParOf" srcId="{F1B7A8E5-58D8-4442-89E8-F98265A027CD}" destId="{5EB92ADD-D331-401C-A222-3747A08D0480}" srcOrd="0" destOrd="0" presId="urn:microsoft.com/office/officeart/2009/3/layout/DescendingProcess"/>
    <dgm:cxn modelId="{5A9755DA-5F4F-4710-9BF3-9A185F67AAD5}" type="presParOf" srcId="{A58A5F51-EAA2-4F02-93D9-BA0F1D96F390}" destId="{49E1B9AB-4D15-4781-80AA-CA9C6945C783}" srcOrd="6" destOrd="0" presId="urn:microsoft.com/office/officeart/2009/3/layout/DescendingProcess"/>
    <dgm:cxn modelId="{0B712F27-8991-4012-BA90-47AE5D8C4FF9}" type="presParOf" srcId="{A58A5F51-EAA2-4F02-93D9-BA0F1D96F390}" destId="{E2EAA6D4-928B-491D-BC80-589FC8BF17E8}" srcOrd="7" destOrd="0" presId="urn:microsoft.com/office/officeart/2009/3/layout/DescendingProcess"/>
    <dgm:cxn modelId="{3A917BD5-9F73-4BC2-86DF-8CEBE6320B53}" type="presParOf" srcId="{E2EAA6D4-928B-491D-BC80-589FC8BF17E8}" destId="{4D13301C-E3D0-423B-9DF5-25C58F769384}" srcOrd="0" destOrd="0" presId="urn:microsoft.com/office/officeart/2009/3/layout/DescendingProcess"/>
    <dgm:cxn modelId="{6770408C-C95B-4D95-96BC-FFA87BCA4865}" type="presParOf" srcId="{A58A5F51-EAA2-4F02-93D9-BA0F1D96F390}" destId="{24AD439F-BB7C-44A6-AC76-993C7EC223A5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0132B1-FF86-4BBF-8CE3-2588EC0F40A6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FC42B574-04F3-45B6-A59B-584ED8CE765F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Podział na dwie czteroosobowe grupy</a:t>
          </a:r>
          <a:endParaRPr lang="de-DE" b="1" dirty="0">
            <a:solidFill>
              <a:schemeClr val="tx1"/>
            </a:solidFill>
          </a:endParaRPr>
        </a:p>
      </dgm:t>
    </dgm:pt>
    <dgm:pt modelId="{3B01FBEE-6C03-41A7-9179-369078C2DC4C}" type="parTrans" cxnId="{0E236202-53BA-49EC-ACB3-0AA7B3F3CFD8}">
      <dgm:prSet/>
      <dgm:spPr/>
      <dgm:t>
        <a:bodyPr/>
        <a:lstStyle/>
        <a:p>
          <a:endParaRPr lang="de-DE"/>
        </a:p>
      </dgm:t>
    </dgm:pt>
    <dgm:pt modelId="{3A7E9938-40F3-4F20-934D-E3F554F66BAD}" type="sibTrans" cxnId="{0E236202-53BA-49EC-ACB3-0AA7B3F3CFD8}">
      <dgm:prSet/>
      <dgm:spPr/>
      <dgm:t>
        <a:bodyPr/>
        <a:lstStyle/>
        <a:p>
          <a:endParaRPr lang="de-DE"/>
        </a:p>
      </dgm:t>
    </dgm:pt>
    <dgm:pt modelId="{6858EA9E-9012-4020-8A01-9BF53E732412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Wybór lidera, który koordynuje pracę, zbiera informacje i będzie przedstawiał efekt końcowy</a:t>
          </a:r>
          <a:endParaRPr lang="de-DE" b="1" dirty="0">
            <a:solidFill>
              <a:schemeClr val="tx1"/>
            </a:solidFill>
          </a:endParaRPr>
        </a:p>
      </dgm:t>
    </dgm:pt>
    <dgm:pt modelId="{186B2ADA-78BC-4705-A040-94CA05694589}" type="parTrans" cxnId="{20CD81A1-1D80-4C93-B8B4-4C9312E20FF9}">
      <dgm:prSet/>
      <dgm:spPr/>
      <dgm:t>
        <a:bodyPr/>
        <a:lstStyle/>
        <a:p>
          <a:endParaRPr lang="de-DE"/>
        </a:p>
      </dgm:t>
    </dgm:pt>
    <dgm:pt modelId="{3B46D2E5-A028-435E-8CBD-C8B4EC801997}" type="sibTrans" cxnId="{20CD81A1-1D80-4C93-B8B4-4C9312E20FF9}">
      <dgm:prSet/>
      <dgm:spPr/>
      <dgm:t>
        <a:bodyPr/>
        <a:lstStyle/>
        <a:p>
          <a:endParaRPr lang="de-DE"/>
        </a:p>
      </dgm:t>
    </dgm:pt>
    <dgm:pt modelId="{2FF7493C-9B62-40E7-AD17-6B1815A2C6C8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Lider wybiera firmę z podanych przez nauczyciela</a:t>
          </a:r>
          <a:endParaRPr lang="de-DE" b="1" dirty="0">
            <a:solidFill>
              <a:schemeClr val="tx1"/>
            </a:solidFill>
          </a:endParaRPr>
        </a:p>
      </dgm:t>
    </dgm:pt>
    <dgm:pt modelId="{83D0F607-7BE7-4647-B910-BFD7F26124B2}" type="parTrans" cxnId="{C91AE2C7-A593-4BCF-89C5-7E09E67FF88B}">
      <dgm:prSet/>
      <dgm:spPr/>
      <dgm:t>
        <a:bodyPr/>
        <a:lstStyle/>
        <a:p>
          <a:endParaRPr lang="de-DE"/>
        </a:p>
      </dgm:t>
    </dgm:pt>
    <dgm:pt modelId="{5A274624-48CD-4D32-8152-1A5FAA1BDED4}" type="sibTrans" cxnId="{C91AE2C7-A593-4BCF-89C5-7E09E67FF88B}">
      <dgm:prSet/>
      <dgm:spPr/>
      <dgm:t>
        <a:bodyPr/>
        <a:lstStyle/>
        <a:p>
          <a:endParaRPr lang="de-DE"/>
        </a:p>
      </dgm:t>
    </dgm:pt>
    <dgm:pt modelId="{35317814-2E3B-4AFC-9296-3A3D5455BD28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Osoby w grupie dzielą się zadaniami, zgodnie z poniższym opisem</a:t>
          </a:r>
          <a:endParaRPr lang="de-DE" b="1" dirty="0">
            <a:solidFill>
              <a:schemeClr val="tx1"/>
            </a:solidFill>
          </a:endParaRPr>
        </a:p>
      </dgm:t>
    </dgm:pt>
    <dgm:pt modelId="{905FF750-F39D-4B6B-9484-2EFFF0762FEF}" type="parTrans" cxnId="{2CBED62E-3FFA-42DF-95DC-23A1053F908A}">
      <dgm:prSet/>
      <dgm:spPr/>
      <dgm:t>
        <a:bodyPr/>
        <a:lstStyle/>
        <a:p>
          <a:endParaRPr lang="de-DE"/>
        </a:p>
      </dgm:t>
    </dgm:pt>
    <dgm:pt modelId="{7B2DEF09-55B8-4B90-B4AD-E2F0C10F5ECD}" type="sibTrans" cxnId="{2CBED62E-3FFA-42DF-95DC-23A1053F908A}">
      <dgm:prSet/>
      <dgm:spPr/>
      <dgm:t>
        <a:bodyPr/>
        <a:lstStyle/>
        <a:p>
          <a:endParaRPr lang="de-DE"/>
        </a:p>
      </dgm:t>
    </dgm:pt>
    <dgm:pt modelId="{7C185790-D28E-4CF1-868B-E1A4A27B822D}" type="pres">
      <dgm:prSet presAssocID="{470132B1-FF86-4BBF-8CE3-2588EC0F40A6}" presName="CompostProcess" presStyleCnt="0">
        <dgm:presLayoutVars>
          <dgm:dir/>
          <dgm:resizeHandles val="exact"/>
        </dgm:presLayoutVars>
      </dgm:prSet>
      <dgm:spPr/>
    </dgm:pt>
    <dgm:pt modelId="{9C869FE4-F502-4646-BD84-82B238B1F758}" type="pres">
      <dgm:prSet presAssocID="{470132B1-FF86-4BBF-8CE3-2588EC0F40A6}" presName="arrow" presStyleLbl="bgShp" presStyleIdx="0" presStyleCnt="1"/>
      <dgm:spPr/>
    </dgm:pt>
    <dgm:pt modelId="{7C367A57-0165-4181-8F1C-4413128B8F69}" type="pres">
      <dgm:prSet presAssocID="{470132B1-FF86-4BBF-8CE3-2588EC0F40A6}" presName="linearProcess" presStyleCnt="0"/>
      <dgm:spPr/>
    </dgm:pt>
    <dgm:pt modelId="{7E5B5631-D10F-45C9-97F4-EF1AC32E07C2}" type="pres">
      <dgm:prSet presAssocID="{FC42B574-04F3-45B6-A59B-584ED8CE765F}" presName="textNode" presStyleLbl="node1" presStyleIdx="0" presStyleCnt="4">
        <dgm:presLayoutVars>
          <dgm:bulletEnabled val="1"/>
        </dgm:presLayoutVars>
      </dgm:prSet>
      <dgm:spPr/>
    </dgm:pt>
    <dgm:pt modelId="{C1D420BC-9645-4314-9CAB-8DF49D91204A}" type="pres">
      <dgm:prSet presAssocID="{3A7E9938-40F3-4F20-934D-E3F554F66BAD}" presName="sibTrans" presStyleCnt="0"/>
      <dgm:spPr/>
    </dgm:pt>
    <dgm:pt modelId="{85C6B910-5759-46AE-97B6-5CABD53E98C2}" type="pres">
      <dgm:prSet presAssocID="{6858EA9E-9012-4020-8A01-9BF53E732412}" presName="textNode" presStyleLbl="node1" presStyleIdx="1" presStyleCnt="4">
        <dgm:presLayoutVars>
          <dgm:bulletEnabled val="1"/>
        </dgm:presLayoutVars>
      </dgm:prSet>
      <dgm:spPr/>
    </dgm:pt>
    <dgm:pt modelId="{05A5046E-1E60-4DA7-9C02-AA1BDE7295AF}" type="pres">
      <dgm:prSet presAssocID="{3B46D2E5-A028-435E-8CBD-C8B4EC801997}" presName="sibTrans" presStyleCnt="0"/>
      <dgm:spPr/>
    </dgm:pt>
    <dgm:pt modelId="{C5379B73-3512-4852-A2C0-2599CEA91CF7}" type="pres">
      <dgm:prSet presAssocID="{2FF7493C-9B62-40E7-AD17-6B1815A2C6C8}" presName="textNode" presStyleLbl="node1" presStyleIdx="2" presStyleCnt="4">
        <dgm:presLayoutVars>
          <dgm:bulletEnabled val="1"/>
        </dgm:presLayoutVars>
      </dgm:prSet>
      <dgm:spPr/>
    </dgm:pt>
    <dgm:pt modelId="{F44A1077-BAF1-4076-8B6E-2DE2411A36B2}" type="pres">
      <dgm:prSet presAssocID="{5A274624-48CD-4D32-8152-1A5FAA1BDED4}" presName="sibTrans" presStyleCnt="0"/>
      <dgm:spPr/>
    </dgm:pt>
    <dgm:pt modelId="{8A6E087E-D5E3-4B02-A9F2-0C5E8878B72E}" type="pres">
      <dgm:prSet presAssocID="{35317814-2E3B-4AFC-9296-3A3D5455BD28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0E236202-53BA-49EC-ACB3-0AA7B3F3CFD8}" srcId="{470132B1-FF86-4BBF-8CE3-2588EC0F40A6}" destId="{FC42B574-04F3-45B6-A59B-584ED8CE765F}" srcOrd="0" destOrd="0" parTransId="{3B01FBEE-6C03-41A7-9179-369078C2DC4C}" sibTransId="{3A7E9938-40F3-4F20-934D-E3F554F66BAD}"/>
    <dgm:cxn modelId="{FC597324-F1BF-40DC-8D51-CEFA69C38BC7}" type="presOf" srcId="{2FF7493C-9B62-40E7-AD17-6B1815A2C6C8}" destId="{C5379B73-3512-4852-A2C0-2599CEA91CF7}" srcOrd="0" destOrd="0" presId="urn:microsoft.com/office/officeart/2005/8/layout/hProcess9"/>
    <dgm:cxn modelId="{88439E2B-2B03-41E5-8DBE-2C80C297D7C5}" type="presOf" srcId="{6858EA9E-9012-4020-8A01-9BF53E732412}" destId="{85C6B910-5759-46AE-97B6-5CABD53E98C2}" srcOrd="0" destOrd="0" presId="urn:microsoft.com/office/officeart/2005/8/layout/hProcess9"/>
    <dgm:cxn modelId="{2CBED62E-3FFA-42DF-95DC-23A1053F908A}" srcId="{470132B1-FF86-4BBF-8CE3-2588EC0F40A6}" destId="{35317814-2E3B-4AFC-9296-3A3D5455BD28}" srcOrd="3" destOrd="0" parTransId="{905FF750-F39D-4B6B-9484-2EFFF0762FEF}" sibTransId="{7B2DEF09-55B8-4B90-B4AD-E2F0C10F5ECD}"/>
    <dgm:cxn modelId="{2AE1C78B-6F98-447F-BD27-10D247DDEC5B}" type="presOf" srcId="{FC42B574-04F3-45B6-A59B-584ED8CE765F}" destId="{7E5B5631-D10F-45C9-97F4-EF1AC32E07C2}" srcOrd="0" destOrd="0" presId="urn:microsoft.com/office/officeart/2005/8/layout/hProcess9"/>
    <dgm:cxn modelId="{2163DE96-7973-45C8-9340-0E828D953769}" type="presOf" srcId="{35317814-2E3B-4AFC-9296-3A3D5455BD28}" destId="{8A6E087E-D5E3-4B02-A9F2-0C5E8878B72E}" srcOrd="0" destOrd="0" presId="urn:microsoft.com/office/officeart/2005/8/layout/hProcess9"/>
    <dgm:cxn modelId="{20CD81A1-1D80-4C93-B8B4-4C9312E20FF9}" srcId="{470132B1-FF86-4BBF-8CE3-2588EC0F40A6}" destId="{6858EA9E-9012-4020-8A01-9BF53E732412}" srcOrd="1" destOrd="0" parTransId="{186B2ADA-78BC-4705-A040-94CA05694589}" sibTransId="{3B46D2E5-A028-435E-8CBD-C8B4EC801997}"/>
    <dgm:cxn modelId="{6C97DBBE-6ED8-431D-9C1F-39485F97E6F7}" type="presOf" srcId="{470132B1-FF86-4BBF-8CE3-2588EC0F40A6}" destId="{7C185790-D28E-4CF1-868B-E1A4A27B822D}" srcOrd="0" destOrd="0" presId="urn:microsoft.com/office/officeart/2005/8/layout/hProcess9"/>
    <dgm:cxn modelId="{C91AE2C7-A593-4BCF-89C5-7E09E67FF88B}" srcId="{470132B1-FF86-4BBF-8CE3-2588EC0F40A6}" destId="{2FF7493C-9B62-40E7-AD17-6B1815A2C6C8}" srcOrd="2" destOrd="0" parTransId="{83D0F607-7BE7-4647-B910-BFD7F26124B2}" sibTransId="{5A274624-48CD-4D32-8152-1A5FAA1BDED4}"/>
    <dgm:cxn modelId="{E9ECDE7F-14F9-448D-B149-AC83B4DA405F}" type="presParOf" srcId="{7C185790-D28E-4CF1-868B-E1A4A27B822D}" destId="{9C869FE4-F502-4646-BD84-82B238B1F758}" srcOrd="0" destOrd="0" presId="urn:microsoft.com/office/officeart/2005/8/layout/hProcess9"/>
    <dgm:cxn modelId="{DF4475E1-B4B0-45C7-B06A-FFE48D24A4CE}" type="presParOf" srcId="{7C185790-D28E-4CF1-868B-E1A4A27B822D}" destId="{7C367A57-0165-4181-8F1C-4413128B8F69}" srcOrd="1" destOrd="0" presId="urn:microsoft.com/office/officeart/2005/8/layout/hProcess9"/>
    <dgm:cxn modelId="{7AA31E11-6982-4E74-8E42-8969AD35BFB1}" type="presParOf" srcId="{7C367A57-0165-4181-8F1C-4413128B8F69}" destId="{7E5B5631-D10F-45C9-97F4-EF1AC32E07C2}" srcOrd="0" destOrd="0" presId="urn:microsoft.com/office/officeart/2005/8/layout/hProcess9"/>
    <dgm:cxn modelId="{8C6A9B4D-3F46-42DA-8E24-A805DF562D32}" type="presParOf" srcId="{7C367A57-0165-4181-8F1C-4413128B8F69}" destId="{C1D420BC-9645-4314-9CAB-8DF49D91204A}" srcOrd="1" destOrd="0" presId="urn:microsoft.com/office/officeart/2005/8/layout/hProcess9"/>
    <dgm:cxn modelId="{5DAD6266-6F5D-45F9-B4C4-AE5529E0EFF3}" type="presParOf" srcId="{7C367A57-0165-4181-8F1C-4413128B8F69}" destId="{85C6B910-5759-46AE-97B6-5CABD53E98C2}" srcOrd="2" destOrd="0" presId="urn:microsoft.com/office/officeart/2005/8/layout/hProcess9"/>
    <dgm:cxn modelId="{F1CAB7FF-0EE3-4731-B1A0-63B55592D811}" type="presParOf" srcId="{7C367A57-0165-4181-8F1C-4413128B8F69}" destId="{05A5046E-1E60-4DA7-9C02-AA1BDE7295AF}" srcOrd="3" destOrd="0" presId="urn:microsoft.com/office/officeart/2005/8/layout/hProcess9"/>
    <dgm:cxn modelId="{5674449D-597B-4617-BF8B-18DAD482A111}" type="presParOf" srcId="{7C367A57-0165-4181-8F1C-4413128B8F69}" destId="{C5379B73-3512-4852-A2C0-2599CEA91CF7}" srcOrd="4" destOrd="0" presId="urn:microsoft.com/office/officeart/2005/8/layout/hProcess9"/>
    <dgm:cxn modelId="{C1DAB786-4E9D-43F4-B0B6-DF73D19AA01E}" type="presParOf" srcId="{7C367A57-0165-4181-8F1C-4413128B8F69}" destId="{F44A1077-BAF1-4076-8B6E-2DE2411A36B2}" srcOrd="5" destOrd="0" presId="urn:microsoft.com/office/officeart/2005/8/layout/hProcess9"/>
    <dgm:cxn modelId="{B7FAEFE0-B365-4D90-A490-213D92BFBF7C}" type="presParOf" srcId="{7C367A57-0165-4181-8F1C-4413128B8F69}" destId="{8A6E087E-D5E3-4B02-A9F2-0C5E8878B72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823233-9164-4C17-8EA8-594EE41FAAA6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de-DE"/>
        </a:p>
      </dgm:t>
    </dgm:pt>
    <dgm:pt modelId="{C13D4034-D4F5-4054-96A3-B0851200F407}">
      <dgm:prSet phldrT="[Tekst]" custT="1"/>
      <dgm:spPr>
        <a:solidFill>
          <a:schemeClr val="accent3"/>
        </a:solidFill>
      </dgm:spPr>
      <dgm:t>
        <a:bodyPr/>
        <a:lstStyle/>
        <a:p>
          <a:r>
            <a:rPr lang="pl-PL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kierownik podróży</a:t>
          </a:r>
          <a:endParaRPr lang="de-DE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F69C29-80AF-47B5-9C24-FB8D2067735B}" type="parTrans" cxnId="{D6B8FDC3-7F43-45A1-B3A8-AC2625285801}">
      <dgm:prSet/>
      <dgm:spPr/>
      <dgm:t>
        <a:bodyPr/>
        <a:lstStyle/>
        <a:p>
          <a:endParaRPr lang="de-DE"/>
        </a:p>
      </dgm:t>
    </dgm:pt>
    <dgm:pt modelId="{2627F35F-7A07-467E-9014-9C34C33BEA6B}" type="sibTrans" cxnId="{D6B8FDC3-7F43-45A1-B3A8-AC2625285801}">
      <dgm:prSet/>
      <dgm:spPr/>
      <dgm:t>
        <a:bodyPr/>
        <a:lstStyle/>
        <a:p>
          <a:endParaRPr lang="de-DE"/>
        </a:p>
      </dgm:t>
    </dgm:pt>
    <dgm:pt modelId="{34C2F138-55EF-4203-9927-54ABE63C37CE}">
      <dgm:prSet phldrT="[Teks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opracowuje szczegóły tej podróży korzystając z informacji w Internecie</a:t>
          </a:r>
          <a:endParaRPr lang="de-DE" dirty="0"/>
        </a:p>
      </dgm:t>
    </dgm:pt>
    <dgm:pt modelId="{0E4D248B-6459-4880-BDD0-3CCB24E33138}" type="parTrans" cxnId="{9CBAB0BD-3450-4063-BB46-F600B7CB31CC}">
      <dgm:prSet/>
      <dgm:spPr/>
      <dgm:t>
        <a:bodyPr/>
        <a:lstStyle/>
        <a:p>
          <a:endParaRPr lang="de-DE"/>
        </a:p>
      </dgm:t>
    </dgm:pt>
    <dgm:pt modelId="{2A48859E-1E6B-4CE1-B2B9-75100E2972C6}" type="sibTrans" cxnId="{9CBAB0BD-3450-4063-BB46-F600B7CB31CC}">
      <dgm:prSet/>
      <dgm:spPr/>
      <dgm:t>
        <a:bodyPr/>
        <a:lstStyle/>
        <a:p>
          <a:endParaRPr lang="de-DE"/>
        </a:p>
      </dgm:t>
    </dgm:pt>
    <dgm:pt modelId="{9E583F79-B051-46F6-B940-424895EB523E}">
      <dgm:prSet phldrT="[Tekst]" custT="1"/>
      <dgm:spPr>
        <a:solidFill>
          <a:schemeClr val="tx2"/>
        </a:solidFill>
      </dgm:spPr>
      <dgm:t>
        <a:bodyPr/>
        <a:lstStyle/>
        <a:p>
          <a:r>
            <a:rPr lang="pl-P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organizator</a:t>
          </a:r>
          <a:endParaRPr lang="de-DE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D35830-60AC-4835-BE61-65D4DB75F34F}" type="parTrans" cxnId="{72857D42-376F-4545-9B33-E85F302E4DB6}">
      <dgm:prSet/>
      <dgm:spPr/>
      <dgm:t>
        <a:bodyPr/>
        <a:lstStyle/>
        <a:p>
          <a:endParaRPr lang="de-DE"/>
        </a:p>
      </dgm:t>
    </dgm:pt>
    <dgm:pt modelId="{D7A4187D-76FE-47A2-A52E-486DE2C76DD3}" type="sibTrans" cxnId="{72857D42-376F-4545-9B33-E85F302E4DB6}">
      <dgm:prSet/>
      <dgm:spPr/>
      <dgm:t>
        <a:bodyPr/>
        <a:lstStyle/>
        <a:p>
          <a:endParaRPr lang="de-DE"/>
        </a:p>
      </dgm:t>
    </dgm:pt>
    <dgm:pt modelId="{DA4464E6-CC72-4D76-B261-C17F6130F41B}">
      <dgm:prSet phldrT="[Teks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tx2"/>
          </a:solidFill>
        </a:ln>
      </dgm:spPr>
      <dgm:t>
        <a:bodyPr/>
        <a:lstStyle/>
        <a:p>
          <a:r>
            <a:rPr lang="pl-PL" dirty="0"/>
            <a:t>opracowuje plan zwiedzania miejsca i procesy, które możecie zobaczyć</a:t>
          </a:r>
          <a:endParaRPr lang="de-DE" dirty="0"/>
        </a:p>
      </dgm:t>
    </dgm:pt>
    <dgm:pt modelId="{07780336-99FB-42B0-9C3D-64D672EC2C51}" type="parTrans" cxnId="{B6545870-2CAD-4537-B8F6-EB6B3AA71B29}">
      <dgm:prSet/>
      <dgm:spPr/>
      <dgm:t>
        <a:bodyPr/>
        <a:lstStyle/>
        <a:p>
          <a:endParaRPr lang="de-DE"/>
        </a:p>
      </dgm:t>
    </dgm:pt>
    <dgm:pt modelId="{E602692A-A006-469C-AD4F-E9B36A369128}" type="sibTrans" cxnId="{B6545870-2CAD-4537-B8F6-EB6B3AA71B29}">
      <dgm:prSet/>
      <dgm:spPr/>
      <dgm:t>
        <a:bodyPr/>
        <a:lstStyle/>
        <a:p>
          <a:endParaRPr lang="de-DE"/>
        </a:p>
      </dgm:t>
    </dgm:pt>
    <dgm:pt modelId="{7F6EE509-B933-4177-9CB8-5FF19C6DBD75}">
      <dgm:prSet phldrT="[Tekst]" custT="1"/>
      <dgm:spPr/>
      <dgm:t>
        <a:bodyPr/>
        <a:lstStyle/>
        <a:p>
          <a:r>
            <a:rPr lang="pl-PL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przewodnik</a:t>
          </a:r>
          <a:endParaRPr lang="de-DE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69D41F-A724-4ED7-9E78-09CB2A7197F6}" type="parTrans" cxnId="{3FABAE6A-1B03-43F8-A441-2957A6A124C9}">
      <dgm:prSet/>
      <dgm:spPr/>
      <dgm:t>
        <a:bodyPr/>
        <a:lstStyle/>
        <a:p>
          <a:endParaRPr lang="de-DE"/>
        </a:p>
      </dgm:t>
    </dgm:pt>
    <dgm:pt modelId="{498DB487-021A-4794-8765-C086105338C7}" type="sibTrans" cxnId="{3FABAE6A-1B03-43F8-A441-2957A6A124C9}">
      <dgm:prSet/>
      <dgm:spPr/>
      <dgm:t>
        <a:bodyPr/>
        <a:lstStyle/>
        <a:p>
          <a:endParaRPr lang="de-DE"/>
        </a:p>
      </dgm:t>
    </dgm:pt>
    <dgm:pt modelId="{58F99610-9D12-477F-A3E5-0A25FE327F59}">
      <dgm:prSet phldrT="[Tekst]"/>
      <dgm:spPr/>
      <dgm:t>
        <a:bodyPr/>
        <a:lstStyle/>
        <a:p>
          <a:r>
            <a:rPr lang="pl-PL" dirty="0"/>
            <a:t>opracowuje spis informacji,  których chcecie się dowiedzieć w odwiedzanej firmie. Mają być tu pytania do pracodawców, lista procesów o które chcecie zapytać, to czego chcecie się nauczyć podczas takiej wycieczki</a:t>
          </a:r>
          <a:endParaRPr lang="de-DE" dirty="0"/>
        </a:p>
      </dgm:t>
    </dgm:pt>
    <dgm:pt modelId="{7DE7EB44-0A8B-48F3-9A69-E6EF2BDD724A}" type="parTrans" cxnId="{2673772A-CF02-4A16-9075-16583A97D193}">
      <dgm:prSet/>
      <dgm:spPr/>
      <dgm:t>
        <a:bodyPr/>
        <a:lstStyle/>
        <a:p>
          <a:endParaRPr lang="de-DE"/>
        </a:p>
      </dgm:t>
    </dgm:pt>
    <dgm:pt modelId="{43C8094D-BD34-4BD0-82A4-5D8ED29B1134}" type="sibTrans" cxnId="{2673772A-CF02-4A16-9075-16583A97D193}">
      <dgm:prSet/>
      <dgm:spPr/>
      <dgm:t>
        <a:bodyPr/>
        <a:lstStyle/>
        <a:p>
          <a:endParaRPr lang="de-DE"/>
        </a:p>
      </dgm:t>
    </dgm:pt>
    <dgm:pt modelId="{5D22577E-F048-4DB5-9E60-5E5CF2872732}">
      <dgm:prSet phldrT="[Teks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sposób przemieszczania się z wykorzystaniem komunikacji miejskiej</a:t>
          </a:r>
          <a:endParaRPr lang="de-DE" dirty="0"/>
        </a:p>
      </dgm:t>
    </dgm:pt>
    <dgm:pt modelId="{7C8B158B-FB08-498A-A91D-5E7B858AFA0A}" type="parTrans" cxnId="{65278C59-1A31-4619-A790-F7F6BC27C377}">
      <dgm:prSet/>
      <dgm:spPr/>
      <dgm:t>
        <a:bodyPr/>
        <a:lstStyle/>
        <a:p>
          <a:endParaRPr lang="de-DE"/>
        </a:p>
      </dgm:t>
    </dgm:pt>
    <dgm:pt modelId="{4F9C8E33-E85F-47C2-AC4C-07670B031A52}" type="sibTrans" cxnId="{65278C59-1A31-4619-A790-F7F6BC27C377}">
      <dgm:prSet/>
      <dgm:spPr/>
      <dgm:t>
        <a:bodyPr/>
        <a:lstStyle/>
        <a:p>
          <a:endParaRPr lang="de-DE"/>
        </a:p>
      </dgm:t>
    </dgm:pt>
    <dgm:pt modelId="{34A9AD80-5BFD-4631-AC07-7B14CFB72068}">
      <dgm:prSet phldrT="[Teks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wybiera środek lokomocji</a:t>
          </a:r>
          <a:endParaRPr lang="de-DE" dirty="0"/>
        </a:p>
      </dgm:t>
    </dgm:pt>
    <dgm:pt modelId="{AC80F70D-34E5-4D84-AF1C-BB3C8104278E}" type="parTrans" cxnId="{AC2003FC-DAF5-4075-B717-911B4AF6A4B1}">
      <dgm:prSet/>
      <dgm:spPr/>
      <dgm:t>
        <a:bodyPr/>
        <a:lstStyle/>
        <a:p>
          <a:endParaRPr lang="de-DE"/>
        </a:p>
      </dgm:t>
    </dgm:pt>
    <dgm:pt modelId="{D04FE5C9-B14A-42B5-AAB0-A2301017E2D0}" type="sibTrans" cxnId="{AC2003FC-DAF5-4075-B717-911B4AF6A4B1}">
      <dgm:prSet/>
      <dgm:spPr/>
      <dgm:t>
        <a:bodyPr/>
        <a:lstStyle/>
        <a:p>
          <a:endParaRPr lang="de-DE"/>
        </a:p>
      </dgm:t>
    </dgm:pt>
    <dgm:pt modelId="{D9C469E1-6F7E-4087-97BD-1E1951335961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określa czas podróży</a:t>
          </a:r>
          <a:endParaRPr lang="de-DE" dirty="0"/>
        </a:p>
      </dgm:t>
    </dgm:pt>
    <dgm:pt modelId="{3F88E1E1-DA2C-4ADD-A171-AEF648698F28}" type="parTrans" cxnId="{31135DF4-434F-4EDA-AC08-62FB21367E73}">
      <dgm:prSet/>
      <dgm:spPr/>
      <dgm:t>
        <a:bodyPr/>
        <a:lstStyle/>
        <a:p>
          <a:endParaRPr lang="de-DE"/>
        </a:p>
      </dgm:t>
    </dgm:pt>
    <dgm:pt modelId="{FB16AD78-0838-4FBD-AE20-7AC0FDD7000D}" type="sibTrans" cxnId="{31135DF4-434F-4EDA-AC08-62FB21367E73}">
      <dgm:prSet/>
      <dgm:spPr/>
      <dgm:t>
        <a:bodyPr/>
        <a:lstStyle/>
        <a:p>
          <a:endParaRPr lang="de-DE"/>
        </a:p>
      </dgm:t>
    </dgm:pt>
    <dgm:pt modelId="{4A776F65-FA3B-497F-8910-4A0045B0CF86}">
      <dgm:prSet phldrT="[Teks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tx2"/>
          </a:solidFill>
        </a:ln>
      </dgm:spPr>
      <dgm:t>
        <a:bodyPr/>
        <a:lstStyle/>
        <a:p>
          <a:r>
            <a:rPr lang="pl-PL" dirty="0"/>
            <a:t>sprawdza dostępne informacje dotyczące czasu i warunków wizyty w firmach</a:t>
          </a:r>
          <a:endParaRPr lang="de-DE" dirty="0"/>
        </a:p>
      </dgm:t>
    </dgm:pt>
    <dgm:pt modelId="{F59ACD93-6450-4FE7-856C-651C2C358015}" type="parTrans" cxnId="{3A74B868-669A-4B8D-A668-DA2376B78CD5}">
      <dgm:prSet/>
      <dgm:spPr/>
      <dgm:t>
        <a:bodyPr/>
        <a:lstStyle/>
        <a:p>
          <a:endParaRPr lang="de-DE"/>
        </a:p>
      </dgm:t>
    </dgm:pt>
    <dgm:pt modelId="{D97FC514-B460-4BF1-B6B7-3867BBAD492A}" type="sibTrans" cxnId="{3A74B868-669A-4B8D-A668-DA2376B78CD5}">
      <dgm:prSet/>
      <dgm:spPr/>
      <dgm:t>
        <a:bodyPr/>
        <a:lstStyle/>
        <a:p>
          <a:endParaRPr lang="de-DE"/>
        </a:p>
      </dgm:t>
    </dgm:pt>
    <dgm:pt modelId="{37D3FDC2-E31C-4369-A813-8677511609F2}" type="pres">
      <dgm:prSet presAssocID="{5D823233-9164-4C17-8EA8-594EE41FAAA6}" presName="linear" presStyleCnt="0">
        <dgm:presLayoutVars>
          <dgm:dir/>
          <dgm:animLvl val="lvl"/>
          <dgm:resizeHandles val="exact"/>
        </dgm:presLayoutVars>
      </dgm:prSet>
      <dgm:spPr/>
    </dgm:pt>
    <dgm:pt modelId="{C050A041-92AD-4533-B423-B0F7C7A5702C}" type="pres">
      <dgm:prSet presAssocID="{C13D4034-D4F5-4054-96A3-B0851200F407}" presName="parentLin" presStyleCnt="0"/>
      <dgm:spPr/>
    </dgm:pt>
    <dgm:pt modelId="{EB54993C-23EB-4AEB-B079-C6B2176536D2}" type="pres">
      <dgm:prSet presAssocID="{C13D4034-D4F5-4054-96A3-B0851200F407}" presName="parentLeftMargin" presStyleLbl="node1" presStyleIdx="0" presStyleCnt="3"/>
      <dgm:spPr/>
    </dgm:pt>
    <dgm:pt modelId="{AD38CB80-F0D5-4DB2-A3EF-3A93E5047852}" type="pres">
      <dgm:prSet presAssocID="{C13D4034-D4F5-4054-96A3-B0851200F40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38ACF39-D179-4CA8-B2F4-EC66E8E19C9F}" type="pres">
      <dgm:prSet presAssocID="{C13D4034-D4F5-4054-96A3-B0851200F407}" presName="negativeSpace" presStyleCnt="0"/>
      <dgm:spPr/>
    </dgm:pt>
    <dgm:pt modelId="{6DBBA0E2-C4DA-4C81-83DA-D143E0D21FDC}" type="pres">
      <dgm:prSet presAssocID="{C13D4034-D4F5-4054-96A3-B0851200F407}" presName="childText" presStyleLbl="conFgAcc1" presStyleIdx="0" presStyleCnt="3">
        <dgm:presLayoutVars>
          <dgm:bulletEnabled val="1"/>
        </dgm:presLayoutVars>
      </dgm:prSet>
      <dgm:spPr/>
    </dgm:pt>
    <dgm:pt modelId="{B5F66612-1092-4170-95DE-B74D96FA0D9F}" type="pres">
      <dgm:prSet presAssocID="{2627F35F-7A07-467E-9014-9C34C33BEA6B}" presName="spaceBetweenRectangles" presStyleCnt="0"/>
      <dgm:spPr/>
    </dgm:pt>
    <dgm:pt modelId="{D3030D30-50F8-40BD-8D14-A383953F78AF}" type="pres">
      <dgm:prSet presAssocID="{9E583F79-B051-46F6-B940-424895EB523E}" presName="parentLin" presStyleCnt="0"/>
      <dgm:spPr/>
    </dgm:pt>
    <dgm:pt modelId="{380BA9E6-0505-4E53-B1D6-87B0226F22E4}" type="pres">
      <dgm:prSet presAssocID="{9E583F79-B051-46F6-B940-424895EB523E}" presName="parentLeftMargin" presStyleLbl="node1" presStyleIdx="0" presStyleCnt="3"/>
      <dgm:spPr/>
    </dgm:pt>
    <dgm:pt modelId="{143F4611-1057-475D-BE12-EE62DFD7A716}" type="pres">
      <dgm:prSet presAssocID="{9E583F79-B051-46F6-B940-424895EB523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C081D0D-5C3B-41AA-BE33-432382A88F5D}" type="pres">
      <dgm:prSet presAssocID="{9E583F79-B051-46F6-B940-424895EB523E}" presName="negativeSpace" presStyleCnt="0"/>
      <dgm:spPr/>
    </dgm:pt>
    <dgm:pt modelId="{6A1C880E-EC1F-4DF0-8D7A-9913B78523F1}" type="pres">
      <dgm:prSet presAssocID="{9E583F79-B051-46F6-B940-424895EB523E}" presName="childText" presStyleLbl="conFgAcc1" presStyleIdx="1" presStyleCnt="3">
        <dgm:presLayoutVars>
          <dgm:bulletEnabled val="1"/>
        </dgm:presLayoutVars>
      </dgm:prSet>
      <dgm:spPr/>
    </dgm:pt>
    <dgm:pt modelId="{C410D69D-130D-463D-826C-CCB51AFC43DA}" type="pres">
      <dgm:prSet presAssocID="{D7A4187D-76FE-47A2-A52E-486DE2C76DD3}" presName="spaceBetweenRectangles" presStyleCnt="0"/>
      <dgm:spPr/>
    </dgm:pt>
    <dgm:pt modelId="{1B51B797-D5B1-4340-BA80-764A483628D6}" type="pres">
      <dgm:prSet presAssocID="{7F6EE509-B933-4177-9CB8-5FF19C6DBD75}" presName="parentLin" presStyleCnt="0"/>
      <dgm:spPr/>
    </dgm:pt>
    <dgm:pt modelId="{6921A32C-DD14-4205-A8B4-41D6CD9F0A4B}" type="pres">
      <dgm:prSet presAssocID="{7F6EE509-B933-4177-9CB8-5FF19C6DBD75}" presName="parentLeftMargin" presStyleLbl="node1" presStyleIdx="1" presStyleCnt="3"/>
      <dgm:spPr/>
    </dgm:pt>
    <dgm:pt modelId="{49EFB7A2-5931-48CF-94E9-EEDAE81530CA}" type="pres">
      <dgm:prSet presAssocID="{7F6EE509-B933-4177-9CB8-5FF19C6DBD7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B2DF7D1-1730-4AB9-A6A6-209C94A79CC5}" type="pres">
      <dgm:prSet presAssocID="{7F6EE509-B933-4177-9CB8-5FF19C6DBD75}" presName="negativeSpace" presStyleCnt="0"/>
      <dgm:spPr/>
    </dgm:pt>
    <dgm:pt modelId="{F560C5D0-1E8C-411A-A94B-F50FFBDEDE1A}" type="pres">
      <dgm:prSet presAssocID="{7F6EE509-B933-4177-9CB8-5FF19C6DBD7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5E71C0C-E64D-4F3F-946F-6D055FDAB994}" type="presOf" srcId="{C13D4034-D4F5-4054-96A3-B0851200F407}" destId="{AD38CB80-F0D5-4DB2-A3EF-3A93E5047852}" srcOrd="1" destOrd="0" presId="urn:microsoft.com/office/officeart/2005/8/layout/list1"/>
    <dgm:cxn modelId="{80CFB313-9ED8-4EF1-AF92-3BBBECB36989}" type="presOf" srcId="{34C2F138-55EF-4203-9927-54ABE63C37CE}" destId="{6DBBA0E2-C4DA-4C81-83DA-D143E0D21FDC}" srcOrd="0" destOrd="0" presId="urn:microsoft.com/office/officeart/2005/8/layout/list1"/>
    <dgm:cxn modelId="{FB823C14-4E5B-40C7-912C-67C15F4F1509}" type="presOf" srcId="{7F6EE509-B933-4177-9CB8-5FF19C6DBD75}" destId="{49EFB7A2-5931-48CF-94E9-EEDAE81530CA}" srcOrd="1" destOrd="0" presId="urn:microsoft.com/office/officeart/2005/8/layout/list1"/>
    <dgm:cxn modelId="{2673772A-CF02-4A16-9075-16583A97D193}" srcId="{7F6EE509-B933-4177-9CB8-5FF19C6DBD75}" destId="{58F99610-9D12-477F-A3E5-0A25FE327F59}" srcOrd="0" destOrd="0" parTransId="{7DE7EB44-0A8B-48F3-9A69-E6EF2BDD724A}" sibTransId="{43C8094D-BD34-4BD0-82A4-5D8ED29B1134}"/>
    <dgm:cxn modelId="{FB10D960-509B-4D8A-ADF4-306FAD2E086A}" type="presOf" srcId="{5D22577E-F048-4DB5-9E60-5E5CF2872732}" destId="{6DBBA0E2-C4DA-4C81-83DA-D143E0D21FDC}" srcOrd="0" destOrd="1" presId="urn:microsoft.com/office/officeart/2005/8/layout/list1"/>
    <dgm:cxn modelId="{72857D42-376F-4545-9B33-E85F302E4DB6}" srcId="{5D823233-9164-4C17-8EA8-594EE41FAAA6}" destId="{9E583F79-B051-46F6-B940-424895EB523E}" srcOrd="1" destOrd="0" parTransId="{3DD35830-60AC-4835-BE61-65D4DB75F34F}" sibTransId="{D7A4187D-76FE-47A2-A52E-486DE2C76DD3}"/>
    <dgm:cxn modelId="{8476C742-10FB-4E50-A6F9-EF87808DFEAA}" type="presOf" srcId="{9E583F79-B051-46F6-B940-424895EB523E}" destId="{380BA9E6-0505-4E53-B1D6-87B0226F22E4}" srcOrd="0" destOrd="0" presId="urn:microsoft.com/office/officeart/2005/8/layout/list1"/>
    <dgm:cxn modelId="{888BDA62-9CE0-486A-9FE5-3CB03462297D}" type="presOf" srcId="{58F99610-9D12-477F-A3E5-0A25FE327F59}" destId="{F560C5D0-1E8C-411A-A94B-F50FFBDEDE1A}" srcOrd="0" destOrd="0" presId="urn:microsoft.com/office/officeart/2005/8/layout/list1"/>
    <dgm:cxn modelId="{3A74B868-669A-4B8D-A668-DA2376B78CD5}" srcId="{9E583F79-B051-46F6-B940-424895EB523E}" destId="{4A776F65-FA3B-497F-8910-4A0045B0CF86}" srcOrd="1" destOrd="0" parTransId="{F59ACD93-6450-4FE7-856C-651C2C358015}" sibTransId="{D97FC514-B460-4BF1-B6B7-3867BBAD492A}"/>
    <dgm:cxn modelId="{CAF27149-C53F-4333-A359-44EAF65364BB}" type="presOf" srcId="{C13D4034-D4F5-4054-96A3-B0851200F407}" destId="{EB54993C-23EB-4AEB-B079-C6B2176536D2}" srcOrd="0" destOrd="0" presId="urn:microsoft.com/office/officeart/2005/8/layout/list1"/>
    <dgm:cxn modelId="{3FABAE6A-1B03-43F8-A441-2957A6A124C9}" srcId="{5D823233-9164-4C17-8EA8-594EE41FAAA6}" destId="{7F6EE509-B933-4177-9CB8-5FF19C6DBD75}" srcOrd="2" destOrd="0" parTransId="{4769D41F-A724-4ED7-9E78-09CB2A7197F6}" sibTransId="{498DB487-021A-4794-8765-C086105338C7}"/>
    <dgm:cxn modelId="{B6545870-2CAD-4537-B8F6-EB6B3AA71B29}" srcId="{9E583F79-B051-46F6-B940-424895EB523E}" destId="{DA4464E6-CC72-4D76-B261-C17F6130F41B}" srcOrd="0" destOrd="0" parTransId="{07780336-99FB-42B0-9C3D-64D672EC2C51}" sibTransId="{E602692A-A006-469C-AD4F-E9B36A369128}"/>
    <dgm:cxn modelId="{1BB1CC52-745C-4B52-B77D-F3C95584C859}" type="presOf" srcId="{D9C469E1-6F7E-4087-97BD-1E1951335961}" destId="{6DBBA0E2-C4DA-4C81-83DA-D143E0D21FDC}" srcOrd="0" destOrd="3" presId="urn:microsoft.com/office/officeart/2005/8/layout/list1"/>
    <dgm:cxn modelId="{65278C59-1A31-4619-A790-F7F6BC27C377}" srcId="{C13D4034-D4F5-4054-96A3-B0851200F407}" destId="{5D22577E-F048-4DB5-9E60-5E5CF2872732}" srcOrd="1" destOrd="0" parTransId="{7C8B158B-FB08-498A-A91D-5E7B858AFA0A}" sibTransId="{4F9C8E33-E85F-47C2-AC4C-07670B031A52}"/>
    <dgm:cxn modelId="{B9D5CC79-D13A-41FF-B816-B756A1962A43}" type="presOf" srcId="{34A9AD80-5BFD-4631-AC07-7B14CFB72068}" destId="{6DBBA0E2-C4DA-4C81-83DA-D143E0D21FDC}" srcOrd="0" destOrd="2" presId="urn:microsoft.com/office/officeart/2005/8/layout/list1"/>
    <dgm:cxn modelId="{323A1D8E-4E89-4548-9FE7-251C5FE8C5ED}" type="presOf" srcId="{DA4464E6-CC72-4D76-B261-C17F6130F41B}" destId="{6A1C880E-EC1F-4DF0-8D7A-9913B78523F1}" srcOrd="0" destOrd="0" presId="urn:microsoft.com/office/officeart/2005/8/layout/list1"/>
    <dgm:cxn modelId="{29D27EA6-573A-4A54-B81E-01B1CF00A410}" type="presOf" srcId="{7F6EE509-B933-4177-9CB8-5FF19C6DBD75}" destId="{6921A32C-DD14-4205-A8B4-41D6CD9F0A4B}" srcOrd="0" destOrd="0" presId="urn:microsoft.com/office/officeart/2005/8/layout/list1"/>
    <dgm:cxn modelId="{8EF04FB5-D35B-4F63-A616-43A73164118E}" type="presOf" srcId="{9E583F79-B051-46F6-B940-424895EB523E}" destId="{143F4611-1057-475D-BE12-EE62DFD7A716}" srcOrd="1" destOrd="0" presId="urn:microsoft.com/office/officeart/2005/8/layout/list1"/>
    <dgm:cxn modelId="{9CBAB0BD-3450-4063-BB46-F600B7CB31CC}" srcId="{C13D4034-D4F5-4054-96A3-B0851200F407}" destId="{34C2F138-55EF-4203-9927-54ABE63C37CE}" srcOrd="0" destOrd="0" parTransId="{0E4D248B-6459-4880-BDD0-3CCB24E33138}" sibTransId="{2A48859E-1E6B-4CE1-B2B9-75100E2972C6}"/>
    <dgm:cxn modelId="{D6B8FDC3-7F43-45A1-B3A8-AC2625285801}" srcId="{5D823233-9164-4C17-8EA8-594EE41FAAA6}" destId="{C13D4034-D4F5-4054-96A3-B0851200F407}" srcOrd="0" destOrd="0" parTransId="{74F69C29-80AF-47B5-9C24-FB8D2067735B}" sibTransId="{2627F35F-7A07-467E-9014-9C34C33BEA6B}"/>
    <dgm:cxn modelId="{C152E2D6-F82B-44CD-929E-B50BE162C559}" type="presOf" srcId="{5D823233-9164-4C17-8EA8-594EE41FAAA6}" destId="{37D3FDC2-E31C-4369-A813-8677511609F2}" srcOrd="0" destOrd="0" presId="urn:microsoft.com/office/officeart/2005/8/layout/list1"/>
    <dgm:cxn modelId="{A92CECD9-F503-4B3A-B186-70386A05EC88}" type="presOf" srcId="{4A776F65-FA3B-497F-8910-4A0045B0CF86}" destId="{6A1C880E-EC1F-4DF0-8D7A-9913B78523F1}" srcOrd="0" destOrd="1" presId="urn:microsoft.com/office/officeart/2005/8/layout/list1"/>
    <dgm:cxn modelId="{31135DF4-434F-4EDA-AC08-62FB21367E73}" srcId="{C13D4034-D4F5-4054-96A3-B0851200F407}" destId="{D9C469E1-6F7E-4087-97BD-1E1951335961}" srcOrd="3" destOrd="0" parTransId="{3F88E1E1-DA2C-4ADD-A171-AEF648698F28}" sibTransId="{FB16AD78-0838-4FBD-AE20-7AC0FDD7000D}"/>
    <dgm:cxn modelId="{AC2003FC-DAF5-4075-B717-911B4AF6A4B1}" srcId="{C13D4034-D4F5-4054-96A3-B0851200F407}" destId="{34A9AD80-5BFD-4631-AC07-7B14CFB72068}" srcOrd="2" destOrd="0" parTransId="{AC80F70D-34E5-4D84-AF1C-BB3C8104278E}" sibTransId="{D04FE5C9-B14A-42B5-AAB0-A2301017E2D0}"/>
    <dgm:cxn modelId="{D0FD7BA8-B3E3-43B3-BED4-B561BCA72CF9}" type="presParOf" srcId="{37D3FDC2-E31C-4369-A813-8677511609F2}" destId="{C050A041-92AD-4533-B423-B0F7C7A5702C}" srcOrd="0" destOrd="0" presId="urn:microsoft.com/office/officeart/2005/8/layout/list1"/>
    <dgm:cxn modelId="{6B453D46-4F07-4A1C-9347-8FBA9A0E718F}" type="presParOf" srcId="{C050A041-92AD-4533-B423-B0F7C7A5702C}" destId="{EB54993C-23EB-4AEB-B079-C6B2176536D2}" srcOrd="0" destOrd="0" presId="urn:microsoft.com/office/officeart/2005/8/layout/list1"/>
    <dgm:cxn modelId="{62476742-F6C7-4DE4-BF7C-B5E5A9968714}" type="presParOf" srcId="{C050A041-92AD-4533-B423-B0F7C7A5702C}" destId="{AD38CB80-F0D5-4DB2-A3EF-3A93E5047852}" srcOrd="1" destOrd="0" presId="urn:microsoft.com/office/officeart/2005/8/layout/list1"/>
    <dgm:cxn modelId="{9D12E3B6-C0FA-45AD-AAB2-B7957FD39549}" type="presParOf" srcId="{37D3FDC2-E31C-4369-A813-8677511609F2}" destId="{238ACF39-D179-4CA8-B2F4-EC66E8E19C9F}" srcOrd="1" destOrd="0" presId="urn:microsoft.com/office/officeart/2005/8/layout/list1"/>
    <dgm:cxn modelId="{6933ED94-E168-4F89-81D8-8984E541B8BD}" type="presParOf" srcId="{37D3FDC2-E31C-4369-A813-8677511609F2}" destId="{6DBBA0E2-C4DA-4C81-83DA-D143E0D21FDC}" srcOrd="2" destOrd="0" presId="urn:microsoft.com/office/officeart/2005/8/layout/list1"/>
    <dgm:cxn modelId="{8688E016-1EE1-407C-9D8B-8B1EE1E976F1}" type="presParOf" srcId="{37D3FDC2-E31C-4369-A813-8677511609F2}" destId="{B5F66612-1092-4170-95DE-B74D96FA0D9F}" srcOrd="3" destOrd="0" presId="urn:microsoft.com/office/officeart/2005/8/layout/list1"/>
    <dgm:cxn modelId="{8543626E-0C0D-4564-903E-AF6CFE60677A}" type="presParOf" srcId="{37D3FDC2-E31C-4369-A813-8677511609F2}" destId="{D3030D30-50F8-40BD-8D14-A383953F78AF}" srcOrd="4" destOrd="0" presId="urn:microsoft.com/office/officeart/2005/8/layout/list1"/>
    <dgm:cxn modelId="{87F64D65-6FB4-4964-BFF5-1AFE88259638}" type="presParOf" srcId="{D3030D30-50F8-40BD-8D14-A383953F78AF}" destId="{380BA9E6-0505-4E53-B1D6-87B0226F22E4}" srcOrd="0" destOrd="0" presId="urn:microsoft.com/office/officeart/2005/8/layout/list1"/>
    <dgm:cxn modelId="{9B008654-5A42-4A66-A03A-AC4DE0A81515}" type="presParOf" srcId="{D3030D30-50F8-40BD-8D14-A383953F78AF}" destId="{143F4611-1057-475D-BE12-EE62DFD7A716}" srcOrd="1" destOrd="0" presId="urn:microsoft.com/office/officeart/2005/8/layout/list1"/>
    <dgm:cxn modelId="{8841F43D-D5CB-4DF2-8847-A15980CF13C2}" type="presParOf" srcId="{37D3FDC2-E31C-4369-A813-8677511609F2}" destId="{CC081D0D-5C3B-41AA-BE33-432382A88F5D}" srcOrd="5" destOrd="0" presId="urn:microsoft.com/office/officeart/2005/8/layout/list1"/>
    <dgm:cxn modelId="{78502B3D-10B4-4A7F-8B7A-297096D8A77F}" type="presParOf" srcId="{37D3FDC2-E31C-4369-A813-8677511609F2}" destId="{6A1C880E-EC1F-4DF0-8D7A-9913B78523F1}" srcOrd="6" destOrd="0" presId="urn:microsoft.com/office/officeart/2005/8/layout/list1"/>
    <dgm:cxn modelId="{452BC493-09FA-4B4D-B5EE-5E777FD66E5F}" type="presParOf" srcId="{37D3FDC2-E31C-4369-A813-8677511609F2}" destId="{C410D69D-130D-463D-826C-CCB51AFC43DA}" srcOrd="7" destOrd="0" presId="urn:microsoft.com/office/officeart/2005/8/layout/list1"/>
    <dgm:cxn modelId="{37B58668-0C4E-47B1-92E2-6B78CECEF4C9}" type="presParOf" srcId="{37D3FDC2-E31C-4369-A813-8677511609F2}" destId="{1B51B797-D5B1-4340-BA80-764A483628D6}" srcOrd="8" destOrd="0" presId="urn:microsoft.com/office/officeart/2005/8/layout/list1"/>
    <dgm:cxn modelId="{35A33E8F-F1C4-4AAE-BFCE-E9A12CC29A07}" type="presParOf" srcId="{1B51B797-D5B1-4340-BA80-764A483628D6}" destId="{6921A32C-DD14-4205-A8B4-41D6CD9F0A4B}" srcOrd="0" destOrd="0" presId="urn:microsoft.com/office/officeart/2005/8/layout/list1"/>
    <dgm:cxn modelId="{4D78C111-732F-4D9C-9460-27219B5A0B10}" type="presParOf" srcId="{1B51B797-D5B1-4340-BA80-764A483628D6}" destId="{49EFB7A2-5931-48CF-94E9-EEDAE81530CA}" srcOrd="1" destOrd="0" presId="urn:microsoft.com/office/officeart/2005/8/layout/list1"/>
    <dgm:cxn modelId="{D60CF3A0-2D5D-43A9-A365-545F0883AB76}" type="presParOf" srcId="{37D3FDC2-E31C-4369-A813-8677511609F2}" destId="{DB2DF7D1-1730-4AB9-A6A6-209C94A79CC5}" srcOrd="9" destOrd="0" presId="urn:microsoft.com/office/officeart/2005/8/layout/list1"/>
    <dgm:cxn modelId="{170FAC4C-382F-483C-BB09-ACE0D244E778}" type="presParOf" srcId="{37D3FDC2-E31C-4369-A813-8677511609F2}" destId="{F560C5D0-1E8C-411A-A94B-F50FFBDEDE1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5EA44-5668-4A51-BBF6-96EA18210148}">
      <dsp:nvSpPr>
        <dsp:cNvPr id="0" name=""/>
        <dsp:cNvSpPr/>
      </dsp:nvSpPr>
      <dsp:spPr>
        <a:xfrm rot="4396374">
          <a:off x="1456481" y="960044"/>
          <a:ext cx="4164825" cy="2904446"/>
        </a:xfrm>
        <a:prstGeom prst="swooshArrow">
          <a:avLst>
            <a:gd name="adj1" fmla="val 16310"/>
            <a:gd name="adj2" fmla="val 313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DCCC30-BE07-4949-B683-DA9101300F90}">
      <dsp:nvSpPr>
        <dsp:cNvPr id="0" name=""/>
        <dsp:cNvSpPr/>
      </dsp:nvSpPr>
      <dsp:spPr>
        <a:xfrm>
          <a:off x="3042669" y="1339291"/>
          <a:ext cx="105174" cy="105174"/>
        </a:xfrm>
        <a:prstGeom prst="ellips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EB92ADD-D331-401C-A222-3747A08D0480}">
      <dsp:nvSpPr>
        <dsp:cNvPr id="0" name=""/>
        <dsp:cNvSpPr/>
      </dsp:nvSpPr>
      <dsp:spPr>
        <a:xfrm>
          <a:off x="3762827" y="1920165"/>
          <a:ext cx="105174" cy="105174"/>
        </a:xfrm>
        <a:prstGeom prst="ellips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D13301C-E3D0-423B-9DF5-25C58F769384}">
      <dsp:nvSpPr>
        <dsp:cNvPr id="0" name=""/>
        <dsp:cNvSpPr/>
      </dsp:nvSpPr>
      <dsp:spPr>
        <a:xfrm>
          <a:off x="4302548" y="2599459"/>
          <a:ext cx="105174" cy="105174"/>
        </a:xfrm>
        <a:prstGeom prst="ellips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55D18ED-CE68-495C-8EF7-C302230F478A}">
      <dsp:nvSpPr>
        <dsp:cNvPr id="0" name=""/>
        <dsp:cNvSpPr/>
      </dsp:nvSpPr>
      <dsp:spPr>
        <a:xfrm>
          <a:off x="708942" y="20162"/>
          <a:ext cx="1963586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b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Zorganizowanie wycieczki do firmy kurierskiej lub na pocztę</a:t>
          </a:r>
          <a:endParaRPr lang="de-DE" sz="1400" kern="1200" dirty="0"/>
        </a:p>
      </dsp:txBody>
      <dsp:txXfrm>
        <a:off x="708942" y="20162"/>
        <a:ext cx="1963586" cy="771925"/>
      </dsp:txXfrm>
    </dsp:sp>
    <dsp:sp modelId="{78DEAC0E-961D-46D2-85D0-62D5C89B2853}">
      <dsp:nvSpPr>
        <dsp:cNvPr id="0" name=""/>
        <dsp:cNvSpPr/>
      </dsp:nvSpPr>
      <dsp:spPr>
        <a:xfrm>
          <a:off x="3229207" y="792092"/>
          <a:ext cx="3662946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Opracowanie planu całego przedsięwzięcia i</a:t>
          </a:r>
          <a:br>
            <a:rPr lang="pl-PL" sz="1400" kern="1200" dirty="0"/>
          </a:br>
          <a:r>
            <a:rPr lang="pl-PL" sz="1400" kern="1200" dirty="0"/>
            <a:t>spisania na karcie wycieczki</a:t>
          </a:r>
          <a:endParaRPr lang="de-DE" sz="1400" kern="1200" dirty="0"/>
        </a:p>
      </dsp:txBody>
      <dsp:txXfrm>
        <a:off x="3229207" y="792092"/>
        <a:ext cx="3662946" cy="771925"/>
      </dsp:txXfrm>
    </dsp:sp>
    <dsp:sp modelId="{87C597D3-7207-4CEF-8663-02E72601C6BD}">
      <dsp:nvSpPr>
        <dsp:cNvPr id="0" name=""/>
        <dsp:cNvSpPr/>
      </dsp:nvSpPr>
      <dsp:spPr>
        <a:xfrm>
          <a:off x="360045" y="1872209"/>
          <a:ext cx="3146064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Przygotowanie kart pracy</a:t>
          </a:r>
          <a:br>
            <a:rPr lang="pl-PL" sz="1400" kern="1200" dirty="0"/>
          </a:br>
          <a:r>
            <a:rPr lang="pl-PL" sz="1400" kern="1200" dirty="0"/>
            <a:t> z informacjami których chcecie się dowiedzieć w danym miejscu</a:t>
          </a:r>
          <a:endParaRPr lang="de-DE" sz="1400" kern="1200" dirty="0"/>
        </a:p>
      </dsp:txBody>
      <dsp:txXfrm>
        <a:off x="360045" y="1872209"/>
        <a:ext cx="3146064" cy="771925"/>
      </dsp:txXfrm>
    </dsp:sp>
    <dsp:sp modelId="{49E1B9AB-4D15-4781-80AA-CA9C6945C783}">
      <dsp:nvSpPr>
        <dsp:cNvPr id="0" name=""/>
        <dsp:cNvSpPr/>
      </dsp:nvSpPr>
      <dsp:spPr>
        <a:xfrm>
          <a:off x="4608507" y="2232251"/>
          <a:ext cx="1751306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0" kern="1200" dirty="0"/>
            <a:t>Zebranie wszystkich materiałów </a:t>
          </a:r>
          <a:endParaRPr lang="de-DE" sz="1400" kern="1200" dirty="0"/>
        </a:p>
      </dsp:txBody>
      <dsp:txXfrm>
        <a:off x="4608507" y="2232251"/>
        <a:ext cx="1751306" cy="771925"/>
      </dsp:txXfrm>
    </dsp:sp>
    <dsp:sp modelId="{24AD439F-BB7C-44A6-AC76-993C7EC223A5}">
      <dsp:nvSpPr>
        <dsp:cNvPr id="0" name=""/>
        <dsp:cNvSpPr/>
      </dsp:nvSpPr>
      <dsp:spPr>
        <a:xfrm>
          <a:off x="4102417" y="4052610"/>
          <a:ext cx="2162279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0" kern="1200" dirty="0"/>
            <a:t>Przedstawienie swojego "planu" na forum klasy</a:t>
          </a:r>
          <a:endParaRPr lang="de-DE" sz="1400" kern="1200" dirty="0"/>
        </a:p>
      </dsp:txBody>
      <dsp:txXfrm>
        <a:off x="4102417" y="4052610"/>
        <a:ext cx="2162279" cy="7719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69FE4-F502-4646-BD84-82B238B1F758}">
      <dsp:nvSpPr>
        <dsp:cNvPr id="0" name=""/>
        <dsp:cNvSpPr/>
      </dsp:nvSpPr>
      <dsp:spPr>
        <a:xfrm>
          <a:off x="615668" y="0"/>
          <a:ext cx="6977575" cy="4896544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5B5631-D10F-45C9-97F4-EF1AC32E07C2}">
      <dsp:nvSpPr>
        <dsp:cNvPr id="0" name=""/>
        <dsp:cNvSpPr/>
      </dsp:nvSpPr>
      <dsp:spPr>
        <a:xfrm>
          <a:off x="4108" y="1468963"/>
          <a:ext cx="1976071" cy="19586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Podział na dwie czteroosobowe grupy</a:t>
          </a:r>
          <a:endParaRPr lang="de-DE" sz="1600" b="1" kern="1200" dirty="0">
            <a:solidFill>
              <a:schemeClr val="tx1"/>
            </a:solidFill>
          </a:endParaRPr>
        </a:p>
      </dsp:txBody>
      <dsp:txXfrm>
        <a:off x="4108" y="1468963"/>
        <a:ext cx="1976071" cy="1958617"/>
      </dsp:txXfrm>
    </dsp:sp>
    <dsp:sp modelId="{85C6B910-5759-46AE-97B6-5CABD53E98C2}">
      <dsp:nvSpPr>
        <dsp:cNvPr id="0" name=""/>
        <dsp:cNvSpPr/>
      </dsp:nvSpPr>
      <dsp:spPr>
        <a:xfrm>
          <a:off x="2078983" y="1468963"/>
          <a:ext cx="1976071" cy="19586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Wybór lidera, który koordynuje pracę, zbiera informacje i będzie przedstawiał efekt końcowy</a:t>
          </a:r>
          <a:endParaRPr lang="de-DE" sz="1600" b="1" kern="1200" dirty="0">
            <a:solidFill>
              <a:schemeClr val="tx1"/>
            </a:solidFill>
          </a:endParaRPr>
        </a:p>
      </dsp:txBody>
      <dsp:txXfrm>
        <a:off x="2078983" y="1468963"/>
        <a:ext cx="1976071" cy="1958617"/>
      </dsp:txXfrm>
    </dsp:sp>
    <dsp:sp modelId="{C5379B73-3512-4852-A2C0-2599CEA91CF7}">
      <dsp:nvSpPr>
        <dsp:cNvPr id="0" name=""/>
        <dsp:cNvSpPr/>
      </dsp:nvSpPr>
      <dsp:spPr>
        <a:xfrm>
          <a:off x="4153857" y="1468963"/>
          <a:ext cx="1976071" cy="19586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Lider wybiera firmę z podanych przez nauczyciela</a:t>
          </a:r>
          <a:endParaRPr lang="de-DE" sz="1600" b="1" kern="1200" dirty="0">
            <a:solidFill>
              <a:schemeClr val="tx1"/>
            </a:solidFill>
          </a:endParaRPr>
        </a:p>
      </dsp:txBody>
      <dsp:txXfrm>
        <a:off x="4153857" y="1468963"/>
        <a:ext cx="1976071" cy="1958617"/>
      </dsp:txXfrm>
    </dsp:sp>
    <dsp:sp modelId="{8A6E087E-D5E3-4B02-A9F2-0C5E8878B72E}">
      <dsp:nvSpPr>
        <dsp:cNvPr id="0" name=""/>
        <dsp:cNvSpPr/>
      </dsp:nvSpPr>
      <dsp:spPr>
        <a:xfrm>
          <a:off x="6228732" y="1468963"/>
          <a:ext cx="1976071" cy="19586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Osoby w grupie dzielą się zadaniami, zgodnie z poniższym opisem</a:t>
          </a:r>
          <a:endParaRPr lang="de-DE" sz="1600" b="1" kern="1200" dirty="0">
            <a:solidFill>
              <a:schemeClr val="tx1"/>
            </a:solidFill>
          </a:endParaRPr>
        </a:p>
      </dsp:txBody>
      <dsp:txXfrm>
        <a:off x="6228732" y="1468963"/>
        <a:ext cx="1976071" cy="19586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BA0E2-C4DA-4C81-83DA-D143E0D21FDC}">
      <dsp:nvSpPr>
        <dsp:cNvPr id="0" name=""/>
        <dsp:cNvSpPr/>
      </dsp:nvSpPr>
      <dsp:spPr>
        <a:xfrm>
          <a:off x="0" y="506760"/>
          <a:ext cx="8568952" cy="1499400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65046" tIns="354076" rIns="66504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dirty="0"/>
            <a:t>opracowuje szczegóły tej podróży korzystając z informacji w Internecie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dirty="0"/>
            <a:t>sposób przemieszczania się z wykorzystaniem komunikacji miejskiej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dirty="0"/>
            <a:t>wybiera środek lokomocji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dirty="0"/>
            <a:t>określa czas podróży</a:t>
          </a:r>
          <a:endParaRPr lang="de-DE" sz="1700" kern="1200" dirty="0"/>
        </a:p>
      </dsp:txBody>
      <dsp:txXfrm>
        <a:off x="0" y="506760"/>
        <a:ext cx="8568952" cy="1499400"/>
      </dsp:txXfrm>
    </dsp:sp>
    <dsp:sp modelId="{AD38CB80-F0D5-4DB2-A3EF-3A93E5047852}">
      <dsp:nvSpPr>
        <dsp:cNvPr id="0" name=""/>
        <dsp:cNvSpPr/>
      </dsp:nvSpPr>
      <dsp:spPr>
        <a:xfrm>
          <a:off x="428447" y="255840"/>
          <a:ext cx="5998266" cy="501840"/>
        </a:xfrm>
        <a:prstGeom prst="roundRect">
          <a:avLst/>
        </a:prstGeom>
        <a:solidFill>
          <a:schemeClr val="accent3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kierownik podróży</a:t>
          </a:r>
          <a:endParaRPr lang="de-DE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8447" y="255840"/>
        <a:ext cx="5998266" cy="501840"/>
      </dsp:txXfrm>
    </dsp:sp>
    <dsp:sp modelId="{6A1C880E-EC1F-4DF0-8D7A-9913B78523F1}">
      <dsp:nvSpPr>
        <dsp:cNvPr id="0" name=""/>
        <dsp:cNvSpPr/>
      </dsp:nvSpPr>
      <dsp:spPr>
        <a:xfrm>
          <a:off x="0" y="2348880"/>
          <a:ext cx="8568952" cy="1204875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tx2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65046" tIns="354076" rIns="66504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dirty="0"/>
            <a:t>opracowuje plan zwiedzania miejsca i procesy, które możecie zobaczyć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dirty="0"/>
            <a:t>sprawdza dostępne informacje dotyczące czasu i warunków wizyty w firmach</a:t>
          </a:r>
          <a:endParaRPr lang="de-DE" sz="1700" kern="1200" dirty="0"/>
        </a:p>
      </dsp:txBody>
      <dsp:txXfrm>
        <a:off x="0" y="2348880"/>
        <a:ext cx="8568952" cy="1204875"/>
      </dsp:txXfrm>
    </dsp:sp>
    <dsp:sp modelId="{143F4611-1057-475D-BE12-EE62DFD7A716}">
      <dsp:nvSpPr>
        <dsp:cNvPr id="0" name=""/>
        <dsp:cNvSpPr/>
      </dsp:nvSpPr>
      <dsp:spPr>
        <a:xfrm>
          <a:off x="428447" y="2097960"/>
          <a:ext cx="5998266" cy="501840"/>
        </a:xfrm>
        <a:prstGeom prst="roundRect">
          <a:avLst/>
        </a:prstGeom>
        <a:solidFill>
          <a:schemeClr val="tx2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organizator</a:t>
          </a:r>
          <a:endParaRPr lang="de-DE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8447" y="2097960"/>
        <a:ext cx="5998266" cy="501840"/>
      </dsp:txXfrm>
    </dsp:sp>
    <dsp:sp modelId="{F560C5D0-1E8C-411A-A94B-F50FFBDEDE1A}">
      <dsp:nvSpPr>
        <dsp:cNvPr id="0" name=""/>
        <dsp:cNvSpPr/>
      </dsp:nvSpPr>
      <dsp:spPr>
        <a:xfrm>
          <a:off x="0" y="3896475"/>
          <a:ext cx="8568952" cy="1392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5046" tIns="354076" rIns="66504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dirty="0"/>
            <a:t>opracowuje spis informacji,  których chcecie się dowiedzieć w odwiedzanej firmie. Mają być tu pytania do pracodawców, lista procesów o które chcecie zapytać, to czego chcecie się nauczyć podczas takiej wycieczki</a:t>
          </a:r>
          <a:endParaRPr lang="de-DE" sz="1700" kern="1200" dirty="0"/>
        </a:p>
      </dsp:txBody>
      <dsp:txXfrm>
        <a:off x="0" y="3896475"/>
        <a:ext cx="8568952" cy="1392300"/>
      </dsp:txXfrm>
    </dsp:sp>
    <dsp:sp modelId="{49EFB7A2-5931-48CF-94E9-EEDAE81530CA}">
      <dsp:nvSpPr>
        <dsp:cNvPr id="0" name=""/>
        <dsp:cNvSpPr/>
      </dsp:nvSpPr>
      <dsp:spPr>
        <a:xfrm>
          <a:off x="428447" y="3645555"/>
          <a:ext cx="5998266" cy="501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przewodnik</a:t>
          </a:r>
          <a:endParaRPr lang="de-DE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8447" y="3645555"/>
        <a:ext cx="5998266" cy="501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 l="3000" t="3000" r="3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E1ECA31-26E1-4CE5-B9F9-AD8095ACBF67}" type="datetimeFigureOut">
              <a:rPr lang="en-GB" smtClean="0"/>
              <a:pPr/>
              <a:t>13/09/2020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lacowki.poczta-polska.pl/" TargetMode="External"/><Relationship Id="rId7" Type="http://schemas.openxmlformats.org/officeDocument/2006/relationships/hyperlink" Target="https://www.globkurier.pl/oferta/przewoznicy/" TargetMode="External"/><Relationship Id="rId2" Type="http://schemas.openxmlformats.org/officeDocument/2006/relationships/hyperlink" Target="http://www.mpk.krakow.p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rtaloswiatowy.pl/bezpieczenstwo-w-szkole/rozporzadzenie-ministra-edukacji-narodowej-i-sportu-z-8-listopada-2001-r.-w-sprawie-warunkow-i-sposobu-organizowania-przez-publiczne-przedszkola-szkoly-i-placowki-krajoznawstwa-i-turystyki.-dz.u.-z-2001-r.-nr-135-poz.-1516-9766.html" TargetMode="External"/><Relationship Id="rId5" Type="http://schemas.openxmlformats.org/officeDocument/2006/relationships/hyperlink" Target="https://inpost.pl/pomoc-gdzie-znajduja-sie-oddzialy-inpost" TargetMode="External"/><Relationship Id="rId4" Type="http://schemas.openxmlformats.org/officeDocument/2006/relationships/hyperlink" Target="https://www.dpd.com.pl/klienci-biznesowi/O-DPD/Kontakt-i-Oddzial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1556792"/>
            <a:ext cx="7700392" cy="749945"/>
          </a:xfrm>
        </p:spPr>
        <p:txBody>
          <a:bodyPr>
            <a:noAutofit/>
          </a:bodyPr>
          <a:lstStyle/>
          <a:p>
            <a:r>
              <a:rPr lang="pl-PL" sz="4000" dirty="0"/>
              <a:t>Z WIZYTĄ U PRZYSZŁEGO PRACODAWCY</a:t>
            </a:r>
            <a:endParaRPr lang="en-GB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6856951" cy="4032448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WEB QUEST przeznaczony jest dla uczniów niesłyszących i słabosłyszących szkoły policealnej kształcących się na kierunku technik usług pocztowych i finansowych.</a:t>
            </a:r>
            <a:endParaRPr lang="en-GB" dirty="0"/>
          </a:p>
          <a:p>
            <a:pPr algn="just"/>
            <a:endParaRPr lang="pl-PL" dirty="0"/>
          </a:p>
          <a:p>
            <a:pPr algn="just"/>
            <a:r>
              <a:rPr lang="pl-PL" dirty="0"/>
              <a:t>Celem tego WQ jest zapoznanie uczniów z pracą na stanowiskach zgodnych z kierunkiem kształcenia.</a:t>
            </a:r>
            <a:endParaRPr lang="en-GB" dirty="0"/>
          </a:p>
          <a:p>
            <a:pPr algn="just"/>
            <a:endParaRPr lang="pl-PL" dirty="0"/>
          </a:p>
          <a:p>
            <a:pPr algn="just"/>
            <a:endParaRPr lang="en-GB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4400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0018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pl-PL" dirty="0"/>
              <a:t>EWALUACJA</a:t>
            </a:r>
            <a:endParaRPr lang="en-GB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58525"/>
              </p:ext>
            </p:extLst>
          </p:nvPr>
        </p:nvGraphicFramePr>
        <p:xfrm>
          <a:off x="323530" y="1196752"/>
          <a:ext cx="8424936" cy="539999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54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9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94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1764"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Wykonanie</a:t>
                      </a:r>
                      <a:r>
                        <a:rPr lang="pl-PL" baseline="0" dirty="0"/>
                        <a:t> zadania</a:t>
                      </a:r>
                      <a:endParaRPr lang="pl-PL" dirty="0"/>
                    </a:p>
                  </a:txBody>
                  <a:tcPr marL="7607" marR="7607" marT="7607" marB="7607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 marL="7607" marR="7607" marT="7607" marB="760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 marL="7607" marR="7607" marT="7607" marB="7607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 marL="7607" marR="7607" marT="7607" marB="7607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 marL="7607" marR="7607" marT="7607" marB="76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88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3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9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Merytoryczne opracowanie </a:t>
                      </a:r>
                      <a:r>
                        <a:rPr lang="en-GB" sz="1200" dirty="0" err="1">
                          <a:effectLst/>
                        </a:rPr>
                        <a:t>informacji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mało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informacji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informacje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niekompletne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r>
                        <a:rPr lang="pl-PL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błędy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merytoryczne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informacje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 err="1">
                          <a:effectLst/>
                        </a:rPr>
                        <a:t>niekompletne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 err="1">
                          <a:effectLst/>
                        </a:rPr>
                        <a:t>ciekawa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propozycja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dużo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informacji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 err="1">
                          <a:effectLst/>
                        </a:rPr>
                        <a:t>ciekawa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propozycja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zwiedzania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7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Opracowanie, </a:t>
                      </a:r>
                      <a:r>
                        <a:rPr lang="en-GB" sz="1200" dirty="0" err="1">
                          <a:effectLst/>
                        </a:rPr>
                        <a:t>optymalizacja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 err="1">
                          <a:effectLst/>
                        </a:rPr>
                        <a:t>czasu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kosztów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dane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niedokładne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 z </a:t>
                      </a:r>
                      <a:r>
                        <a:rPr lang="en-GB" sz="1200" dirty="0" err="1">
                          <a:effectLst/>
                        </a:rPr>
                        <a:t>błędami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dane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niekompletne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 bez </a:t>
                      </a:r>
                      <a:r>
                        <a:rPr lang="en-GB" sz="1200" dirty="0" err="1">
                          <a:effectLst/>
                        </a:rPr>
                        <a:t>błędów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dane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kompletne</a:t>
                      </a:r>
                      <a:r>
                        <a:rPr lang="en-GB" sz="1200" dirty="0">
                          <a:effectLst/>
                        </a:rPr>
                        <a:t> ale </a:t>
                      </a:r>
                      <a:r>
                        <a:rPr lang="en-GB" sz="1200" dirty="0" err="1">
                          <a:effectLst/>
                        </a:rPr>
                        <a:t>chaotyczne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wymagaj</a:t>
                      </a:r>
                      <a:r>
                        <a:rPr lang="pl-PL" sz="1200" dirty="0">
                          <a:effectLst/>
                        </a:rPr>
                        <a:t>ą</a:t>
                      </a:r>
                      <a:r>
                        <a:rPr lang="pl-PL" sz="1200" baseline="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dopracowania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plan </a:t>
                      </a:r>
                      <a:r>
                        <a:rPr lang="en-GB" sz="1200" dirty="0" err="1">
                          <a:effectLst/>
                        </a:rPr>
                        <a:t>kompletny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optymalny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jasno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przedstawiony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9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Współpraca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w </a:t>
                      </a:r>
                      <a:r>
                        <a:rPr lang="en-GB" sz="1200" dirty="0" err="1">
                          <a:effectLst/>
                        </a:rPr>
                        <a:t>grupie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znikoma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współpraca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w </a:t>
                      </a:r>
                      <a:r>
                        <a:rPr lang="en-GB" sz="1200" dirty="0" err="1">
                          <a:effectLst/>
                        </a:rPr>
                        <a:t>grupie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przeważająca praca indywidualna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dobra </a:t>
                      </a:r>
                      <a:r>
                        <a:rPr lang="en-GB" sz="1200" dirty="0" err="1">
                          <a:effectLst/>
                        </a:rPr>
                        <a:t>organizacja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pracy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współdziałanie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w </a:t>
                      </a:r>
                      <a:r>
                        <a:rPr lang="en-GB" sz="1200" dirty="0" err="1">
                          <a:effectLst/>
                        </a:rPr>
                        <a:t>grupie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doskonała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współpraca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koordynacja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67088" y="1459354"/>
            <a:ext cx="18473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866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570018"/>
              </p:ext>
            </p:extLst>
          </p:nvPr>
        </p:nvGraphicFramePr>
        <p:xfrm>
          <a:off x="2555776" y="2204864"/>
          <a:ext cx="4064000" cy="3599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23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Punktacja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3829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12-11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b</a:t>
                      </a:r>
                      <a:r>
                        <a:rPr lang="en-GB" dirty="0"/>
                        <a:t>ard</a:t>
                      </a:r>
                      <a:r>
                        <a:rPr lang="pl-PL" dirty="0"/>
                        <a:t>zo</a:t>
                      </a:r>
                      <a:r>
                        <a:rPr lang="pl-PL" baseline="0" dirty="0"/>
                        <a:t> dobry</a:t>
                      </a:r>
                      <a:endParaRPr lang="en-GB" dirty="0"/>
                    </a:p>
                    <a:p>
                      <a:pPr algn="ctr"/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23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10-9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</a:t>
                      </a:r>
                      <a:r>
                        <a:rPr lang="pl-PL" dirty="0"/>
                        <a:t>bry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23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8-6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dostateczny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23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5-3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dopuszczający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23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2-0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niedostateczny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448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Dzięki temu, że wykonaliście to zadanie możemy pójść i odwiedzić miejsca pracy, a także przyszłych pracodawców. </a:t>
            </a:r>
          </a:p>
          <a:p>
            <a:pPr algn="just"/>
            <a:r>
              <a:rPr lang="pl-PL" dirty="0"/>
              <a:t>	Zdobyliście wiedzę oraz doświadczenie w planowaniu 	i  organizowaniu spotkań.</a:t>
            </a:r>
          </a:p>
          <a:p>
            <a:pPr marL="0" indent="0" algn="just">
              <a:buNone/>
            </a:pPr>
            <a:r>
              <a:rPr lang="pl-PL" dirty="0"/>
              <a:t>Umiejętność planowania wycieczki wielokrotnie przyda Wam się w życiu prywatnym.</a:t>
            </a:r>
          </a:p>
          <a:p>
            <a:pPr marL="0" indent="0" algn="just">
              <a:buNone/>
            </a:pPr>
            <a:r>
              <a:rPr lang="pl-PL" dirty="0"/>
              <a:t>	Wiecie już co chcielibyście zobaczyć w firmie 	kurierskiej i o co zapytać.</a:t>
            </a:r>
          </a:p>
          <a:p>
            <a:pPr marL="0" indent="0" algn="just">
              <a:buNone/>
            </a:pPr>
            <a:r>
              <a:rPr lang="pl-PL" dirty="0"/>
              <a:t>Potraficie wyszukiwać informacje w Internecie i analizować je zgodnie z potrzebami.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6959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1AAC75-4915-4539-8493-AE21221D5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6093296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780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16042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Na rynku jest coraz więcej firm, za pośrednictwem których możemy wysłać przesyłkę.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Codziennie widzimy listonoszy i kurierów, którzy wkładają paczki do paczkomatów lub dostarczają je do domów. To jest tylko mały wycinek pracy jaki wykonują. </a:t>
            </a:r>
          </a:p>
          <a:p>
            <a:r>
              <a:rPr lang="pl-PL" dirty="0"/>
              <a:t>Aby nasze paczki do nas dotarły muszą przejść drogę w ogromnych sortowniach i działach ekspedycji.</a:t>
            </a:r>
          </a:p>
        </p:txBody>
      </p:sp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44208" y="3933056"/>
            <a:ext cx="1913148" cy="2529368"/>
          </a:xfrm>
          <a:prstGeom prst="rect">
            <a:avLst/>
          </a:prstGeom>
        </p:spPr>
      </p:pic>
      <p:pic>
        <p:nvPicPr>
          <p:cNvPr id="5" name="Picture 2" descr="F:\obraz\images (43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1600" y="4423159"/>
            <a:ext cx="3744416" cy="176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90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260058"/>
          </a:xfrm>
        </p:spPr>
        <p:txBody>
          <a:bodyPr/>
          <a:lstStyle/>
          <a:p>
            <a:r>
              <a:rPr lang="pl-PL" dirty="0"/>
              <a:t>WPROWADZENIE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641379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dirty="0"/>
              <a:t>Wybraliście kierunek kształcenia technik usług pocztowych i finansowych, aby w przyszłości pracować w firmach kurierskich lub na poczcie. </a:t>
            </a:r>
          </a:p>
          <a:p>
            <a:pPr marL="0" indent="0">
              <a:buNone/>
            </a:pPr>
            <a:r>
              <a:rPr lang="pl-PL" sz="2400" dirty="0"/>
              <a:t>Aby przekonać się jak</a:t>
            </a:r>
            <a:br>
              <a:rPr lang="pl-PL" sz="2400" dirty="0"/>
            </a:br>
            <a:r>
              <a:rPr lang="pl-PL" sz="2400" dirty="0"/>
              <a:t>naprawdę wygląda praca</a:t>
            </a:r>
            <a:br>
              <a:rPr lang="pl-PL" sz="2400" dirty="0"/>
            </a:br>
            <a:r>
              <a:rPr lang="pl-PL" sz="2400" dirty="0"/>
              <a:t>na poszczególnych stanowiskach, </a:t>
            </a:r>
            <a:br>
              <a:rPr lang="pl-PL" sz="2400" dirty="0"/>
            </a:br>
            <a:r>
              <a:rPr lang="pl-PL" sz="2400" dirty="0"/>
              <a:t>najlepiej pójść i to sprawdzić.</a:t>
            </a:r>
            <a:endParaRPr lang="en-GB" sz="2400" dirty="0"/>
          </a:p>
          <a:p>
            <a:pPr algn="just"/>
            <a:endParaRPr lang="en-GB" dirty="0"/>
          </a:p>
        </p:txBody>
      </p:sp>
      <p:pic>
        <p:nvPicPr>
          <p:cNvPr id="4" name="Picture 3" descr="F:\obraz\images (2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124" y="4005064"/>
            <a:ext cx="3172435" cy="2376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F:\obraz\images (5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93654"/>
            <a:ext cx="1981200" cy="1771650"/>
          </a:xfrm>
          <a:prstGeom prst="rect">
            <a:avLst/>
          </a:prstGeom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694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556792"/>
            <a:ext cx="3672408" cy="7200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Waszym zadaniem będzie:</a:t>
            </a:r>
            <a:r>
              <a:rPr lang="pl-PL" b="0" dirty="0"/>
              <a:t>  </a:t>
            </a:r>
            <a:endParaRPr lang="en-GB" b="0" dirty="0"/>
          </a:p>
          <a:p>
            <a:pPr marL="0" indent="0" algn="just">
              <a:buNone/>
            </a:pP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32242305"/>
              </p:ext>
            </p:extLst>
          </p:nvPr>
        </p:nvGraphicFramePr>
        <p:xfrm>
          <a:off x="899592" y="1772816"/>
          <a:ext cx="768017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581128"/>
            <a:ext cx="2847975" cy="1600200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037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28800"/>
            <a:ext cx="7992888" cy="49685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Karta wycieczki </a:t>
            </a:r>
            <a:r>
              <a:rPr lang="pl-PL" dirty="0"/>
              <a:t>powinna być planem przedsięwzięcia, </a:t>
            </a:r>
            <a:br>
              <a:rPr lang="pl-PL" dirty="0"/>
            </a:br>
            <a:r>
              <a:rPr lang="pl-PL" dirty="0"/>
              <a:t>z następującymi informacjami:</a:t>
            </a:r>
            <a:endParaRPr lang="en-GB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zaplanowanie miejsca, które chcecie odwiedzić</a:t>
            </a:r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GB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czas rozpoczęcia podróży i powrotu</a:t>
            </a:r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GB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określenie środka komunikacji oraz koszty przejazdu</a:t>
            </a:r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GB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zsynchronizowanie czasu zwiedzania i uwzględnienie komunikacji miejskiej do przemieszczania się</a:t>
            </a:r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GB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zestaw pytań, na które chcecie otrzymać odpowiedź</a:t>
            </a:r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pl-PL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zestaw miejsc i procesów, które chcecie zobaczyć</a:t>
            </a:r>
            <a:endParaRPr lang="en-GB" dirty="0"/>
          </a:p>
        </p:txBody>
      </p:sp>
      <p:pic>
        <p:nvPicPr>
          <p:cNvPr id="3074" name="Picture 2" descr="Car, map, marker, route, tri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103242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oney 2 Icon | Line Iconset | IconsMi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291" y="3140968"/>
            <a:ext cx="1311679" cy="13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Plik:Noun Project question mark icon 1101884 cc.svg – Wikipedia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525" y="522920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05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pl-PL" dirty="0"/>
              <a:t>PROCES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29236896"/>
              </p:ext>
            </p:extLst>
          </p:nvPr>
        </p:nvGraphicFramePr>
        <p:xfrm>
          <a:off x="467544" y="1628800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 descr="Classroom Management] 4 Pitfalls to Avoid for Effective Group Work ...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84" r="18994"/>
          <a:stretch/>
        </p:blipFill>
        <p:spPr bwMode="auto">
          <a:xfrm>
            <a:off x="3707904" y="1268760"/>
            <a:ext cx="1435994" cy="1428750"/>
          </a:xfrm>
          <a:prstGeom prst="flowChartConnector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54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539978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  <a:endParaRPr lang="en-GB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68377348"/>
              </p:ext>
            </p:extLst>
          </p:nvPr>
        </p:nvGraphicFramePr>
        <p:xfrm>
          <a:off x="251520" y="908720"/>
          <a:ext cx="85689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858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Zbierzcie uzyskane informacje i w grupie sporządźcie „kartę wycieczki”.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Lider przedstawi na forum klasy efekty pracy i po uzyskaniu akceptacji klasy, wybierzemy się na taką wycieczkę.</a:t>
            </a:r>
          </a:p>
          <a:p>
            <a:pPr marL="0" lvl="0" indent="0">
              <a:buNone/>
            </a:pPr>
            <a:endParaRPr lang="pl-PL" dirty="0"/>
          </a:p>
          <a:p>
            <a:pPr lvl="0"/>
            <a:r>
              <a:rPr lang="pl-PL" dirty="0"/>
              <a:t>Współpracujcie ze sobą, bo to najlepszy sposób do opracowania planu wycieczki.</a:t>
            </a:r>
            <a:endParaRPr lang="en-GB" dirty="0"/>
          </a:p>
        </p:txBody>
      </p:sp>
      <p:pic>
        <p:nvPicPr>
          <p:cNvPr id="4" name="Picture 4" descr="F:\obraz\pobrane (6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437112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566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ZASOBY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51125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 trakcie rozwiązywania zadania możecie korzystać z przykładowych stron np: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>
                <a:hlinkClick r:id="rId2"/>
              </a:rPr>
              <a:t>http://www.mpk.krakow.pl/</a:t>
            </a:r>
            <a:endParaRPr lang="pl-PL" sz="21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>
                <a:hlinkClick r:id="rId3"/>
              </a:rPr>
              <a:t>https://placowki.poczta-polska.pl/</a:t>
            </a:r>
            <a:endParaRPr lang="pl-PL" sz="21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>
                <a:hlinkClick r:id="rId4"/>
              </a:rPr>
              <a:t>https://www.dpd.com.pl/klienci-biznesowi/O-DPD/Kontakt-i-Oddzialy</a:t>
            </a:r>
            <a:endParaRPr lang="pl-PL" sz="21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>
                <a:hlinkClick r:id="rId5"/>
              </a:rPr>
              <a:t>https://inpost.pl/pomoc-gdzie-znajduja-sie-oddzialy-inpost</a:t>
            </a:r>
            <a:endParaRPr lang="pl-PL" sz="21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u="sng" dirty="0">
                <a:hlinkClick r:id="rId6"/>
              </a:rPr>
              <a:t>https://www.portaloswiatowy.pl/bezpieczenstwo-w-szkole/rozporzadzenie-ministra-edukacji-narodowej-i-sportu-z-8-listopada-2001-r.-w-sprawie-warunkow-i-sposobu-organizowania-przez-publiczne-przedszkola-szkoly-i-placowki-krajoznawstwa-i-turystyki.-dz.u.-z-2001-r.-nr-135-poz.-1516-9766.html#z_1</a:t>
            </a:r>
            <a:endParaRPr lang="pl-PL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>
                <a:hlinkClick r:id="rId7"/>
              </a:rPr>
              <a:t>https://www.globkurier.pl/oferta/przewoznicy/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730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dstawowy">
  <a:themeElements>
    <a:clrScheme name="Niestandardowy 26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000000"/>
      </a:hlink>
      <a:folHlink>
        <a:srgbClr val="969696"/>
      </a:folHlink>
    </a:clrScheme>
    <a:fontScheme name="Podstawowy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dstawowy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328</TotalTime>
  <Words>723</Words>
  <Application>Microsoft Office PowerPoint</Application>
  <PresentationFormat>Pokaz na ekranie (4:3)</PresentationFormat>
  <Paragraphs>116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Wingdings</vt:lpstr>
      <vt:lpstr>Podstawowy</vt:lpstr>
      <vt:lpstr>Z WIZYTĄ U PRZYSZŁEGO PRACODAWCY</vt:lpstr>
      <vt:lpstr>WPROWADZENIE</vt:lpstr>
      <vt:lpstr>WPROWADZENIE</vt:lpstr>
      <vt:lpstr>ZADANIE</vt:lpstr>
      <vt:lpstr>ZADANIE</vt:lpstr>
      <vt:lpstr> PROCES </vt:lpstr>
      <vt:lpstr>PROCES</vt:lpstr>
      <vt:lpstr>PROCES</vt:lpstr>
      <vt:lpstr>ZASOBY</vt:lpstr>
      <vt:lpstr>EWALUACJA</vt:lpstr>
      <vt:lpstr>EWALUACJA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WIZYTĄ U PRZYSZŁEGO PRACODAWCY</dc:title>
  <dc:creator>Marta Słupczyńska</dc:creator>
  <cp:lastModifiedBy>Dell</cp:lastModifiedBy>
  <cp:revision>35</cp:revision>
  <dcterms:created xsi:type="dcterms:W3CDTF">2020-08-14T09:58:16Z</dcterms:created>
  <dcterms:modified xsi:type="dcterms:W3CDTF">2020-09-13T18:40:53Z</dcterms:modified>
</cp:coreProperties>
</file>