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3" r:id="rId9"/>
    <p:sldId id="266" r:id="rId10"/>
    <p:sldId id="262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omaster.ai/pl/app/proposals" TargetMode="External"/><Relationship Id="rId7" Type="http://schemas.openxmlformats.org/officeDocument/2006/relationships/hyperlink" Target="https://planujbiznes.pl/analiza-swot/" TargetMode="External"/><Relationship Id="rId2" Type="http://schemas.openxmlformats.org/officeDocument/2006/relationships/hyperlink" Target="https://interviewme.pl/blog/analiza-swo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o.org.pl/uslugi-zarzadzania/wdrazanie-systemow/zarzadzanie-strategiczne/analiza-swot/" TargetMode="External"/><Relationship Id="rId5" Type="http://schemas.openxmlformats.org/officeDocument/2006/relationships/hyperlink" Target="http://www.podrecznik.edugate.pl/5-przedsiebiorstwo/5-8-moj-biznesplan/" TargetMode="External"/><Relationship Id="rId4" Type="http://schemas.openxmlformats.org/officeDocument/2006/relationships/hyperlink" Target="https://www.whiteart.pl/projektowanie-logo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CHARAKTERYSTYKA FIRMY I ANALIZA SWOT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 fontScale="92500" lnSpcReduction="20000"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</a:t>
            </a: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DLA KLAS SZKOŁY ŚREDNIEJ I  POLICEALNEJ </a:t>
            </a: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hlinkClick r:id="rId2"/>
              </a:rPr>
              <a:t>https://interviewme.pl/blog/analiza-swot</a:t>
            </a:r>
            <a:endParaRPr lang="pl-PL" dirty="0"/>
          </a:p>
          <a:p>
            <a:r>
              <a:rPr lang="pl-PL" dirty="0">
                <a:hlinkClick r:id="rId3"/>
              </a:rPr>
              <a:t>https://logomaster.ai/pl/app/proposals</a:t>
            </a:r>
            <a:endParaRPr lang="pl-PL" dirty="0"/>
          </a:p>
          <a:p>
            <a:r>
              <a:rPr lang="pl-PL" dirty="0">
                <a:hlinkClick r:id="rId4"/>
              </a:rPr>
              <a:t>https://www.whiteart.pl/projektowanie-logo</a:t>
            </a:r>
            <a:endParaRPr lang="pl-PL" dirty="0">
              <a:hlinkClick r:id="rId5"/>
            </a:endParaRPr>
          </a:p>
          <a:p>
            <a:r>
              <a:rPr lang="pl-PL" dirty="0">
                <a:hlinkClick r:id="rId5"/>
              </a:rPr>
              <a:t>http://www.podrecznik.edugate.pl/5-przedsiebiorstwo/5-8-moj-biznesplan/</a:t>
            </a:r>
            <a:endParaRPr lang="pl-PL" dirty="0"/>
          </a:p>
          <a:p>
            <a:r>
              <a:rPr lang="pl-PL" dirty="0">
                <a:hlinkClick r:id="rId6"/>
              </a:rPr>
              <a:t>https://www.iso.org.pl/uslugi-zarzadzania/wdrazanie-systemow/zarzadzanie-strategiczne/analiza-swot/</a:t>
            </a:r>
            <a:endParaRPr lang="pl-PL" dirty="0"/>
          </a:p>
          <a:p>
            <a:r>
              <a:rPr lang="pl-PL" dirty="0">
                <a:hlinkClick r:id="rId7"/>
              </a:rPr>
              <a:t>https://planujbiznes.pl/analiza-swot/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strategiczne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373216"/>
            <a:ext cx="2051720" cy="1448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92FAD5-C62F-4387-BED3-4A6369815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36912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85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0"/>
            <a:ext cx="3491880" cy="2358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21088"/>
            <a:ext cx="2880320" cy="231145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Specjalnie dla Was przygotowałam zadanie, które pomoże Wam dokonać analizy SWOT oraz charakterystyki przedsiębiorstwa, takiej jaka może się Wam przydać w biznesplanie, kiedy naprawdę będziecie zakładać firmę.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Waszym zadaniem będzie przygotowanie ogólnej charakterystyki oraz analizy SWOT przedsiębiorstwa w wybranej przez siebie branży (takie, jakie chciałbyś prowadzić w przyszłości).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W pierwszej kolejności zajmiemy się ogólną charakterystyką planowanego przez Was przedsiębiorstwa. Musi ona zawierać następujące elementy: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Nazwę</a:t>
            </a:r>
            <a:r>
              <a:rPr lang="pl-PL" dirty="0"/>
              <a:t> planowanego przedsiębiorstwa;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Logo </a:t>
            </a:r>
            <a:r>
              <a:rPr lang="pl-PL" dirty="0"/>
              <a:t>firmy;</a:t>
            </a:r>
          </a:p>
          <a:p>
            <a:pPr>
              <a:buNone/>
            </a:pPr>
            <a:r>
              <a:rPr lang="pl-PL" dirty="0"/>
              <a:t>3. Informacje o </a:t>
            </a:r>
            <a:r>
              <a:rPr lang="pl-PL" b="1" dirty="0"/>
              <a:t>właścicielach firmy</a:t>
            </a:r>
            <a:r>
              <a:rPr lang="pl-PL" dirty="0"/>
              <a:t> – ich imiona i nazwiska, kwalifikacje zawodowe i doświadczenie;</a:t>
            </a:r>
          </a:p>
          <a:p>
            <a:pPr>
              <a:buNone/>
            </a:pPr>
            <a:r>
              <a:rPr lang="pl-PL" dirty="0"/>
              <a:t>4. </a:t>
            </a:r>
            <a:r>
              <a:rPr lang="pl-PL" b="1" dirty="0"/>
              <a:t>Czym będzie zajmować się firma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5. </a:t>
            </a:r>
            <a:r>
              <a:rPr lang="pl-PL" b="1" dirty="0"/>
              <a:t>Lokalizację</a:t>
            </a:r>
            <a:r>
              <a:rPr lang="pl-PL" dirty="0"/>
              <a:t> planowanego przedsiębiorstwa z uzasadnieniem jej wyboru (gdzie i dlaczego właśnie tam chcę prowadzić firmę). </a:t>
            </a:r>
          </a:p>
        </p:txBody>
      </p:sp>
      <p:pic>
        <p:nvPicPr>
          <p:cNvPr id="20484" name="Picture 4" descr="Przedsiębiorstwo Grafika - kosiarka partner, wyszukiwark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776" y="0"/>
            <a:ext cx="2016224" cy="19994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Urzędnicy Pracuje Na Komputerze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t="5136" b="15586"/>
          <a:stretch>
            <a:fillRect/>
          </a:stretch>
        </p:blipFill>
        <p:spPr bwMode="auto">
          <a:xfrm>
            <a:off x="7307424" y="0"/>
            <a:ext cx="1836575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Zadanie wykonajcie techniką komputerową w edytorze teksu.</a:t>
            </a:r>
          </a:p>
          <a:p>
            <a:pPr algn="just"/>
            <a:r>
              <a:rPr lang="pl-PL" dirty="0"/>
              <a:t>Logo może być wykonane w dowolnym programie graficznym, jaki jest dostępny w Waszej pracowni. </a:t>
            </a:r>
          </a:p>
          <a:p>
            <a:pPr algn="just"/>
            <a:r>
              <a:rPr lang="pl-PL" dirty="0"/>
              <a:t>Logo nie może być skopiowane z zasobów internetowych, lecz w pełni wymyślone przez Was!</a:t>
            </a:r>
          </a:p>
          <a:p>
            <a:pPr algn="just"/>
            <a:r>
              <a:rPr lang="pl-PL" dirty="0"/>
              <a:t>Pamiętajcie, że wymienione elementy powinny się znaleźć w Waszej pracy we wskazanej przeze mnie kolejności. </a:t>
            </a:r>
          </a:p>
          <a:p>
            <a:pPr algn="just"/>
            <a:r>
              <a:rPr lang="pl-PL" dirty="0"/>
              <a:t>Zadanie wykonajcie samodzielnie lub w dwuosobowych grupach. </a:t>
            </a:r>
          </a:p>
          <a:p>
            <a:pPr algn="just"/>
            <a:r>
              <a:rPr lang="pl-PL" dirty="0"/>
              <a:t>Szczegółowe informacje na temat wskazanych elementów charakterystyki przedsiębiorstwa znajdziecie w źródłach internetowych – zachęcam do sprawdzenia!</a:t>
            </a:r>
          </a:p>
        </p:txBody>
      </p:sp>
      <p:sp>
        <p:nvSpPr>
          <p:cNvPr id="19460" name="AutoShape 4" descr="Kobieta Pracuje NA Komputerze Obraz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9462" name="AutoShape 6" descr="Kobieta Pracuje NA Komputerze Obraz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9464" name="Picture 8" descr="Wektorowa Ilustracja Dzieciaki Używa Komputer | Premium Wek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17232"/>
            <a:ext cx="1988912" cy="134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Analiza SWOT - na czym polega i kiedy ją stosować? [elementar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0"/>
            <a:ext cx="4788024" cy="179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pl-PL" dirty="0"/>
          </a:p>
          <a:p>
            <a:pPr algn="just"/>
            <a:r>
              <a:rPr lang="pl-PL" dirty="0"/>
              <a:t>Drugim elementem, który należy dołączyć do ogólnej charakterystyki przedsiębiorstwa, jest analiza strategiczna SWOT.</a:t>
            </a:r>
          </a:p>
          <a:p>
            <a:pPr algn="just"/>
            <a:r>
              <a:rPr lang="pl-PL" dirty="0"/>
              <a:t>  Zacznijmy od wyjaśnienia, czym jest analiza SWOT? – Odpowiedź na to pytanie wraz z przykładem analizy znajdziecie we wskazanych przeze mnie źródłach internetowych – sprawdźcie.</a:t>
            </a:r>
          </a:p>
          <a:p>
            <a:pPr algn="just"/>
            <a:r>
              <a:rPr lang="pl-PL" dirty="0"/>
              <a:t>Na podstawie podanych w materiałach internetowych przykładów, wykonajcie taką analizę dla planowanego przez Was przedsiębiorstwa.</a:t>
            </a:r>
          </a:p>
          <a:p>
            <a:pPr algn="just"/>
            <a:r>
              <a:rPr lang="pl-PL" dirty="0"/>
              <a:t>Polecenie wykonajcie również w edytorze teksu, samodzielnie lub w tych samych dwuosobowych grupach.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Po dokonaniu analizy SWOT postarajcie się pisemnie odpowiedzieć na pytania dotyczące możliwych wariantów rozwoju Waszej firmy. One także znajdują się w Waszych zasobach internetowych: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w przyszłości firma rozszerzy zakres działalności, czy może wyspecjalizuje się w wąskim zakresie?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firma będzie zwiększać zasięg działania, czy może będzie dążyć do opanowania rynku lokalnego?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firma będzie łączyć się lub nawiązywać współpracę z innymi firmami? Jeżeli tak, to jakie będą to firmy?</a:t>
            </a:r>
          </a:p>
          <a:p>
            <a:pPr marL="514350" indent="-514350" algn="just">
              <a:buNone/>
            </a:pPr>
            <a:endParaRPr lang="pl-PL" i="1" dirty="0"/>
          </a:p>
          <a:p>
            <a:pPr marL="514350" indent="-514350" algn="just"/>
            <a:r>
              <a:rPr lang="pl-PL" dirty="0"/>
              <a:t>Jeżeli nie zrozumieliście któregoś z pytań, poproście o wyjaśnienie nauczyciela. </a:t>
            </a:r>
          </a:p>
        </p:txBody>
      </p:sp>
      <p:pic>
        <p:nvPicPr>
          <p:cNvPr id="4" name="Picture 4" descr="Analiza SWOT - na czym polega i kiedy ją stosować? [elementar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29200"/>
            <a:ext cx="4788024" cy="179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Zastanówcie się i wspólnie porównajcie, które elementy zadania były dla Was najtrudniejsze do wykonania, a które najłatwiejsze i dlaczego? </a:t>
            </a:r>
          </a:p>
        </p:txBody>
      </p:sp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437112"/>
            <a:ext cx="3119500" cy="2246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194</TotalTime>
  <Words>925</Words>
  <Application>Microsoft Office PowerPoint</Application>
  <PresentationFormat>Pokaz na ekranie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Franklin Gothic Book</vt:lpstr>
      <vt:lpstr>Trebuchet MS</vt:lpstr>
      <vt:lpstr>Wingdings 2</vt:lpstr>
      <vt:lpstr>Techniczny</vt:lpstr>
      <vt:lpstr>CHCĘ BYĆ PRZEDSIĘBIORCĄ!  CHARAKTERYSTYKA FIRMY I ANALIZA SWOT</vt:lpstr>
      <vt:lpstr>WPROWADZENIE</vt:lpstr>
      <vt:lpstr>WPROWADZENIE</vt:lpstr>
      <vt:lpstr>ZADANIE </vt:lpstr>
      <vt:lpstr>PROCES</vt:lpstr>
      <vt:lpstr>PROCES</vt:lpstr>
      <vt:lpstr>PROCES</vt:lpstr>
      <vt:lpstr>PROCES</vt:lpstr>
      <vt:lpstr>PROCES</vt:lpstr>
      <vt:lpstr>ŹRÓDŁA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CHCĘ BYĆ PRZEDSIĘBIORCĄ!  ANALIZA SWOT</dc:title>
  <dc:creator>HP</dc:creator>
  <cp:lastModifiedBy>Dell</cp:lastModifiedBy>
  <cp:revision>15</cp:revision>
  <dcterms:created xsi:type="dcterms:W3CDTF">2020-07-25T10:28:33Z</dcterms:created>
  <dcterms:modified xsi:type="dcterms:W3CDTF">2020-09-13T18:26:05Z</dcterms:modified>
</cp:coreProperties>
</file>