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4AD02D-FDFF-4DE0-AEED-C6AC8335196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FBFDE-A9EC-440D-A34E-8A3B6FCFC8BE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A1833-87B1-401C-9E97-0ECEC25BC921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A881E-E802-402B-AB14-3F308169329F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B620D-F535-4892-B7C6-4A46DB542E05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E7D48D-3D01-47A3-819D-CD20F83C98D8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FC098-C51E-4210-A4F2-260AAD40FA1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6DD8C-B1F2-44AB-803C-3ECC855ACF0B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AC313-CCC1-4762-9451-3FB895B0BA1F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8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1746A-8ADD-4C7E-A290-689322F0FDE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10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9" name="Obraz 4" descr="Pusty symbol zastępczy pozwalający dodać obraz. Kliknij symbol zastępczy i wybierz obraz, który chcesz doda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 poziom</a:t>
            </a:r>
          </a:p>
          <a:p>
            <a:pPr lvl="6" rtl="0"/>
            <a:r>
              <a:rPr lang="pl-PL" dirty="0"/>
              <a:t>Siódmy poziom</a:t>
            </a:r>
          </a:p>
          <a:p>
            <a:pPr lvl="7" rtl="0"/>
            <a:r>
              <a:rPr lang="pl-PL" dirty="0"/>
              <a:t>Ósmy poziom</a:t>
            </a:r>
          </a:p>
          <a:p>
            <a:pPr lvl="8" rtl="0"/>
            <a:r>
              <a:rPr lang="pl-PL" dirty="0"/>
              <a:t>Dziewiąty poziom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gotuj.to/ugotuj/69892523/kluski+francuskie/p/" TargetMode="External"/><Relationship Id="rId3" Type="http://schemas.openxmlformats.org/officeDocument/2006/relationships/hyperlink" Target="https://prezi.com/zvjdh2-wjggc/ciasta-zarabiane-w-naczyniu/" TargetMode="External"/><Relationship Id="rId7" Type="http://schemas.openxmlformats.org/officeDocument/2006/relationships/hyperlink" Target="https://www.winiary.pl/przepis.aspx/112472/nalesniki-z-dzemem" TargetMode="External"/><Relationship Id="rId2" Type="http://schemas.openxmlformats.org/officeDocument/2006/relationships/hyperlink" Target="http://scholaris.pl/zasob/49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iastarmach.pl/ciasto-kluski-lane/" TargetMode="External"/><Relationship Id="rId5" Type="http://schemas.openxmlformats.org/officeDocument/2006/relationships/hyperlink" Target="http://cloud1z.edupage.org/cloud?z:dKs7w0Z3luK5d7CjYk6wcsyzqPO1ywY3KOr8AHZ0nJPXwMcQ9rYf0DQsHdCdNCsB" TargetMode="External"/><Relationship Id="rId4" Type="http://schemas.openxmlformats.org/officeDocument/2006/relationships/hyperlink" Target="https://www.youtube.com/watch?v=NuZNTDufEr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1021" y="2384884"/>
            <a:ext cx="5825366" cy="2088232"/>
          </a:xfrm>
        </p:spPr>
        <p:txBody>
          <a:bodyPr rtlCol="0"/>
          <a:lstStyle/>
          <a:p>
            <a:pPr rtl="0"/>
            <a:r>
              <a:rPr lang="pl-PL" dirty="0"/>
              <a:t>Ciasta zarabiane </a:t>
            </a:r>
            <a:br>
              <a:rPr lang="pl-PL" dirty="0"/>
            </a:br>
            <a:r>
              <a:rPr lang="pl-PL" dirty="0"/>
              <a:t>w naczyniu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70476" y="4005064"/>
            <a:ext cx="5040560" cy="2014736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Podtytuł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E8E808-2E00-45F3-916F-74305E932E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927" y="2492896"/>
            <a:ext cx="5825366" cy="4104456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188640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2F075-55C0-4CF1-90A6-386C9DE0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pPr algn="ctr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BC1EB-1922-41AE-A444-1E73D8DF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556792"/>
            <a:ext cx="9601200" cy="4463008"/>
          </a:xfrm>
        </p:spPr>
        <p:txBody>
          <a:bodyPr>
            <a:normAutofit/>
          </a:bodyPr>
          <a:lstStyle/>
          <a:p>
            <a:r>
              <a:rPr lang="pl-PL" sz="2400" dirty="0">
                <a:hlinkClick r:id="rId2"/>
              </a:rPr>
              <a:t>http://scholaris.pl/zasob/49256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https://prezi.com/zvjdh2-wjggc/ciasta-zarabiane-w-naczyniu/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https://www.youtube.com/watch?v=NuZNTDufEr8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http://cloud1z.edupage.org/cloud?z%3AdKs7w0Z3luK5d7CjYk6wcsyzqPO1ywY3KOr8AHZ0nJPXwMcQ9rYf0DQsHdCdNCsB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https://aniastarmach.pl/ciasto-kluski-lane/</a:t>
            </a:r>
            <a:endParaRPr lang="pl-PL" sz="2400" dirty="0"/>
          </a:p>
          <a:p>
            <a:r>
              <a:rPr lang="pl-PL" sz="2400">
                <a:hlinkClick r:id="rId7"/>
              </a:rPr>
              <a:t>https</a:t>
            </a:r>
            <a:r>
              <a:rPr lang="pl-PL" sz="2400" dirty="0">
                <a:hlinkClick r:id="rId7"/>
              </a:rPr>
              <a:t>://www.winiary.pl/przepis.aspx/112472/nalesniki-z-dzemem</a:t>
            </a:r>
            <a:endParaRPr lang="pl-PL" sz="2400" dirty="0"/>
          </a:p>
          <a:p>
            <a:r>
              <a:rPr lang="pl-PL" sz="2400" dirty="0">
                <a:hlinkClick r:id="rId8"/>
              </a:rPr>
              <a:t>http://ugotuj.to/ugotuj/69892523/kluski+francuskie/p/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618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C94B0-438A-46C1-951A-106F4E52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FA60DC5-FDA8-41BA-A140-85114C3DF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28598"/>
              </p:ext>
            </p:extLst>
          </p:nvPr>
        </p:nvGraphicFramePr>
        <p:xfrm>
          <a:off x="1522413" y="1340768"/>
          <a:ext cx="9601200" cy="51845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34006891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49675562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09661638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119188802"/>
                    </a:ext>
                  </a:extLst>
                </a:gridCol>
              </a:tblGrid>
              <a:tr h="388976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45620"/>
                  </a:ext>
                </a:extLst>
              </a:tr>
              <a:tr h="2973272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źródeł i 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07858"/>
                  </a:ext>
                </a:extLst>
              </a:tr>
              <a:tr h="1822327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9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9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F8B7B8-6CA4-4B63-878B-F48B39BA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F7F7D7D-C458-4EC0-8A16-5028ED3E6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99117"/>
              </p:ext>
            </p:extLst>
          </p:nvPr>
        </p:nvGraphicFramePr>
        <p:xfrm>
          <a:off x="1522413" y="1268760"/>
          <a:ext cx="9601200" cy="52565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30152324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750309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55325963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244143794"/>
                    </a:ext>
                  </a:extLst>
                </a:gridCol>
              </a:tblGrid>
              <a:tr h="3943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60168"/>
                  </a:ext>
                </a:extLst>
              </a:tr>
              <a:tr h="3598032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</a:t>
                      </a:r>
                      <a:r>
                        <a:rPr lang="pl-PL"/>
                        <a:t>2 potrawy, </a:t>
                      </a:r>
                      <a:r>
                        <a:rPr lang="pl-PL" dirty="0"/>
                        <a:t>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58355"/>
                  </a:ext>
                </a:extLst>
              </a:tr>
              <a:tr h="1264173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4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1CE200-7A25-465E-B896-50667673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471B96F-4949-4652-871A-199A398A8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63080"/>
              </p:ext>
            </p:extLst>
          </p:nvPr>
        </p:nvGraphicFramePr>
        <p:xfrm>
          <a:off x="2782043" y="1828800"/>
          <a:ext cx="7200802" cy="39044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250360531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1363841000"/>
                    </a:ext>
                  </a:extLst>
                </a:gridCol>
              </a:tblGrid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337068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34757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15088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34361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94207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39630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3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6B63E-0BC0-48BA-84E1-4392D9D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20148"/>
            <a:ext cx="9601200" cy="820620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19926-511F-4301-AC7E-15E33178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pl-PL" sz="2400" dirty="0"/>
              <a:t>Ciasta zarabiane w naczyniu stanowią ważny dodatek w kuchni polskiej. Stanowią ważny fundament kultury i dziedzictwa narodowego. Wykorzystywane są zarówno jako dodatek do potraw, oraz stanowią samodzielne danie lub deser.</a:t>
            </a:r>
          </a:p>
          <a:p>
            <a:pPr marL="393192" lvl="1" indent="0">
              <a:buNone/>
            </a:pPr>
            <a:r>
              <a:rPr lang="pl-PL" sz="2400" dirty="0"/>
              <a:t> Dzięki Waszym  prezentacjom wiesz:</a:t>
            </a:r>
          </a:p>
          <a:p>
            <a:r>
              <a:rPr lang="pl-PL" sz="2400" dirty="0"/>
              <a:t>Dowiedziałeś się co to jest ciasto zarabiane w naczyniu</a:t>
            </a:r>
          </a:p>
          <a:p>
            <a:r>
              <a:rPr lang="pl-PL" sz="2400" dirty="0"/>
              <a:t>Dowiedziałeś się jak duża jest różnorodność ciast</a:t>
            </a:r>
          </a:p>
          <a:p>
            <a:r>
              <a:rPr lang="pl-PL" sz="2400" dirty="0"/>
              <a:t>Dowiedziałeś się o wszechstronnym zastosowaniu</a:t>
            </a:r>
          </a:p>
          <a:p>
            <a:pPr marL="0" indent="0">
              <a:buNone/>
            </a:pPr>
            <a:r>
              <a:rPr lang="pl-PL" sz="2400" dirty="0"/>
              <a:t>     ciasta zarabianego w naczyniu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4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395C2-6F51-4907-BADA-AAE68451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8B44B0-75E0-4059-8FF9-94F7CC9E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12776"/>
            <a:ext cx="8964486" cy="4607024"/>
          </a:xfrm>
        </p:spPr>
        <p:txBody>
          <a:bodyPr/>
          <a:lstStyle/>
          <a:p>
            <a:r>
              <a:rPr lang="pl-PL" sz="2400" dirty="0"/>
              <a:t>Poznałeś asortyment ciast zarabianych w naczyniu</a:t>
            </a:r>
          </a:p>
          <a:p>
            <a:r>
              <a:rPr lang="pl-PL" sz="2400" dirty="0"/>
              <a:t>Poznałeś etapy sporządzania różnych ciast</a:t>
            </a:r>
          </a:p>
          <a:p>
            <a:r>
              <a:rPr lang="pl-PL" sz="2400" dirty="0"/>
              <a:t>Dowiedziałeś się jak przygotować kluski kładzione, kluski lane, kluski francuskie i półfrancuskie oraz ciasto naleśnikowe</a:t>
            </a:r>
          </a:p>
          <a:p>
            <a:r>
              <a:rPr lang="pl-PL" sz="2400" dirty="0"/>
              <a:t>Potrafisz przygotować, samodzielnie ciasta zarabiane w naczyniu</a:t>
            </a:r>
          </a:p>
          <a:p>
            <a:r>
              <a:rPr lang="pl-PL" sz="2400" dirty="0"/>
              <a:t>Nauczyliście się współpracować w grupie </a:t>
            </a:r>
          </a:p>
          <a:p>
            <a:r>
              <a:rPr lang="pl-PL" sz="2400" dirty="0"/>
              <a:t>Dowiedziałeś się jak za pomocą </a:t>
            </a:r>
            <a:r>
              <a:rPr lang="pl-PL" sz="2400" dirty="0" err="1"/>
              <a:t>internetu</a:t>
            </a:r>
            <a:r>
              <a:rPr lang="pl-PL" sz="2400" dirty="0"/>
              <a:t> znajdować receptury i wykorzystywać je w domu oraz dalszej pracy zawodowej jako kucharz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4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0B6CA-014C-4845-AC88-738F2F4D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r>
              <a:rPr lang="pl-PL" dirty="0"/>
              <a:t>Poradnik dla nauczycieli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3629FD-4185-463E-851B-4E5EA7044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556792"/>
            <a:ext cx="8388422" cy="4463008"/>
          </a:xfrm>
        </p:spPr>
        <p:txBody>
          <a:bodyPr/>
          <a:lstStyle/>
          <a:p>
            <a:r>
              <a:rPr lang="pl-PL" sz="2400" dirty="0"/>
              <a:t>Uczniowie najlepiej jeśli dobiorą się sami w grupy                   2 osobowe. Należy zwrócić uwagę uczniom żeby przynajmniej jeden z nich miał odpowiedni program do wykonania prezentacji</a:t>
            </a:r>
          </a:p>
          <a:p>
            <a:r>
              <a:rPr lang="pl-PL" sz="2400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2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2C957-E3C7-4647-8BC7-E567C11C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/>
          <a:lstStyle/>
          <a:p>
            <a:r>
              <a:rPr lang="pl-PL" dirty="0"/>
              <a:t>Poradnik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05AED9-6C2A-4F00-A5AE-D55C62CFF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28800"/>
            <a:ext cx="9601200" cy="4391000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Nauczyciel powinien przedstawić plusy i minusy korzystania z </a:t>
            </a:r>
            <a:r>
              <a:rPr lang="pl-PL" sz="2800" dirty="0" err="1"/>
              <a:t>internetu</a:t>
            </a:r>
            <a:r>
              <a:rPr lang="pl-PL" sz="2800" dirty="0"/>
              <a:t>, zwrócić szczególną uwagę na ewentualne zagrożenia i niebezpieczeństwa wynikające z korzystania z sieci.</a:t>
            </a:r>
          </a:p>
          <a:p>
            <a:r>
              <a:rPr lang="pl-PL" sz="2800" dirty="0"/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r>
              <a:rPr lang="pl-PL" sz="2800" dirty="0"/>
              <a:t>Czas wykonania projektu powinien być dostosowany do możliwości uczniów. Część teoretyczna (około 2 tygodni), część praktyczna powinna odbyć się w pracowni gastronomicznej i nie przekraczać 3 godzin zegarowych.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761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0BFF21C-0216-4CC1-8E79-6E3938F1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r>
              <a:rPr lang="pl-PL" dirty="0"/>
              <a:t>Poradnik dla nauczycieli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25D83FD-2C1D-4FA1-9A56-930D5997F5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sz="24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E7A623F-7B73-44B6-B475-ABCD28BD3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5413" y="1828801"/>
            <a:ext cx="4648200" cy="37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237A7A8-CD82-408D-B534-1A5320AF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6BD1AF4-F74E-41E9-B5B8-5B86A855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5266" y="1828800"/>
            <a:ext cx="62954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0A9641C-E82C-4341-B238-AC81DB99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76672"/>
            <a:ext cx="9601200" cy="1143000"/>
          </a:xfrm>
        </p:spPr>
        <p:txBody>
          <a:bodyPr/>
          <a:lstStyle/>
          <a:p>
            <a:r>
              <a:rPr lang="pl-PL" dirty="0"/>
              <a:t>Ciasta zarabiane w naczyniu,</a:t>
            </a:r>
            <a:br>
              <a:rPr lang="pl-PL" dirty="0"/>
            </a:br>
            <a:r>
              <a:rPr lang="pl-PL" dirty="0"/>
              <a:t>asortyment potraw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3DEF90-5B18-43C2-97F8-922640F9F0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Web Quest przeznaczony dla uczniów niesłyszących w ramach zajęć pracowni gastronomicznej dla klas I technikum gastronomicznego i szkoły zawodowej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0DEEDAB4-D923-47E5-A9DE-7A399365C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5412" y="1828800"/>
            <a:ext cx="4907083" cy="3980975"/>
          </a:xfrm>
        </p:spPr>
      </p:pic>
    </p:spTree>
    <p:extLst>
      <p:ext uri="{BB962C8B-B14F-4D97-AF65-F5344CB8AC3E}">
        <p14:creationId xmlns:p14="http://schemas.microsoft.com/office/powerpoint/2010/main" val="18628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C7E8DA-1315-4B17-A38F-0FD5317D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476672"/>
            <a:ext cx="9925746" cy="5543128"/>
          </a:xfrm>
        </p:spPr>
        <p:txBody>
          <a:bodyPr/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75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BA64F-8B39-45C9-BEA1-532488B8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97D7F6C-C610-43BA-AEBC-BF64F85D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42053"/>
            <a:ext cx="7668342" cy="3832448"/>
          </a:xfrm>
        </p:spPr>
        <p:txBody>
          <a:bodyPr/>
          <a:lstStyle/>
          <a:p>
            <a:r>
              <a:rPr lang="pl-PL" sz="2400" dirty="0"/>
              <a:t>Wprowadzenie</a:t>
            </a:r>
          </a:p>
          <a:p>
            <a:r>
              <a:rPr lang="pl-PL" sz="2400" dirty="0"/>
              <a:t> Zadania</a:t>
            </a:r>
          </a:p>
          <a:p>
            <a:r>
              <a:rPr lang="pl-PL" sz="2400" dirty="0"/>
              <a:t> Proces</a:t>
            </a:r>
          </a:p>
          <a:p>
            <a:r>
              <a:rPr lang="pl-PL" sz="2400" dirty="0"/>
              <a:t> Źródła</a:t>
            </a:r>
          </a:p>
          <a:p>
            <a:r>
              <a:rPr lang="pl-PL" sz="2400" dirty="0"/>
              <a:t> Ewaluacja</a:t>
            </a:r>
          </a:p>
          <a:p>
            <a:r>
              <a:rPr lang="pl-PL" sz="2400" dirty="0"/>
              <a:t> Konkluzja</a:t>
            </a:r>
          </a:p>
          <a:p>
            <a:r>
              <a:rPr lang="pl-PL" sz="2400" dirty="0"/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9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50442D-50B1-4FAB-AD20-54385534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A7FE03-F2F6-47FD-BE2E-616F936AD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Witajcie młodzi kucharze !!!!</a:t>
            </a:r>
          </a:p>
          <a:p>
            <a:r>
              <a:rPr lang="pl-PL" dirty="0"/>
              <a:t>Czy lubicie naleśniki, kluseczki z owocami i jogurtem ?</a:t>
            </a:r>
          </a:p>
          <a:p>
            <a:r>
              <a:rPr lang="pl-PL" dirty="0"/>
              <a:t>Czy wiecie jakie są ciasta zarabiane w naczyniu ?</a:t>
            </a:r>
          </a:p>
          <a:p>
            <a:r>
              <a:rPr lang="pl-PL" dirty="0"/>
              <a:t>W jakich posiłkach podaje się kluseczki ?</a:t>
            </a:r>
          </a:p>
          <a:p>
            <a:r>
              <a:rPr lang="pl-PL" dirty="0"/>
              <a:t>Czy jesteście w stanie wymienić potrawy wyrabiane w naczyniu?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DC94316-3301-4A12-97FC-64ED78D1A0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5513" y="1828800"/>
            <a:ext cx="5118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6408B-C439-4988-BEEC-65A4D855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609128-2C93-44AB-9F23-601BD6215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Każdy z Was na pewno jadł potrawy zarabiane w naczyniu, choć może o tym nie wiedział.</a:t>
            </a:r>
          </a:p>
          <a:p>
            <a:r>
              <a:rPr lang="pl-PL" dirty="0"/>
              <a:t> Jedliście na pewno kluseczki lub naleśniki na śniadanie, obiad, kolację a może na podwieczorek. </a:t>
            </a:r>
          </a:p>
          <a:p>
            <a:r>
              <a:rPr lang="pl-PL" dirty="0"/>
              <a:t>Czy w Waszym domu sporządza się potrawy zarabiane w naczyniu? </a:t>
            </a:r>
          </a:p>
          <a:p>
            <a:r>
              <a:rPr lang="pl-PL" dirty="0"/>
              <a:t> Jakie są Twoje ulubione naleśniki na słodko czy na słono?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43D8EE6-57D0-4EB6-8218-C4D8D4FA9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5413" y="2133290"/>
            <a:ext cx="4648200" cy="35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47CA2-C0E1-414D-87E6-947348E2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pPr algn="ctr"/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0731F-B470-41DA-85A7-187DC982B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628800"/>
            <a:ext cx="5102354" cy="4536504"/>
          </a:xfrm>
        </p:spPr>
        <p:txBody>
          <a:bodyPr>
            <a:normAutofit/>
          </a:bodyPr>
          <a:lstStyle/>
          <a:p>
            <a:r>
              <a:rPr lang="pl-PL" sz="2400" dirty="0"/>
              <a:t>Wasze zadanie będzie składało się z dwóch części:</a:t>
            </a:r>
          </a:p>
          <a:p>
            <a:pPr algn="ctr"/>
            <a:r>
              <a:rPr lang="pl-PL" sz="24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400" dirty="0"/>
              <a:t>na temat: „</a:t>
            </a:r>
            <a:r>
              <a:rPr lang="pl-PL" sz="2400" b="1" dirty="0"/>
              <a:t>Ciasta zarabiane w naczyniu,</a:t>
            </a:r>
            <a:br>
              <a:rPr lang="pl-PL" sz="2400" b="1" dirty="0"/>
            </a:br>
            <a:r>
              <a:rPr lang="pl-PL" sz="2400" b="1" dirty="0"/>
              <a:t>asortyment potraw</a:t>
            </a:r>
            <a:r>
              <a:rPr lang="pl-PL" sz="2400" dirty="0"/>
              <a:t>”</a:t>
            </a:r>
          </a:p>
          <a:p>
            <a:pPr algn="ctr"/>
            <a:r>
              <a:rPr lang="pl-PL" sz="2400" dirty="0"/>
              <a:t>Części praktycznej- polegającej na wykonaniu potraw zarabianych w naczyniu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4782C8-5F39-4EBC-9E5F-091531A316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81750" y="1628800"/>
            <a:ext cx="5386711" cy="39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2DBDBE1-07BD-4D20-9090-6DB53ED3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5D04C-CD04-4605-A224-33DE0108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Proces przygotowania pierwszej części zadania:</a:t>
            </a:r>
          </a:p>
          <a:p>
            <a:r>
              <a:rPr lang="pl-PL" sz="2800" dirty="0"/>
              <a:t> Zadanie to będziecie wykonywać w parach, Waszym celem będzie przygotowanie prezentacji multimedialnej.</a:t>
            </a:r>
          </a:p>
          <a:p>
            <a:r>
              <a:rPr lang="pl-PL" sz="28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Temat prezentacji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927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2882C-5E96-4E45-8C53-49074799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0A386C-BC53-4472-B74B-846D21FF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12776"/>
            <a:ext cx="9601200" cy="460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Najważniejsze zagadnienia dotyczące omawianego tematu:</a:t>
            </a:r>
          </a:p>
          <a:p>
            <a:r>
              <a:rPr lang="pl-PL" sz="2800" dirty="0"/>
              <a:t>Jaki jest asortyment ciast zarabianych w naczyniu ?</a:t>
            </a:r>
          </a:p>
          <a:p>
            <a:r>
              <a:rPr lang="pl-PL" sz="2800" dirty="0"/>
              <a:t>Przedstaw techniki sporządzania ciasta kluskowego, kładzionego, francuskiego i półfrancuskiego oraz naleśnikowego.</a:t>
            </a:r>
          </a:p>
          <a:p>
            <a:r>
              <a:rPr lang="pl-PL" sz="2800" dirty="0"/>
              <a:t>Jakie są sposoby składania naleśników ?</a:t>
            </a:r>
          </a:p>
          <a:p>
            <a:r>
              <a:rPr lang="pl-PL" sz="2800" dirty="0"/>
              <a:t>Jakie zastosowanie mają ciasta zarabiane w naczyniu? </a:t>
            </a:r>
          </a:p>
          <a:p>
            <a:r>
              <a:rPr lang="pl-PL" sz="2800" dirty="0"/>
              <a:t>Przygotuj 5 receptur na potrawy z ciasta.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669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68990-A4BA-4AB7-A50A-9D085F26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E585CB-C85A-48B8-9FC7-361EFD4B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340768"/>
            <a:ext cx="9601200" cy="467903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multimedialnej, dwóch receptur na potrawy  i wykonanie ich w pracowni gastronomicznej.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 na 3 </a:t>
            </a:r>
            <a:r>
              <a:rPr lang="pl-PL" sz="2400" dirty="0" err="1"/>
              <a:t>porcjie</a:t>
            </a:r>
            <a:r>
              <a:rPr lang="pl-PL" sz="2400" dirty="0"/>
              <a:t> potraw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potraw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3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w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17_TF02886637_TF02886637.potx" id="{3A0D9524-68D2-4621-BA1D-4EAE25E227FF}" vid="{2CDE80DB-0C1F-4BD7-AE6F-EF8038EB2202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akwarelowa (panoramiczna)</Template>
  <TotalTime>808</TotalTime>
  <Words>1007</Words>
  <Application>Microsoft Office PowerPoint</Application>
  <PresentationFormat>Niestandardowy</PresentationFormat>
  <Paragraphs>132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Palatino Linotype</vt:lpstr>
      <vt:lpstr>Akwarela_16x9</vt:lpstr>
      <vt:lpstr>Ciasta zarabiane  w naczyniu</vt:lpstr>
      <vt:lpstr>Ciasta zarabiane w naczyniu, asortyment potraw</vt:lpstr>
      <vt:lpstr>Spis treści </vt:lpstr>
      <vt:lpstr>Wprowadzenie </vt:lpstr>
      <vt:lpstr>Wprowadzenie </vt:lpstr>
      <vt:lpstr>Zadanie </vt:lpstr>
      <vt:lpstr>Proces </vt:lpstr>
      <vt:lpstr>Proces </vt:lpstr>
      <vt:lpstr>Proces </vt:lpstr>
      <vt:lpstr>Źródła </vt:lpstr>
      <vt:lpstr>Ewaluacja części I teoretycznej </vt:lpstr>
      <vt:lpstr>Ewaluacja części II praktycznej </vt:lpstr>
      <vt:lpstr>Ewaluacja - ocena</vt:lpstr>
      <vt:lpstr>Konkluzja </vt:lpstr>
      <vt:lpstr>Konkluzja </vt:lpstr>
      <vt:lpstr>Poradnik dla nauczycieli</vt:lpstr>
      <vt:lpstr>Poradnik dla nauczyciela </vt:lpstr>
      <vt:lpstr>Poradnik dla nauczycieli</vt:lpstr>
      <vt:lpstr>Powodzenia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Ciasta zarabiane  w naczyniu</dc:title>
  <dc:creator>Danusia</dc:creator>
  <cp:lastModifiedBy>Dell</cp:lastModifiedBy>
  <cp:revision>20</cp:revision>
  <dcterms:created xsi:type="dcterms:W3CDTF">2020-08-19T16:12:42Z</dcterms:created>
  <dcterms:modified xsi:type="dcterms:W3CDTF">2020-09-13T18:22:34Z</dcterms:modified>
</cp:coreProperties>
</file>