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ysokieobcasy.pl/wysokie-obcasy/1,100961,10423059,Pielegnacja_skory_wokol_oczu___zabiegi_u_kosmetyczki.html?disableRedirects=true" TargetMode="External"/><Relationship Id="rId3" Type="http://schemas.openxmlformats.org/officeDocument/2006/relationships/hyperlink" Target="https://www.chantarelle.pl/pielegnacja-skory-wokol-oczu.html" TargetMode="External"/><Relationship Id="rId7" Type="http://schemas.openxmlformats.org/officeDocument/2006/relationships/hyperlink" Target="https://www.trustedcosmetics.pl/skladniki-aktywne-w-kosmetykach-do-okolic-oczu/" TargetMode="External"/><Relationship Id="rId2" Type="http://schemas.openxmlformats.org/officeDocument/2006/relationships/hyperlink" Target="https://www.laser-medica.szczecin.pl/sk%C3%B3ra-okolicy-oczu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oz.pl/czytelnia/a12006-Jak_pielegnowac_delikatna_skore_wokol_oczu" TargetMode="External"/><Relationship Id="rId5" Type="http://schemas.openxmlformats.org/officeDocument/2006/relationships/hyperlink" Target="https://encrypted-tbn0.gstatic.com/images?q=tbn:ANd9GcQQLZElHw-CaJ-5xvgUA7DIMUNGdSUYlkJ89A&amp;usqp=CAU" TargetMode="External"/><Relationship Id="rId4" Type="http://schemas.openxmlformats.org/officeDocument/2006/relationships/hyperlink" Target="https://encrypted-tbn0.gstatic.com/images?q=tbn:ANd9GcSl8k6S9nLJwOFMJIBFuogZT80wk3lWllvS3Q&amp;usqp=CAU" TargetMode="External"/><Relationship Id="rId9" Type="http://schemas.openxmlformats.org/officeDocument/2006/relationships/hyperlink" Target="https://zwierciadlo.pl/moda-i-uroda/co-mozesz-zrobic-dla-skory-wokol-oczu-aby-poprawic-jej-wyglad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F0B838-704E-4B48-8F2C-2179CF59F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1012" y="1300786"/>
            <a:ext cx="8689976" cy="1262306"/>
          </a:xfrm>
        </p:spPr>
        <p:txBody>
          <a:bodyPr/>
          <a:lstStyle/>
          <a:p>
            <a:r>
              <a:rPr lang="pl-PL" dirty="0"/>
              <a:t>Pielęgnacja okolic oczu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74F69B7-5690-440C-9D06-AF288BD42F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51012" y="2951018"/>
            <a:ext cx="8689976" cy="2881746"/>
          </a:xfrm>
        </p:spPr>
        <p:txBody>
          <a:bodyPr>
            <a:normAutofit fontScale="85000" lnSpcReduction="10000"/>
          </a:bodyPr>
          <a:lstStyle/>
          <a:p>
            <a:r>
              <a:rPr lang="pl-PL" sz="5100" dirty="0" err="1"/>
              <a:t>Webqest</a:t>
            </a:r>
            <a:r>
              <a:rPr lang="pl-PL" sz="5100" dirty="0"/>
              <a:t> jest przeznaczony dla uczniów kierunku </a:t>
            </a:r>
          </a:p>
          <a:p>
            <a:r>
              <a:rPr lang="pl-PL" sz="5100" dirty="0"/>
              <a:t>Technik usług kosmetycznych</a:t>
            </a:r>
          </a:p>
          <a:p>
            <a:pPr algn="l"/>
            <a:endParaRPr lang="pl-PL" sz="2900" dirty="0"/>
          </a:p>
          <a:p>
            <a:pPr algn="r"/>
            <a:endParaRPr lang="pl-PL" sz="1600" dirty="0"/>
          </a:p>
        </p:txBody>
      </p:sp>
      <p:pic>
        <p:nvPicPr>
          <p:cNvPr id="6" name="Picture 2" descr="EOG log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4993" y="558911"/>
            <a:ext cx="1279159" cy="89632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3519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E73AD5-988D-440D-95C8-6C4DF6D8ED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Wprowadzenie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FCC02F-FFDA-4825-A0C5-55A4788CD40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dirty="0"/>
              <a:t>Witam was serdecznie!</a:t>
            </a:r>
          </a:p>
          <a:p>
            <a:pPr marL="0" indent="0">
              <a:buNone/>
            </a:pPr>
            <a:r>
              <a:rPr lang="pl-PL" dirty="0"/>
              <a:t>Dzisiaj naszym tematem będzie pielęgnacja okolic oczy</a:t>
            </a:r>
          </a:p>
          <a:p>
            <a:pPr marL="0" indent="0">
              <a:buNone/>
            </a:pPr>
            <a:r>
              <a:rPr lang="pl-PL" dirty="0"/>
              <a:t>Nie na daremnie mówią że oczy są zwierciadłem dyszy</a:t>
            </a:r>
          </a:p>
          <a:p>
            <a:pPr marL="0" indent="0">
              <a:buNone/>
            </a:pPr>
            <a:r>
              <a:rPr lang="pl-PL" dirty="0"/>
              <a:t>Spojrzenie jest najważniejszą częścią naszego wizerunku, po nim  kształtuję się opinia o charakterze człowieka, dla tego otoczenie oczu ma ogromne znaczenie w wyglądzie osoby.</a:t>
            </a:r>
          </a:p>
          <a:p>
            <a:pPr marL="0" indent="0">
              <a:buNone/>
            </a:pPr>
            <a:r>
              <a:rPr lang="pl-PL" dirty="0"/>
              <a:t>Skóra wokół oczu jest kilkakrotnie cieńsza niż na twarzy, praktycznie nie zawiera gruczołów potowych i łojowych, dla tego szybciej się starzeję</a:t>
            </a:r>
          </a:p>
          <a:p>
            <a:pPr marL="0" indent="0">
              <a:buNone/>
            </a:pPr>
            <a:r>
              <a:rPr lang="pl-PL" dirty="0"/>
              <a:t>oczy pracują nieustannie zapewniając nam mnóstwo wrażeń </a:t>
            </a:r>
          </a:p>
          <a:p>
            <a:pPr marL="0" indent="0">
              <a:buNone/>
            </a:pPr>
            <a:r>
              <a:rPr lang="pl-PL" dirty="0"/>
              <a:t>od stanu skóry w tej okolice zależy też nasz wzrok, dla tego musimy dbać o kondycję skóry wokół oczu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52185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41F480-9EB1-4D5C-9600-64E6207F4D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002465"/>
          </a:xfrm>
        </p:spPr>
        <p:txBody>
          <a:bodyPr/>
          <a:lstStyle/>
          <a:p>
            <a:r>
              <a:rPr lang="pl-PL" dirty="0"/>
              <a:t>zadanie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4791A6-001A-4866-B909-99C5FE1D87E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787236"/>
            <a:ext cx="10363826" cy="4003963"/>
          </a:xfrm>
        </p:spPr>
        <p:txBody>
          <a:bodyPr>
            <a:normAutofit fontScale="92500" lnSpcReduction="10000"/>
          </a:bodyPr>
          <a:lstStyle/>
          <a:p>
            <a:r>
              <a:rPr lang="pl-PL" dirty="0"/>
              <a:t>Wasza praca będzie polegała na przeanalizowaniu budowy skóry wokół oczu</a:t>
            </a:r>
          </a:p>
          <a:p>
            <a:pPr marL="0" indent="0">
              <a:buNone/>
            </a:pPr>
            <a:r>
              <a:rPr lang="pl-PL" dirty="0"/>
              <a:t>    i opracowaniu prospektu reklamowego o sposobach pielęgnacji tego obszaru</a:t>
            </a:r>
          </a:p>
          <a:p>
            <a:r>
              <a:rPr lang="pl-PL" dirty="0"/>
              <a:t>w pracy trzeba będzie uwzględnić tak że różnice w pielęgnacji związane z     </a:t>
            </a:r>
          </a:p>
          <a:p>
            <a:pPr marL="0" indent="0">
              <a:buNone/>
            </a:pPr>
            <a:r>
              <a:rPr lang="pl-PL" dirty="0"/>
              <a:t>    wiekiem i płcią klientów</a:t>
            </a:r>
          </a:p>
          <a:p>
            <a:r>
              <a:rPr lang="pl-PL" dirty="0"/>
              <a:t>zaprezentować metody manualne i z zastosowaniem czynników fizykalnych nie </a:t>
            </a:r>
          </a:p>
          <a:p>
            <a:pPr marL="0" indent="0">
              <a:buNone/>
            </a:pPr>
            <a:r>
              <a:rPr lang="pl-PL" dirty="0"/>
              <a:t>    zapominając o składnikach aktywnych niezbędnych w takich zabiegach</a:t>
            </a:r>
          </a:p>
          <a:p>
            <a:r>
              <a:rPr lang="pl-PL" dirty="0"/>
              <a:t>Po zakończeniu zbioru materiałów na ten temat wykonacie broszurę reklamującą takie zabiegi</a:t>
            </a:r>
          </a:p>
          <a:p>
            <a:pPr marL="0" indent="0">
              <a:buNone/>
            </a:pPr>
            <a:r>
              <a:rPr lang="pl-PL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971966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33D37A-E594-43A6-A31D-23D42052B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600682"/>
          </a:xfrm>
        </p:spPr>
        <p:txBody>
          <a:bodyPr/>
          <a:lstStyle/>
          <a:p>
            <a:r>
              <a:rPr lang="pl-PL" dirty="0"/>
              <a:t>proces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32B4D0E-97C8-4FD2-9150-65049184D3E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85455"/>
            <a:ext cx="10363826" cy="4987636"/>
          </a:xfrm>
        </p:spPr>
        <p:txBody>
          <a:bodyPr>
            <a:normAutofit fontScale="55000" lnSpcReduction="20000"/>
          </a:bodyPr>
          <a:lstStyle/>
          <a:p>
            <a:pPr algn="just"/>
            <a:r>
              <a:rPr lang="pl-PL" b="0" i="0" dirty="0">
                <a:solidFill>
                  <a:srgbClr val="000000"/>
                </a:solidFill>
                <a:effectLst/>
              </a:rPr>
              <a:t>Podzielcie  się na 2 grupy. Możecie dobrać się dowolnie.</a:t>
            </a:r>
            <a:endParaRPr lang="pl-PL" b="0" i="0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pl-PL" b="0" i="0" dirty="0">
                <a:solidFill>
                  <a:srgbClr val="000000"/>
                </a:solidFill>
                <a:effectLst/>
              </a:rPr>
              <a:t>Rozdzielcie pomiędzy siebie zadania.</a:t>
            </a:r>
            <a:endParaRPr lang="pl-PL" b="0" i="0" dirty="0">
              <a:solidFill>
                <a:srgbClr val="333333"/>
              </a:solidFill>
              <a:effectLst/>
            </a:endParaRPr>
          </a:p>
          <a:p>
            <a:pPr marL="0" indent="0">
              <a:buNone/>
            </a:pPr>
            <a:r>
              <a:rPr lang="pl-PL" b="0" i="0" dirty="0">
                <a:solidFill>
                  <a:srgbClr val="000000"/>
                </a:solidFill>
                <a:effectLst/>
              </a:rPr>
              <a:t>      Wasze prace powinny zawierać:</a:t>
            </a:r>
          </a:p>
          <a:p>
            <a:pPr marL="0" indent="0">
              <a:buNone/>
            </a:pPr>
            <a:br>
              <a:rPr lang="pl-PL" b="0" i="0" dirty="0">
                <a:solidFill>
                  <a:srgbClr val="333333"/>
                </a:solidFill>
                <a:effectLst/>
              </a:rPr>
            </a:br>
            <a:r>
              <a:rPr lang="pl-PL" b="0" i="0" dirty="0">
                <a:solidFill>
                  <a:srgbClr val="333333"/>
                </a:solidFill>
                <a:effectLst/>
              </a:rPr>
              <a:t>      -  </a:t>
            </a:r>
            <a:r>
              <a:rPr lang="pl-PL" dirty="0">
                <a:solidFill>
                  <a:srgbClr val="000000"/>
                </a:solidFill>
              </a:rPr>
              <a:t>obraz budowy oka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      - Zmiany w wyglądzie związane z wiekiem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      - Zabiegi manualne w pielęgnacji oczu</a:t>
            </a:r>
          </a:p>
          <a:p>
            <a:pPr marL="0" indent="0">
              <a:buNone/>
            </a:pPr>
            <a:r>
              <a:rPr lang="pl-PL">
                <a:solidFill>
                  <a:srgbClr val="333333"/>
                </a:solidFill>
              </a:rPr>
              <a:t>      </a:t>
            </a:r>
            <a:r>
              <a:rPr lang="pl-PL" dirty="0">
                <a:solidFill>
                  <a:srgbClr val="333333"/>
                </a:solidFill>
              </a:rPr>
              <a:t>-  Zabiegi z zastosowaniem czynników fizykalnych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      - Ilość zabiegów, przeciwwskazania</a:t>
            </a:r>
          </a:p>
          <a:p>
            <a:pPr marL="0" indent="0">
              <a:buNone/>
            </a:pPr>
            <a:r>
              <a:rPr lang="pl-PL" b="0" i="0" dirty="0">
                <a:solidFill>
                  <a:srgbClr val="333333"/>
                </a:solidFill>
                <a:effectLst/>
              </a:rPr>
              <a:t>      -  Składniki aktywne w preparatach do pielęgnacji oczu</a:t>
            </a:r>
          </a:p>
          <a:p>
            <a:pPr marL="0" indent="0" algn="just">
              <a:spcAft>
                <a:spcPts val="0"/>
              </a:spcAft>
              <a:buNone/>
            </a:pPr>
            <a:endParaRPr lang="pl-PL" b="0" i="0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pl-PL" b="0" i="0" dirty="0">
                <a:solidFill>
                  <a:srgbClr val="000000"/>
                </a:solidFill>
                <a:effectLst/>
              </a:rPr>
              <a:t> Każda grupa niech wybierze spośród siebie lidera. Liderzy będą czuwać nad całością pracy i będą zdawać okresowe      sprawozdania z postępu pracy nauczycielowi.</a:t>
            </a:r>
            <a:endParaRPr lang="pl-PL" b="0" i="0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pl-PL" b="0" i="0" dirty="0">
                <a:solidFill>
                  <a:srgbClr val="000000"/>
                </a:solidFill>
                <a:effectLst/>
              </a:rPr>
              <a:t>Wykorzystujcie informacje podane w źródłach, a także poszukujcie innych materiałów mogących poszerzyć Waszą wiedzę w zadanym zakresie.</a:t>
            </a:r>
            <a:endParaRPr lang="pl-PL" b="0" i="0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pl-PL" b="0" i="0" dirty="0">
                <a:solidFill>
                  <a:srgbClr val="000000"/>
                </a:solidFill>
                <a:effectLst/>
              </a:rPr>
              <a:t> formą zaprezentowania wyników Waszej pracy będzie prospekt reklamowy</a:t>
            </a:r>
            <a:endParaRPr lang="pl-PL" b="0" i="0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pl-PL" b="0" i="0" dirty="0">
                <a:solidFill>
                  <a:srgbClr val="000000"/>
                </a:solidFill>
                <a:effectLst/>
              </a:rPr>
              <a:t>Prezentacji wyników pracy dokona lider lub wszystkie osoby z zespołów po kolei.</a:t>
            </a:r>
            <a:endParaRPr lang="pl-PL" b="0" i="0" dirty="0">
              <a:solidFill>
                <a:srgbClr val="333333"/>
              </a:solidFill>
              <a:effectLst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999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ED9C2C1-4F27-40E5-9202-1E8E2CF65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739227"/>
          </a:xfrm>
        </p:spPr>
        <p:txBody>
          <a:bodyPr/>
          <a:lstStyle/>
          <a:p>
            <a:r>
              <a:rPr lang="pl-PL" dirty="0"/>
              <a:t>źródła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1BCBE0-85EB-4FB3-8A6D-EB02B8D0232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54728"/>
            <a:ext cx="10363826" cy="4336472"/>
          </a:xfrm>
        </p:spPr>
        <p:txBody>
          <a:bodyPr>
            <a:normAutofit fontScale="77500" lnSpcReduction="20000"/>
          </a:bodyPr>
          <a:lstStyle/>
          <a:p>
            <a:r>
              <a:rPr lang="pl-PL" dirty="0">
                <a:hlinkClick r:id="rId2"/>
              </a:rPr>
              <a:t>https://www.laser-medica.szczecin.pl/sk%C3%B3ra-okolicy-oczu/</a:t>
            </a:r>
            <a:endParaRPr lang="pl-PL" dirty="0"/>
          </a:p>
          <a:p>
            <a:r>
              <a:rPr lang="pl-PL" dirty="0">
                <a:hlinkClick r:id="rId3"/>
              </a:rPr>
              <a:t>https://www.chantarelle.pl/pielegnacja-skory-wokol-oczu.html</a:t>
            </a:r>
            <a:endParaRPr lang="pl-PL" dirty="0"/>
          </a:p>
          <a:p>
            <a:r>
              <a:rPr lang="pl-PL" dirty="0">
                <a:hlinkClick r:id="rId4"/>
              </a:rPr>
              <a:t>https://encrypted-tbn0.gstatic.com/images?q=tbn%3AANd9GcSl8k6S9nLJwOFMJIBFuogZT80wk3lWllvS3Q&amp;usqp=CAU</a:t>
            </a:r>
            <a:endParaRPr lang="pl-PL" dirty="0"/>
          </a:p>
          <a:p>
            <a:r>
              <a:rPr lang="pl-PL" dirty="0">
                <a:hlinkClick r:id="rId5"/>
              </a:rPr>
              <a:t>https://encrypted-tbn0.gstatic.com/images?q=tbn%3AANd9GcQQLZElHw-CaJ-5xvgUA7DIMUNGdSUYlkJ89A&amp;usqp=CAU</a:t>
            </a:r>
            <a:endParaRPr lang="pl-PL" dirty="0"/>
          </a:p>
          <a:p>
            <a:r>
              <a:rPr lang="pl-PL" dirty="0">
                <a:hlinkClick r:id="rId6"/>
              </a:rPr>
              <a:t>https://www.doz.pl/czytelnia/a12006-Jak_pielegnowac_delikatna_skore_wokol_oczu</a:t>
            </a:r>
            <a:endParaRPr lang="pl-PL" dirty="0"/>
          </a:p>
          <a:p>
            <a:r>
              <a:rPr lang="pl-PL" dirty="0">
                <a:hlinkClick r:id="rId7"/>
              </a:rPr>
              <a:t>https://www.trustedcosmetics.pl/skladniki-aktywne-w-kosmetykach-do-okolic-oczu/</a:t>
            </a:r>
            <a:endParaRPr lang="pl-PL" dirty="0"/>
          </a:p>
          <a:p>
            <a:r>
              <a:rPr lang="pl-PL" dirty="0">
                <a:hlinkClick r:id="rId8"/>
              </a:rPr>
              <a:t>https://www.wysokieobcasy.pl/wysokie-obcasy/1,100961,10423059,Pielegnacja_skory_wokol_oczu___zabiegi_u_kosmetyczki.html?disableRedirects=true</a:t>
            </a:r>
            <a:endParaRPr lang="pl-PL" dirty="0"/>
          </a:p>
          <a:p>
            <a:r>
              <a:rPr lang="pl-PL" dirty="0">
                <a:hlinkClick r:id="rId9"/>
              </a:rPr>
              <a:t>https://zwierciadlo.pl/moda-i-uroda/co-mozesz-zrobic-dla-skory-wokol-oczu-aby-poprawic-jej-wyglad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9228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DEB357E-3AB2-42BD-95B2-3B503C9D8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429492"/>
            <a:ext cx="10364451" cy="637310"/>
          </a:xfrm>
        </p:spPr>
        <p:txBody>
          <a:bodyPr>
            <a:normAutofit/>
          </a:bodyPr>
          <a:lstStyle/>
          <a:p>
            <a:r>
              <a:rPr lang="pl-PL" dirty="0"/>
              <a:t>ewaluacja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57C2731-A567-4284-B3A3-72FD18534CF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57746"/>
            <a:ext cx="10363826" cy="487679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pl-PL" b="0" i="0" dirty="0">
                <a:solidFill>
                  <a:srgbClr val="333333"/>
                </a:solidFill>
                <a:effectLst/>
              </a:rPr>
              <a:t>Ważnym kryterium oceny jest jakość prospektu reklamowego. Im większa liczba przykładów była zawarta w omawianym projekcie, tym wyższa ocena do uzyskania.</a:t>
            </a:r>
          </a:p>
          <a:p>
            <a:pPr algn="just"/>
            <a:br>
              <a:rPr lang="pl-PL" b="0" i="0" dirty="0">
                <a:solidFill>
                  <a:srgbClr val="333333"/>
                </a:solidFill>
                <a:effectLst/>
              </a:rPr>
            </a:br>
            <a:endParaRPr lang="pl-PL" b="0" i="0" dirty="0">
              <a:solidFill>
                <a:srgbClr val="333333"/>
              </a:solidFill>
              <a:effectLst/>
            </a:endParaRPr>
          </a:p>
          <a:p>
            <a:pPr algn="just"/>
            <a:r>
              <a:rPr lang="pl-PL" b="0" i="0" dirty="0">
                <a:solidFill>
                  <a:srgbClr val="333333"/>
                </a:solidFill>
                <a:effectLst/>
              </a:rPr>
              <a:t>Ocenę bardzo dobrą - otrzymują uczniowie grupy, która przygotowała i pokazała swój prospekt w sposób perfekcyjny. Członkowie tej grupy zaprezentowali własne opinie i w uzyskaniu informacji nie ograniczyli się tylko do proponowanych stron internetowych. Umieszczając materiały zadbali o prawa autorskie twórców. Przedstawili pełną i wyczerpującą informację na temat pielęgnacji okolic oka, jasno i precyzyjnie odpowiadali na pytania.</a:t>
            </a:r>
          </a:p>
          <a:p>
            <a:pPr algn="just"/>
            <a:br>
              <a:rPr lang="pl-PL" b="0" i="0" dirty="0">
                <a:solidFill>
                  <a:srgbClr val="333333"/>
                </a:solidFill>
                <a:effectLst/>
              </a:rPr>
            </a:br>
            <a:r>
              <a:rPr lang="pl-PL" b="0" i="0" dirty="0">
                <a:solidFill>
                  <a:srgbClr val="333333"/>
                </a:solidFill>
                <a:effectLst/>
              </a:rPr>
              <a:t>Ocenę dobrą - otrzymują uczniowie, którzy w swojej prezentacji zawarli pełną informację od strony merytorycznej na temat pielęgnacji okolic oka, ale ich prezentacja zawierała niewielkie błędy w odniesieniu do jasności przekazu lub drobne uchybienia techniczne. Uczniowie umieją w większości odpowiedzieć na wszystkie zadawane im pytania. Dobrze współpracowali w grupie i dbali o prawa autorskie swoje i innych.</a:t>
            </a:r>
          </a:p>
          <a:p>
            <a:pPr algn="just"/>
            <a:br>
              <a:rPr lang="pl-PL" b="0" i="0" dirty="0">
                <a:solidFill>
                  <a:srgbClr val="333333"/>
                </a:solidFill>
                <a:effectLst/>
              </a:rPr>
            </a:br>
            <a:r>
              <a:rPr lang="pl-PL" b="0" i="0" dirty="0">
                <a:solidFill>
                  <a:srgbClr val="333333"/>
                </a:solidFill>
                <a:effectLst/>
              </a:rPr>
              <a:t>Ocenę dostateczną - otrzymują uczniowie, u których w prezentacji wystąpiły drobne błędy merytoryczne lub informacja o pielęgnacji okolic oka jest niekompletna. Uczniowie w trakcie prezentacji posługiwali się notatkami, nie potrafili odpowiedzieć na wszystkie zadawane im pytania.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6728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B9E4A48-BEA8-4229-8FBF-1B901B6C3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974756"/>
          </a:xfrm>
        </p:spPr>
        <p:txBody>
          <a:bodyPr/>
          <a:lstStyle/>
          <a:p>
            <a:r>
              <a:rPr lang="pl-PL" dirty="0"/>
              <a:t>konkluzja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3E46D45-4C6E-470F-8F48-2383E8BED87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96292"/>
            <a:ext cx="10363826" cy="4294908"/>
          </a:xfrm>
        </p:spPr>
        <p:txBody>
          <a:bodyPr/>
          <a:lstStyle/>
          <a:p>
            <a:pPr marL="0" indent="0" algn="ctr">
              <a:buNone/>
            </a:pPr>
            <a:r>
              <a:rPr lang="pl-PL" dirty="0"/>
              <a:t>  Gratuluję wam ukończenia projektu!</a:t>
            </a:r>
          </a:p>
          <a:p>
            <a:pPr marL="0" indent="0">
              <a:buNone/>
            </a:pPr>
            <a:r>
              <a:rPr lang="pl-PL" dirty="0"/>
              <a:t>Teraz jesteście wzbogaceni w ogromną wiedzę dotyczącą pielęgnacji okolic oka, ta wiedza pozwoli wam lepiej zrozumieć potrzeby klientów i wzbogacić swój warsztat pracy</a:t>
            </a:r>
          </a:p>
          <a:p>
            <a:pPr marL="0" indent="0">
              <a:buNone/>
            </a:pPr>
            <a:r>
              <a:rPr lang="pl-PL" dirty="0"/>
              <a:t>Pomimo tego lepiej poznaliście możliwości i </a:t>
            </a:r>
            <a:r>
              <a:rPr lang="pl-PL"/>
              <a:t>korzyści  </a:t>
            </a:r>
            <a:r>
              <a:rPr lang="pl-PL" dirty="0"/>
              <a:t>pracy w zespole</a:t>
            </a:r>
          </a:p>
          <a:p>
            <a:pPr marL="0" indent="0" algn="ctr">
              <a:buNone/>
            </a:pPr>
            <a:r>
              <a:rPr lang="pl-PL" dirty="0"/>
              <a:t>Chcę Wam podziękować za owocną i efektywną pracę !</a:t>
            </a:r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82744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5BA190-A50C-4E49-8657-6C1A224B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1122100"/>
            <a:ext cx="10364451" cy="1596177"/>
          </a:xfrm>
        </p:spPr>
        <p:txBody>
          <a:bodyPr>
            <a:normAutofit fontScale="90000"/>
          </a:bodyPr>
          <a:lstStyle/>
          <a:p>
            <a:r>
              <a:rPr lang="pl-PL" dirty="0"/>
              <a:t>Projekt „</a:t>
            </a:r>
            <a:r>
              <a:rPr lang="pl-PL" b="0" i="0" dirty="0">
                <a:effectLst/>
              </a:rPr>
              <a:t>Innowacyjne narzędzia w edukacji zawodowej dla niesłyszących</a:t>
            </a:r>
            <a:r>
              <a:rPr lang="pl-PL" dirty="0"/>
              <a:t>” korzysta z dofinansowania otrzymanego od Islandii, Liechtensteinu i Norwegii w ramach funduszy EOG. </a:t>
            </a:r>
            <a:br>
              <a:rPr lang="pl-PL" dirty="0"/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9488189"/>
      </p:ext>
    </p:extLst>
  </p:cSld>
  <p:clrMapOvr>
    <a:masterClrMapping/>
  </p:clrMapOvr>
</p:sld>
</file>

<file path=ppt/theme/theme1.xml><?xml version="1.0" encoding="utf-8"?>
<a:theme xmlns:a="http://schemas.openxmlformats.org/drawingml/2006/main" name="Kropl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TM04033925[[fn=Kropla]]</Template>
  <TotalTime>292</TotalTime>
  <Words>719</Words>
  <Application>Microsoft Office PowerPoint</Application>
  <PresentationFormat>Panoramiczny</PresentationFormat>
  <Paragraphs>58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1" baseType="lpstr">
      <vt:lpstr>Arial</vt:lpstr>
      <vt:lpstr>Tw Cen MT</vt:lpstr>
      <vt:lpstr>Kropla</vt:lpstr>
      <vt:lpstr>Pielęgnacja okolic oczu</vt:lpstr>
      <vt:lpstr>Wprowadzenie</vt:lpstr>
      <vt:lpstr>zadanie</vt:lpstr>
      <vt:lpstr>proces</vt:lpstr>
      <vt:lpstr>źródła</vt:lpstr>
      <vt:lpstr>ewaluacja</vt:lpstr>
      <vt:lpstr>konkluzja</vt:lpstr>
      <vt:lpstr>Projekt „Innowacyjne narzędzia w edukacji zawodowej dla niesłyszących” korzysta z dofinansowania otrzymanego od Islandii, Liechtensteinu i Norwegii w ramach funduszy EOG.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Pielęgnacja okolic oczu</dc:title>
  <dc:creator>Nadia Wiśniewska</dc:creator>
  <cp:lastModifiedBy>Dell</cp:lastModifiedBy>
  <cp:revision>36</cp:revision>
  <dcterms:created xsi:type="dcterms:W3CDTF">2020-08-18T15:42:52Z</dcterms:created>
  <dcterms:modified xsi:type="dcterms:W3CDTF">2020-09-13T18:37:25Z</dcterms:modified>
</cp:coreProperties>
</file>