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94" r:id="rId2"/>
    <p:sldId id="273" r:id="rId3"/>
    <p:sldId id="275" r:id="rId4"/>
    <p:sldId id="274" r:id="rId5"/>
    <p:sldId id="270" r:id="rId6"/>
    <p:sldId id="293" r:id="rId7"/>
    <p:sldId id="271" r:id="rId8"/>
    <p:sldId id="290" r:id="rId9"/>
    <p:sldId id="284" r:id="rId10"/>
    <p:sldId id="287" r:id="rId11"/>
    <p:sldId id="288" r:id="rId12"/>
    <p:sldId id="29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92" r:id="rId21"/>
    <p:sldId id="296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bines.pl/artykuly/848/kosmetyczne-zastosowanie-roslin-bogatych-w-witaminy-i-skladniki-mineralne.html" TargetMode="External"/><Relationship Id="rId2" Type="http://schemas.openxmlformats.org/officeDocument/2006/relationships/hyperlink" Target="https://zywienie.abczdrowie.pl/mineral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spz.pl/materialy/BIOPIERWIASTKI.pdf" TargetMode="External"/><Relationship Id="rId4" Type="http://schemas.openxmlformats.org/officeDocument/2006/relationships/hyperlink" Target="https://www.facebook.com/bsizabelaloranc/photos/pierwiastki-w-kosmetycemikroelementy-i-makroelementy-to-nie-tylko-mozolna-wylicz/707898302651214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Makro - i mikroelementy </a:t>
            </a:r>
            <a:br>
              <a:rPr lang="pl-PL" dirty="0"/>
            </a:br>
            <a:r>
              <a:rPr lang="pl-PL" dirty="0"/>
              <a:t>w kosmetyce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Web Quest dla uczniów niesłyszących z zakresu przedmiotu kosmetyka pielęgnacyjna i upiększająca twarzy ,szyi i dekoltu</a:t>
            </a:r>
          </a:p>
          <a:p>
            <a:endParaRPr lang="pl-PL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Uczniowie mają czas na opracowanie i przedstawienie projektu trzy tygodnie:</a:t>
            </a:r>
          </a:p>
          <a:p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23728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Pierwszy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zakresem zadań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Rozdzielenie zagadnień do opracowania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ze źródłami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Poszukanie informacji na temat mikro-i makroelementów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wspólnego tematu opowiadania lub informacji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51802748"/>
              </p:ext>
            </p:extLst>
          </p:nvPr>
        </p:nvGraphicFramePr>
        <p:xfrm>
          <a:off x="457200" y="1600200"/>
          <a:ext cx="7467600" cy="2011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/>
                        <a:t>Drugi tydzień:</a:t>
                      </a: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Przeglądnięcie  zebranych</a:t>
                      </a:r>
                      <a:r>
                        <a:rPr lang="pl-PL" baseline="0" dirty="0"/>
                        <a:t> informacji dotyczących tematyki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prezentacji zawierającej poprawność gramatyczną  i odpowiedni dobór  słownictwa zawodowego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Przygotowanie prezentacji o  mikro-i </a:t>
                      </a:r>
                      <a:r>
                        <a:rPr lang="pl-PL" baseline="0" dirty="0" err="1"/>
                        <a:t>makroelemntach</a:t>
                      </a:r>
                      <a:endParaRPr lang="pl-PL" baseline="0" dirty="0"/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786365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/>
                        <a:t>Trzeci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Dopracowanie techniczne całej prezentacji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Prezentacja efektów swojej pracy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88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Mikro-i makroelementy w </a:t>
            </a:r>
            <a:r>
              <a:rPr lang="pl-PL" dirty="0" err="1"/>
              <a:t>internecie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u="sng" dirty="0">
                <a:hlinkClick r:id="rId2"/>
              </a:rPr>
              <a:t>https://zywienie.abczdrowie.pl/mineraly</a:t>
            </a:r>
            <a:endParaRPr lang="pl-PL" dirty="0"/>
          </a:p>
          <a:p>
            <a:r>
              <a:rPr lang="pl-PL" u="sng" dirty="0">
                <a:hlinkClick r:id="rId3"/>
              </a:rPr>
              <a:t>http://www.cabines.pl/artykuly/848/kosmetyczne-zastosowanie-roslin-bogatych-w-witaminy-i-skladniki-mineralne.html</a:t>
            </a:r>
            <a:endParaRPr lang="pl-PL" dirty="0"/>
          </a:p>
          <a:p>
            <a:r>
              <a:rPr lang="pl-PL" dirty="0"/>
              <a:t> </a:t>
            </a:r>
          </a:p>
          <a:p>
            <a:r>
              <a:rPr lang="pl-PL" u="sng" dirty="0">
                <a:hlinkClick r:id="rId4"/>
              </a:rPr>
              <a:t>https://www.facebook.com/bsizabelaloranc/photos/pierwiastki-w-kosmetycemikroelementy-i-makroelementy-to-nie-tylko-mozolna-wylicz/707898302651214/</a:t>
            </a:r>
            <a:endParaRPr lang="pl-PL" dirty="0"/>
          </a:p>
          <a:p>
            <a:r>
              <a:rPr lang="pl-PL" u="sng" dirty="0">
                <a:hlinkClick r:id="rId5"/>
              </a:rPr>
              <a:t>http://espz.pl/materialy/BIOPIERWIASTKI.pdf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62268194"/>
              </p:ext>
            </p:extLst>
          </p:nvPr>
        </p:nvGraphicFramePr>
        <p:xfrm>
          <a:off x="457200" y="1600200"/>
          <a:ext cx="7467600" cy="740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  <a:r>
                        <a:rPr lang="pl-PL" b="1" baseline="0" dirty="0"/>
                        <a:t>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powierzchowne źródeł. Brak wszystkich obowiązkowych zagadnień. Niewielkie dostosowanie się do wspólnych ustaleń grupy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większości zagadnień zgodnie z tematem. Wykorzystanie źródeł powierzchownie.</a:t>
                      </a:r>
                    </a:p>
                    <a:p>
                      <a:r>
                        <a:rPr lang="pl-PL" dirty="0"/>
                        <a:t>Dostosowanie się w znacznej mierze do wspólnych ustaleń grupy.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Wyczerpujące opracowanie tematu. Pełne wykorzystanie podanych źródeł oraz innych informacji. Całkowite dostosowanie się do wspólnych ustaleń grupy.</a:t>
                      </a:r>
                    </a:p>
                    <a:p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slajdzie. Słabo czytelna praca, nieestetyczna. Zbyt dużo informacji</a:t>
                      </a:r>
                      <a:r>
                        <a:rPr lang="pl-PL" baseline="0" dirty="0"/>
                        <a:t> na slajdzie lub brak informacji.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graficzne. 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6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36897967"/>
              </p:ext>
            </p:extLst>
          </p:nvPr>
        </p:nvGraphicFramePr>
        <p:xfrm>
          <a:off x="457200" y="1600200"/>
          <a:ext cx="746760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Pokaz</a:t>
                      </a:r>
                      <a:r>
                        <a:rPr lang="pl-PL" b="1" baseline="0" dirty="0"/>
                        <a:t> -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Praca tylko przeczytana (zamigana)przez ucznia, słaba znajomość</a:t>
                      </a:r>
                      <a:r>
                        <a:rPr lang="pl-PL" baseline="0" dirty="0"/>
                        <a:t> tematu, słownictwa. Brak odpowiedzi na pytania dodatkowe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Umiejętność odpowiedzi na pytania nauczyciela dotyczące prezentowanej tematyki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Zaangażowanie par, oraz umiejętność współpracy </a:t>
                      </a:r>
                      <a:r>
                        <a:rPr lang="pl-PL" sz="1200" b="0" baseline="0" dirty="0"/>
                        <a:t>(w tej części zadania punkty przyznajemy biorąc pod uwagę zaangażowanie uczniów i ich indywidualne możliwości.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Duże</a:t>
                      </a:r>
                      <a:r>
                        <a:rPr lang="pl-PL" baseline="0" dirty="0"/>
                        <a:t> zaangażowanie, kreatywność i inicjowanie działań.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2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– </a:t>
            </a:r>
            <a:r>
              <a:rPr lang="pl-PL" dirty="0">
                <a:solidFill>
                  <a:srgbClr val="FF0000"/>
                </a:solidFill>
              </a:rPr>
              <a:t>ocenianie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47378647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5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czasie pisania tego zadania zdobyliście wiele wiadomości:</a:t>
            </a:r>
          </a:p>
          <a:p>
            <a:r>
              <a:rPr lang="pl-PL" dirty="0"/>
              <a:t>Dotyczących witamin, źródła  ich pochodzenia  zastosowania i wpływu na organizm</a:t>
            </a:r>
          </a:p>
        </p:txBody>
      </p:sp>
    </p:spTree>
    <p:extLst>
      <p:ext uri="{BB962C8B-B14F-4D97-AF65-F5344CB8AC3E}">
        <p14:creationId xmlns:p14="http://schemas.microsoft.com/office/powerpoint/2010/main" val="83415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Nauczyliście się korzystać ze z różnych źródeł internetowych oraz poznaliście zasady bezpiecznego korzystania z Internetu</a:t>
            </a:r>
          </a:p>
          <a:p>
            <a:r>
              <a:rPr lang="pl-PL" dirty="0"/>
              <a:t>Nauczyliście się trudnej sztuki kompromisu – czyli dogadania się w grupie, kiedy każdy z was ma inne zdanie</a:t>
            </a:r>
          </a:p>
          <a:p>
            <a:r>
              <a:rPr lang="pl-PL" dirty="0"/>
              <a:t>Poznaliście również sztukę współpracy w grupie rówieśników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17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Poradnik dla nauczyciela:</a:t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1. Projekt ten może być dosyć trudny dla uczniów, muszą tu połączyć kilka wątków, nauczyciel powinien koordynować pracę uczniów i na poszczególnych etapach sprawdzać czy uczniowie sobie ze wszystkim radzą: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Zapoznanie uczniów z projektem jego zadaniami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Przeglądnięcie z uczniami wybranych źródeł internetowych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wypracowaniu wspólnych rozwiązań przy ustalaniu wspólnych rozwiązań  wyboru tematyki.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459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Poradnik dla nauczyciela: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2. W tworzeniu prezentacji mogą uczniom pomagać rodzice, zwłaszcza w przeglądnięciu stron internetowych oraz wyborze odpowiednich informacji do prezentacji.</a:t>
            </a:r>
          </a:p>
          <a:p>
            <a:pPr marL="0" indent="0">
              <a:buNone/>
            </a:pPr>
            <a:r>
              <a:rPr lang="pl-PL" dirty="0"/>
              <a:t>3. Nauczyciel powinien zwrócić uczniom uwagę, aby przygotowywana przez nich prezentacja była przemyślana, tak, żeby mogli później w zrozumiały sposób zaprezentować ja na forum klasy.</a:t>
            </a:r>
          </a:p>
          <a:p>
            <a:pPr marL="0" indent="0">
              <a:buNone/>
            </a:pPr>
            <a:r>
              <a:rPr lang="pl-PL" dirty="0"/>
              <a:t>4. Nauczyciel może sam zdecydować o formie  prezentacji projektu. Forma prezentacji musi uwzględniać możliwości indywidualne uczniów.</a:t>
            </a:r>
          </a:p>
          <a:p>
            <a:pPr marL="0" indent="0">
              <a:buNone/>
            </a:pPr>
            <a:r>
              <a:rPr lang="pl-PL" dirty="0"/>
              <a:t>5. Na realizację projektu powinna być przeznaczone ok. 3 tygodni, czas ewentualnie można wydłużyć jeśli jest to konieczne.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21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Jakie jest zastosowanie mikro- i makroelementów w kosmetyce 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/>
              <a:t>Web Quest przeznaczony dla uczniów niesłyszących  w ramach przedmiotu kosmetyka pielęgnacyjna i upiększająca twarzy, szyi </a:t>
            </a:r>
            <a:r>
              <a:rPr lang="pl-PL" b="1"/>
              <a:t>i dekoltu</a:t>
            </a:r>
            <a:endParaRPr lang="pl-PL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Powodzenia !!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BED05B-7144-466D-8D42-8ED572F06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32181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7202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Czy wiesz jakie jest pochodzenie mikro-i makroelementów .</a:t>
            </a:r>
          </a:p>
          <a:p>
            <a:pPr marL="0" indent="0">
              <a:buNone/>
            </a:pPr>
            <a:r>
              <a:rPr lang="pl-PL" dirty="0"/>
              <a:t>Gdzie występują mikro-i </a:t>
            </a:r>
            <a:r>
              <a:rPr lang="pl-PL" dirty="0" err="1"/>
              <a:t>makroelemnety</a:t>
            </a:r>
            <a:r>
              <a:rPr lang="pl-PL" dirty="0"/>
              <a:t>?</a:t>
            </a:r>
          </a:p>
          <a:p>
            <a:pPr marL="0" indent="0">
              <a:buNone/>
            </a:pPr>
            <a:r>
              <a:rPr lang="pl-PL" dirty="0"/>
              <a:t>Jaką odgrywają rolę w </a:t>
            </a:r>
            <a:r>
              <a:rPr lang="pl-PL" dirty="0" err="1"/>
              <a:t>organiźmie</a:t>
            </a:r>
            <a:r>
              <a:rPr lang="pl-PL" dirty="0"/>
              <a:t> człowieka?</a:t>
            </a:r>
          </a:p>
          <a:p>
            <a:pPr marL="0" indent="0">
              <a:buNone/>
            </a:pPr>
            <a:r>
              <a:rPr lang="pl-PL" dirty="0"/>
              <a:t>Jakie  dostosować dietę dla równowagi mikro-i makroelementów?</a:t>
            </a:r>
          </a:p>
          <a:p>
            <a:pPr marL="0" indent="0">
              <a:buNone/>
            </a:pPr>
            <a:r>
              <a:rPr lang="pl-PL" dirty="0"/>
              <a:t>Jakie są przyczyny niedoboru mikro-i makroelementów?</a:t>
            </a:r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dirty="0"/>
              <a:t>Czy znacie odpowiedzi na te pytania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Makro i mikroelementy są to składniki śladowe, pierwiastki chemiczne występujące w organizmach w bardzo małych ilościach. Są niezbędne do właściwego ich funkcjonowania i rozwoju. Uczestniczą w procesach przemiany materii. W organizmie człowieka odgrywają ważna rolę.</a:t>
            </a:r>
            <a:endParaRPr lang="pl-PL" dirty="0"/>
          </a:p>
          <a:p>
            <a:endParaRPr lang="pl-PL" dirty="0"/>
          </a:p>
          <a:p>
            <a:r>
              <a:rPr lang="pl-PL" dirty="0"/>
              <a:t>Na kolejnych slajdach zobaczycie podstawowe informacje ,które muszą być omówione aby zapoznać się z witaminami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Zagadnienia z którymi należy się zapoznać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 P</a:t>
            </a:r>
            <a:r>
              <a:rPr lang="pl-PL" dirty="0"/>
              <a:t>ochodzenie mikro-i makroelementów .</a:t>
            </a:r>
          </a:p>
          <a:p>
            <a:pPr marL="0" indent="0">
              <a:buNone/>
            </a:pPr>
            <a:r>
              <a:rPr lang="pl-PL" dirty="0"/>
              <a:t>Gdzie występują mikro-i </a:t>
            </a:r>
            <a:r>
              <a:rPr lang="pl-PL" dirty="0" err="1"/>
              <a:t>makroelemnety</a:t>
            </a:r>
            <a:r>
              <a:rPr lang="pl-PL" dirty="0"/>
              <a:t> ?</a:t>
            </a:r>
          </a:p>
          <a:p>
            <a:pPr marL="0" indent="0">
              <a:buNone/>
            </a:pPr>
            <a:r>
              <a:rPr lang="pl-PL" dirty="0"/>
              <a:t>Jaką odgrywają rolę w </a:t>
            </a:r>
            <a:r>
              <a:rPr lang="pl-PL" dirty="0" err="1"/>
              <a:t>organiźmie</a:t>
            </a:r>
            <a:r>
              <a:rPr lang="pl-PL" dirty="0"/>
              <a:t> człowieka?</a:t>
            </a:r>
          </a:p>
          <a:p>
            <a:pPr marL="0" indent="0">
              <a:buNone/>
            </a:pPr>
            <a:r>
              <a:rPr lang="pl-PL" dirty="0"/>
              <a:t>Jakie  dostosować dietę dla równowagi mikro-i makroelementów?</a:t>
            </a:r>
          </a:p>
          <a:p>
            <a:pPr marL="0" indent="0">
              <a:buNone/>
            </a:pPr>
            <a:r>
              <a:rPr lang="pl-PL" dirty="0"/>
              <a:t>Jakie są przyczyny niedoboru mikro-i makroelementów?</a:t>
            </a:r>
          </a:p>
          <a:p>
            <a:pPr marL="0" indent="0">
              <a:buNone/>
            </a:pPr>
            <a:r>
              <a:rPr lang="pl-PL" dirty="0"/>
              <a:t>Jakie maja zastosowanie w kosmetykach ?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Waszym zadaniem będzie przygotowanie prezentacji w Power Point na temat mikro –i makroelementów z uwzględnieniem wymienionych zagadnień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/>
              <a:t> Poszukaj informacji na podane tematy :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  Jakie jest pochodzenie mikro-i makroelementów .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Gdzie występują mikro-i </a:t>
            </a:r>
            <a:r>
              <a:rPr lang="pl-PL" dirty="0" err="1"/>
              <a:t>makroelemnety</a:t>
            </a:r>
            <a:r>
              <a:rPr lang="pl-PL" dirty="0"/>
              <a:t> ?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Jaki mają wpływ na skórę człowieka ?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Jak  dostosować dietę dla równowagi mikro-i makroelementów?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Jakie są przyczyny niedoboru mikro-i makroelementów?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Jakie mają zastosowanie w kosmetykach ?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W jakich produktach spożywczych występują ?</a:t>
            </a:r>
          </a:p>
          <a:p>
            <a:endParaRPr lang="pl-PL" dirty="0"/>
          </a:p>
          <a:p>
            <a:pPr marL="514350" indent="-514350"/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Każda prezentacja powinna zawierać:</a:t>
            </a:r>
          </a:p>
          <a:p>
            <a:pPr marL="0" indent="0">
              <a:buNone/>
            </a:pPr>
            <a:r>
              <a:rPr lang="pl-PL" dirty="0"/>
              <a:t>1. Imię i nazwisko autorów</a:t>
            </a:r>
          </a:p>
          <a:p>
            <a:pPr marL="0" indent="0">
              <a:buNone/>
            </a:pPr>
            <a:r>
              <a:rPr lang="pl-PL" dirty="0"/>
              <a:t>2. Temat  zadania .</a:t>
            </a:r>
          </a:p>
          <a:p>
            <a:pPr marL="0" indent="0">
              <a:buNone/>
            </a:pPr>
            <a:r>
              <a:rPr lang="pl-PL" dirty="0"/>
              <a:t>3. Dokładnie opisane zagadnienia  , forma przejrzysta i zrozumiała</a:t>
            </a:r>
          </a:p>
          <a:p>
            <a:pPr marL="0" indent="0">
              <a:buNone/>
            </a:pPr>
            <a:r>
              <a:rPr lang="pl-PL" dirty="0"/>
              <a:t>3. Efektem końcowym prezentacja tematu na lekcjach .</a:t>
            </a:r>
          </a:p>
        </p:txBody>
      </p:sp>
    </p:spTree>
    <p:extLst>
      <p:ext uri="{BB962C8B-B14F-4D97-AF65-F5344CB8AC3E}">
        <p14:creationId xmlns:p14="http://schemas.microsoft.com/office/powerpoint/2010/main" val="1585365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210</TotalTime>
  <Words>987</Words>
  <Application>Microsoft Office PowerPoint</Application>
  <PresentationFormat>Pokaz na ekranie (4:3)</PresentationFormat>
  <Paragraphs>137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Schoolbook</vt:lpstr>
      <vt:lpstr>Times New Roman</vt:lpstr>
      <vt:lpstr>Wingdings</vt:lpstr>
      <vt:lpstr>Wingdings 2</vt:lpstr>
      <vt:lpstr>Wykusz</vt:lpstr>
      <vt:lpstr>Makro - i mikroelementy  w kosmetyce</vt:lpstr>
      <vt:lpstr>Jakie jest zastosowanie mikro- i makroelementów w kosmetyce ? </vt:lpstr>
      <vt:lpstr>Spis treści</vt:lpstr>
      <vt:lpstr>wprowadzenie</vt:lpstr>
      <vt:lpstr>Wprowadzenie </vt:lpstr>
      <vt:lpstr>Zagadnienia z którymi należy się zapoznać :</vt:lpstr>
      <vt:lpstr>Zadanie </vt:lpstr>
      <vt:lpstr>Zadanie 1</vt:lpstr>
      <vt:lpstr>Proces: </vt:lpstr>
      <vt:lpstr>Proces: </vt:lpstr>
      <vt:lpstr>Proces: </vt:lpstr>
      <vt:lpstr>Mikro-i makroelementy w internecie</vt:lpstr>
      <vt:lpstr>Ewaluacja:</vt:lpstr>
      <vt:lpstr>Ewaluacja:</vt:lpstr>
      <vt:lpstr>Ewaluacja – ocenianie:</vt:lpstr>
      <vt:lpstr>Konkluzja:</vt:lpstr>
      <vt:lpstr>Konkluzja:</vt:lpstr>
      <vt:lpstr> Poradnik dla nauczyciela: </vt:lpstr>
      <vt:lpstr>Poradnik dla nauczyciela:</vt:lpstr>
      <vt:lpstr>Powodzenia !!</vt:lpstr>
      <vt:lpstr>Projekt „Innowacyjne narzędzia w edukacji zawodowej dla niesłyszących” korzysta z dofinansowania otrzymanego od Islandii, Liechtensteinu i Norwegii w ramach funduszy EOG.   </vt:lpstr>
    </vt:vector>
  </TitlesOfParts>
  <Company>wiater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Dell</cp:lastModifiedBy>
  <cp:revision>40</cp:revision>
  <dcterms:created xsi:type="dcterms:W3CDTF">2017-10-04T16:14:31Z</dcterms:created>
  <dcterms:modified xsi:type="dcterms:W3CDTF">2020-09-13T18:29:31Z</dcterms:modified>
</cp:coreProperties>
</file>