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2" r:id="rId12"/>
    <p:sldId id="273" r:id="rId13"/>
    <p:sldId id="274" r:id="rId14"/>
    <p:sldId id="269" r:id="rId15"/>
    <p:sldId id="275" r:id="rId16"/>
    <p:sldId id="271" r:id="rId17"/>
    <p:sldId id="265" r:id="rId18"/>
    <p:sldId id="266" r:id="rId19"/>
    <p:sldId id="267" r:id="rId20"/>
    <p:sldId id="268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DAB4EFB4-A959-4D07-BAA5-E93264893782}"/>
    <pc:docChg chg="modSld">
      <pc:chgData name="Michał Pyclik" userId="6d1d9512d460d1ef" providerId="LiveId" clId="{DAB4EFB4-A959-4D07-BAA5-E93264893782}" dt="2021-02-24T15:31:49.288" v="11" actId="20577"/>
      <pc:docMkLst>
        <pc:docMk/>
      </pc:docMkLst>
      <pc:sldChg chg="modSp mod">
        <pc:chgData name="Michał Pyclik" userId="6d1d9512d460d1ef" providerId="LiveId" clId="{DAB4EFB4-A959-4D07-BAA5-E93264893782}" dt="2021-02-24T15:31:49.288" v="11" actId="20577"/>
        <pc:sldMkLst>
          <pc:docMk/>
          <pc:sldMk cId="1956540647" sldId="265"/>
        </pc:sldMkLst>
        <pc:spChg chg="mod">
          <ac:chgData name="Michał Pyclik" userId="6d1d9512d460d1ef" providerId="LiveId" clId="{DAB4EFB4-A959-4D07-BAA5-E93264893782}" dt="2021-02-24T15:31:49.288" v="11" actId="20577"/>
          <ac:spMkLst>
            <pc:docMk/>
            <pc:sldMk cId="1956540647" sldId="265"/>
            <ac:spMk id="3" creationId="{007B9C8C-EAF8-4707-B0F9-527724A60E6B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3F57DB-C9B0-43A1-84EE-8B30911F678D}" type="doc">
      <dgm:prSet loTypeId="urn:microsoft.com/office/officeart/2005/8/layout/defaul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pl-PL"/>
        </a:p>
      </dgm:t>
    </dgm:pt>
    <dgm:pt modelId="{A33F4B5C-77BE-4DFA-A7B5-FFCD696CBAEC}">
      <dgm:prSet phldrT="[Tekst]"/>
      <dgm:spPr/>
      <dgm:t>
        <a:bodyPr/>
        <a:lstStyle/>
        <a:p>
          <a:r>
            <a:rPr lang="pl-PL" dirty="0"/>
            <a:t>Etap 1</a:t>
          </a:r>
          <a:br>
            <a:rPr lang="pl-PL" dirty="0"/>
          </a:br>
          <a:r>
            <a:rPr lang="pl-PL" dirty="0"/>
            <a:t>2h</a:t>
          </a:r>
        </a:p>
      </dgm:t>
    </dgm:pt>
    <dgm:pt modelId="{028DDC15-E1F4-4A42-BB57-97D62213C2A2}" type="parTrans" cxnId="{F05996C4-872D-48F9-91D6-AE0E88FE8886}">
      <dgm:prSet/>
      <dgm:spPr/>
      <dgm:t>
        <a:bodyPr/>
        <a:lstStyle/>
        <a:p>
          <a:endParaRPr lang="pl-PL"/>
        </a:p>
      </dgm:t>
    </dgm:pt>
    <dgm:pt modelId="{BFEA5C43-F262-43B8-8E47-1ABD93BB1700}" type="sibTrans" cxnId="{F05996C4-872D-48F9-91D6-AE0E88FE8886}">
      <dgm:prSet/>
      <dgm:spPr/>
      <dgm:t>
        <a:bodyPr/>
        <a:lstStyle/>
        <a:p>
          <a:endParaRPr lang="pl-PL"/>
        </a:p>
      </dgm:t>
    </dgm:pt>
    <dgm:pt modelId="{21E98624-D5F6-49D4-BCD7-13091CF98FC6}">
      <dgm:prSet phldrT="[Tekst]"/>
      <dgm:spPr/>
      <dgm:t>
        <a:bodyPr/>
        <a:lstStyle/>
        <a:p>
          <a:r>
            <a:rPr lang="pl-PL" dirty="0"/>
            <a:t>Etap 2</a:t>
          </a:r>
          <a:br>
            <a:rPr lang="pl-PL" dirty="0"/>
          </a:br>
          <a:r>
            <a:rPr lang="pl-PL" dirty="0"/>
            <a:t>4h</a:t>
          </a:r>
        </a:p>
      </dgm:t>
    </dgm:pt>
    <dgm:pt modelId="{8288D1FE-EF08-4962-8F10-89AA7AA751AA}" type="parTrans" cxnId="{CD677BAE-14CA-41B8-A4CC-60ECD64A7A4D}">
      <dgm:prSet/>
      <dgm:spPr/>
      <dgm:t>
        <a:bodyPr/>
        <a:lstStyle/>
        <a:p>
          <a:endParaRPr lang="pl-PL"/>
        </a:p>
      </dgm:t>
    </dgm:pt>
    <dgm:pt modelId="{28C1D47B-17A7-4763-B1EC-0DA3EFE0F737}" type="sibTrans" cxnId="{CD677BAE-14CA-41B8-A4CC-60ECD64A7A4D}">
      <dgm:prSet/>
      <dgm:spPr/>
      <dgm:t>
        <a:bodyPr/>
        <a:lstStyle/>
        <a:p>
          <a:endParaRPr lang="pl-PL"/>
        </a:p>
      </dgm:t>
    </dgm:pt>
    <dgm:pt modelId="{99FAF286-F904-40CF-A22B-0BDC81B8FA03}">
      <dgm:prSet phldrT="[Tekst]"/>
      <dgm:spPr/>
      <dgm:t>
        <a:bodyPr/>
        <a:lstStyle/>
        <a:p>
          <a:r>
            <a:rPr lang="pl-PL" dirty="0"/>
            <a:t>Etap 3</a:t>
          </a:r>
          <a:br>
            <a:rPr lang="pl-PL" dirty="0"/>
          </a:br>
          <a:r>
            <a:rPr lang="pl-PL" dirty="0"/>
            <a:t>2h</a:t>
          </a:r>
        </a:p>
      </dgm:t>
    </dgm:pt>
    <dgm:pt modelId="{A78C142A-9268-402F-8257-E6E246C390C9}" type="parTrans" cxnId="{D5AC557C-B5F6-4CFE-ABC4-59370B84BBF6}">
      <dgm:prSet/>
      <dgm:spPr/>
      <dgm:t>
        <a:bodyPr/>
        <a:lstStyle/>
        <a:p>
          <a:endParaRPr lang="pl-PL"/>
        </a:p>
      </dgm:t>
    </dgm:pt>
    <dgm:pt modelId="{4140DC81-5958-4BBC-9139-025A37EBCB94}" type="sibTrans" cxnId="{D5AC557C-B5F6-4CFE-ABC4-59370B84BBF6}">
      <dgm:prSet/>
      <dgm:spPr/>
      <dgm:t>
        <a:bodyPr/>
        <a:lstStyle/>
        <a:p>
          <a:endParaRPr lang="pl-PL"/>
        </a:p>
      </dgm:t>
    </dgm:pt>
    <dgm:pt modelId="{5670F065-A683-4E26-AFFC-4DA158073084}">
      <dgm:prSet phldrT="[Tekst]"/>
      <dgm:spPr/>
      <dgm:t>
        <a:bodyPr/>
        <a:lstStyle/>
        <a:p>
          <a:r>
            <a:rPr lang="pl-PL" dirty="0"/>
            <a:t>Etap 4</a:t>
          </a:r>
          <a:br>
            <a:rPr lang="pl-PL" dirty="0"/>
          </a:br>
          <a:r>
            <a:rPr lang="pl-PL" dirty="0"/>
            <a:t>2h</a:t>
          </a:r>
        </a:p>
      </dgm:t>
    </dgm:pt>
    <dgm:pt modelId="{76A255AF-E293-41A5-AA31-CF90CA81A6A5}" type="parTrans" cxnId="{7B42485B-F626-4AEE-AAFE-A55C74AEA609}">
      <dgm:prSet/>
      <dgm:spPr/>
      <dgm:t>
        <a:bodyPr/>
        <a:lstStyle/>
        <a:p>
          <a:endParaRPr lang="pl-PL"/>
        </a:p>
      </dgm:t>
    </dgm:pt>
    <dgm:pt modelId="{1E8A71A5-E76F-4BE1-97CE-12D263657370}" type="sibTrans" cxnId="{7B42485B-F626-4AEE-AAFE-A55C74AEA609}">
      <dgm:prSet/>
      <dgm:spPr/>
      <dgm:t>
        <a:bodyPr/>
        <a:lstStyle/>
        <a:p>
          <a:endParaRPr lang="pl-PL"/>
        </a:p>
      </dgm:t>
    </dgm:pt>
    <dgm:pt modelId="{4CB0C798-AAD2-46B3-8F70-CCBD83B3862E}" type="pres">
      <dgm:prSet presAssocID="{FA3F57DB-C9B0-43A1-84EE-8B30911F678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237BC9A-C4EF-4D7F-A11B-95750E545272}" type="pres">
      <dgm:prSet presAssocID="{A33F4B5C-77BE-4DFA-A7B5-FFCD696CBAE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462002-F41E-437A-8B95-678BE28906EE}" type="pres">
      <dgm:prSet presAssocID="{BFEA5C43-F262-43B8-8E47-1ABD93BB1700}" presName="sibTrans" presStyleCnt="0"/>
      <dgm:spPr/>
    </dgm:pt>
    <dgm:pt modelId="{50C472C4-7529-4479-B238-F5D90FFE8A8D}" type="pres">
      <dgm:prSet presAssocID="{21E98624-D5F6-49D4-BCD7-13091CF98FC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7E9757D-B77B-43B6-A2DA-B9168883023D}" type="pres">
      <dgm:prSet presAssocID="{28C1D47B-17A7-4763-B1EC-0DA3EFE0F737}" presName="sibTrans" presStyleCnt="0"/>
      <dgm:spPr/>
    </dgm:pt>
    <dgm:pt modelId="{EF884C02-243F-498C-8BC0-45696C4531BB}" type="pres">
      <dgm:prSet presAssocID="{99FAF286-F904-40CF-A22B-0BDC81B8FA0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6221452-DE2B-45F9-B4AD-D772CB151724}" type="pres">
      <dgm:prSet presAssocID="{4140DC81-5958-4BBC-9139-025A37EBCB94}" presName="sibTrans" presStyleCnt="0"/>
      <dgm:spPr/>
    </dgm:pt>
    <dgm:pt modelId="{88E0AE81-538B-4AD8-AB07-A6366F15A210}" type="pres">
      <dgm:prSet presAssocID="{5670F065-A683-4E26-AFFC-4DA15807308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B42485B-F626-4AEE-AAFE-A55C74AEA609}" srcId="{FA3F57DB-C9B0-43A1-84EE-8B30911F678D}" destId="{5670F065-A683-4E26-AFFC-4DA158073084}" srcOrd="3" destOrd="0" parTransId="{76A255AF-E293-41A5-AA31-CF90CA81A6A5}" sibTransId="{1E8A71A5-E76F-4BE1-97CE-12D263657370}"/>
    <dgm:cxn modelId="{EF922D5A-8B0C-4D10-877E-DD2AF3208594}" type="presOf" srcId="{21E98624-D5F6-49D4-BCD7-13091CF98FC6}" destId="{50C472C4-7529-4479-B238-F5D90FFE8A8D}" srcOrd="0" destOrd="0" presId="urn:microsoft.com/office/officeart/2005/8/layout/default"/>
    <dgm:cxn modelId="{B6A354A1-9346-4C3D-BBB0-9AD8B925717F}" type="presOf" srcId="{FA3F57DB-C9B0-43A1-84EE-8B30911F678D}" destId="{4CB0C798-AAD2-46B3-8F70-CCBD83B3862E}" srcOrd="0" destOrd="0" presId="urn:microsoft.com/office/officeart/2005/8/layout/default"/>
    <dgm:cxn modelId="{F05996C4-872D-48F9-91D6-AE0E88FE8886}" srcId="{FA3F57DB-C9B0-43A1-84EE-8B30911F678D}" destId="{A33F4B5C-77BE-4DFA-A7B5-FFCD696CBAEC}" srcOrd="0" destOrd="0" parTransId="{028DDC15-E1F4-4A42-BB57-97D62213C2A2}" sibTransId="{BFEA5C43-F262-43B8-8E47-1ABD93BB1700}"/>
    <dgm:cxn modelId="{D5AC557C-B5F6-4CFE-ABC4-59370B84BBF6}" srcId="{FA3F57DB-C9B0-43A1-84EE-8B30911F678D}" destId="{99FAF286-F904-40CF-A22B-0BDC81B8FA03}" srcOrd="2" destOrd="0" parTransId="{A78C142A-9268-402F-8257-E6E246C390C9}" sibTransId="{4140DC81-5958-4BBC-9139-025A37EBCB94}"/>
    <dgm:cxn modelId="{52DD76A6-93B9-4BDC-8738-5F2B588C5184}" type="presOf" srcId="{5670F065-A683-4E26-AFFC-4DA158073084}" destId="{88E0AE81-538B-4AD8-AB07-A6366F15A210}" srcOrd="0" destOrd="0" presId="urn:microsoft.com/office/officeart/2005/8/layout/default"/>
    <dgm:cxn modelId="{F553F600-A692-4B49-A7FF-2286F16B4A51}" type="presOf" srcId="{99FAF286-F904-40CF-A22B-0BDC81B8FA03}" destId="{EF884C02-243F-498C-8BC0-45696C4531BB}" srcOrd="0" destOrd="0" presId="urn:microsoft.com/office/officeart/2005/8/layout/default"/>
    <dgm:cxn modelId="{CD677BAE-14CA-41B8-A4CC-60ECD64A7A4D}" srcId="{FA3F57DB-C9B0-43A1-84EE-8B30911F678D}" destId="{21E98624-D5F6-49D4-BCD7-13091CF98FC6}" srcOrd="1" destOrd="0" parTransId="{8288D1FE-EF08-4962-8F10-89AA7AA751AA}" sibTransId="{28C1D47B-17A7-4763-B1EC-0DA3EFE0F737}"/>
    <dgm:cxn modelId="{E7E715BA-978C-4E9F-8BC0-5D8267B733DD}" type="presOf" srcId="{A33F4B5C-77BE-4DFA-A7B5-FFCD696CBAEC}" destId="{6237BC9A-C4EF-4D7F-A11B-95750E545272}" srcOrd="0" destOrd="0" presId="urn:microsoft.com/office/officeart/2005/8/layout/default"/>
    <dgm:cxn modelId="{F5E7965A-236D-4A60-A549-91919BEF327D}" type="presParOf" srcId="{4CB0C798-AAD2-46B3-8F70-CCBD83B3862E}" destId="{6237BC9A-C4EF-4D7F-A11B-95750E545272}" srcOrd="0" destOrd="0" presId="urn:microsoft.com/office/officeart/2005/8/layout/default"/>
    <dgm:cxn modelId="{E27B2C2D-F509-4AD8-B49A-414421623206}" type="presParOf" srcId="{4CB0C798-AAD2-46B3-8F70-CCBD83B3862E}" destId="{13462002-F41E-437A-8B95-678BE28906EE}" srcOrd="1" destOrd="0" presId="urn:microsoft.com/office/officeart/2005/8/layout/default"/>
    <dgm:cxn modelId="{65F3D7ED-179B-4F40-ABBA-665432FFA1D4}" type="presParOf" srcId="{4CB0C798-AAD2-46B3-8F70-CCBD83B3862E}" destId="{50C472C4-7529-4479-B238-F5D90FFE8A8D}" srcOrd="2" destOrd="0" presId="urn:microsoft.com/office/officeart/2005/8/layout/default"/>
    <dgm:cxn modelId="{ABC81276-E739-4A2F-9FE2-8AF082918C69}" type="presParOf" srcId="{4CB0C798-AAD2-46B3-8F70-CCBD83B3862E}" destId="{07E9757D-B77B-43B6-A2DA-B9168883023D}" srcOrd="3" destOrd="0" presId="urn:microsoft.com/office/officeart/2005/8/layout/default"/>
    <dgm:cxn modelId="{B2F1F3D5-6423-4E2F-9ACB-65EF3AD04315}" type="presParOf" srcId="{4CB0C798-AAD2-46B3-8F70-CCBD83B3862E}" destId="{EF884C02-243F-498C-8BC0-45696C4531BB}" srcOrd="4" destOrd="0" presId="urn:microsoft.com/office/officeart/2005/8/layout/default"/>
    <dgm:cxn modelId="{F0A70ADE-1800-4DC1-96FF-D65ABFAB7175}" type="presParOf" srcId="{4CB0C798-AAD2-46B3-8F70-CCBD83B3862E}" destId="{06221452-DE2B-45F9-B4AD-D772CB151724}" srcOrd="5" destOrd="0" presId="urn:microsoft.com/office/officeart/2005/8/layout/default"/>
    <dgm:cxn modelId="{819B36DD-48AC-4C9D-884A-564AF5CA55E9}" type="presParOf" srcId="{4CB0C798-AAD2-46B3-8F70-CCBD83B3862E}" destId="{88E0AE81-538B-4AD8-AB07-A6366F15A21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vList3" loCatId="picture" qsTypeId="urn:microsoft.com/office/officeart/2005/8/quickstyle/simple4" qsCatId="simple" csTypeId="urn:microsoft.com/office/officeart/2005/8/colors/accent0_2" csCatId="mainScheme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E28AD82-E0DA-4571-AFE1-F4E84CFF355C}" type="pres">
      <dgm:prSet presAssocID="{3E98D307-BFAA-4D97-9DC9-EE6AB3EA965A}" presName="linearFlow" presStyleCnt="0">
        <dgm:presLayoutVars>
          <dgm:dir/>
          <dgm:resizeHandles val="exact"/>
        </dgm:presLayoutVars>
      </dgm:prSet>
      <dgm:spPr/>
    </dgm:pt>
    <dgm:pt modelId="{5239550F-DA68-46EA-99CE-A0DA11A5F07F}" type="pres">
      <dgm:prSet presAssocID="{D8063049-7493-41D4-B1CC-A03AC1B1AFDC}" presName="composite" presStyleCnt="0"/>
      <dgm:spPr/>
    </dgm:pt>
    <dgm:pt modelId="{B5404363-6DA1-4382-A208-8ACC20240F47}" type="pres">
      <dgm:prSet presAssocID="{D8063049-7493-41D4-B1CC-A03AC1B1AFDC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6 z wypełnieniem pełnym"/>
        </a:ext>
      </dgm:extLst>
    </dgm:pt>
    <dgm:pt modelId="{ED6EB2E0-A139-4B50-AC2A-3AD24560496A}" type="pres">
      <dgm:prSet presAssocID="{D8063049-7493-41D4-B1CC-A03AC1B1AFDC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A4CE0B-8786-4596-9D1E-6B8CB1E0300C}" type="pres">
      <dgm:prSet presAssocID="{FC0669D5-0C79-403E-9A37-22B82EF431F3}" presName="spacing" presStyleCnt="0"/>
      <dgm:spPr/>
    </dgm:pt>
    <dgm:pt modelId="{EDE16F7B-04E0-4D98-8B89-E5D1E5EC25C1}" type="pres">
      <dgm:prSet presAssocID="{EDC471C4-26D6-4ABB-A2F2-0A4B2A2468B3}" presName="composite" presStyleCnt="0"/>
      <dgm:spPr/>
    </dgm:pt>
    <dgm:pt modelId="{D849FF36-F9D6-4FEF-94A6-41A2D78CAA49}" type="pres">
      <dgm:prSet presAssocID="{EDC471C4-26D6-4ABB-A2F2-0A4B2A2468B3}" presName="imgShp" presStyleLbl="f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5 z wypełnieniem pełnym"/>
        </a:ext>
      </dgm:extLst>
    </dgm:pt>
    <dgm:pt modelId="{A6B74D06-34AD-4D16-B4E0-4E2C6AF40336}" type="pres">
      <dgm:prSet presAssocID="{EDC471C4-26D6-4ABB-A2F2-0A4B2A2468B3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2BDDBE-E5C9-41C7-BCF6-B0E9A1045A12}" type="pres">
      <dgm:prSet presAssocID="{F86B6B0B-3A18-4A98-AA8E-AD60E92A46FC}" presName="spacing" presStyleCnt="0"/>
      <dgm:spPr/>
    </dgm:pt>
    <dgm:pt modelId="{BDC9ADDE-67E0-4521-9EEA-76B7B40CBC2B}" type="pres">
      <dgm:prSet presAssocID="{2272E22D-0414-47B6-B861-2A354CA76915}" presName="composite" presStyleCnt="0"/>
      <dgm:spPr/>
    </dgm:pt>
    <dgm:pt modelId="{75DBBF3A-7740-4776-AF9F-AFB40D80AE92}" type="pres">
      <dgm:prSet presAssocID="{2272E22D-0414-47B6-B861-2A354CA76915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4 z wypełnieniem pełnym"/>
        </a:ext>
      </dgm:extLst>
    </dgm:pt>
    <dgm:pt modelId="{38DD6933-494C-4E0B-9DDD-E1DE84984A4A}" type="pres">
      <dgm:prSet presAssocID="{2272E22D-0414-47B6-B861-2A354CA76915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D1A3C8-FE65-420D-A955-21BA8276C0FF}" type="pres">
      <dgm:prSet presAssocID="{3FFEB8F4-F76F-4A14-9E8D-6329C03DB0FD}" presName="spacing" presStyleCnt="0"/>
      <dgm:spPr/>
    </dgm:pt>
    <dgm:pt modelId="{37A4B606-7360-4EFD-B76A-56F258828773}" type="pres">
      <dgm:prSet presAssocID="{10F0BCA8-E511-4366-A71A-BC7B3C73FA8B}" presName="composite" presStyleCnt="0"/>
      <dgm:spPr/>
    </dgm:pt>
    <dgm:pt modelId="{1F2A54C4-4F99-4569-ABEC-3463216146DF}" type="pres">
      <dgm:prSet presAssocID="{10F0BCA8-E511-4366-A71A-BC7B3C73FA8B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3 z wypełnieniem pełnym"/>
        </a:ext>
      </dgm:extLst>
    </dgm:pt>
    <dgm:pt modelId="{729DFBE3-8380-4A6E-A7F7-2E849D608EA9}" type="pres">
      <dgm:prSet presAssocID="{10F0BCA8-E511-4366-A71A-BC7B3C73FA8B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99A830E-A4FE-482D-BF07-88D5B4B5FFF6}" type="pres">
      <dgm:prSet presAssocID="{280894DA-21F6-4438-A26C-8425B6B388FB}" presName="spacing" presStyleCnt="0"/>
      <dgm:spPr/>
    </dgm:pt>
    <dgm:pt modelId="{B0287678-1F71-4E5A-B973-7F4677A9958D}" type="pres">
      <dgm:prSet presAssocID="{F893FA8B-B776-4162-A91B-B82610C26CE4}" presName="composite" presStyleCnt="0"/>
      <dgm:spPr/>
    </dgm:pt>
    <dgm:pt modelId="{C821DC54-3FD7-4244-B8CF-009E91F2C2C1}" type="pres">
      <dgm:prSet presAssocID="{F893FA8B-B776-4162-A91B-B82610C26CE4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z wypełnieniem pełnym"/>
        </a:ext>
      </dgm:extLst>
    </dgm:pt>
    <dgm:pt modelId="{9F16C54F-283C-494E-B416-1183D9A4F938}" type="pres">
      <dgm:prSet presAssocID="{F893FA8B-B776-4162-A91B-B82610C26CE4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3EED67-6F11-4D02-BD7C-F4C2F4A7C68E}" type="pres">
      <dgm:prSet presAssocID="{70460CDA-86E6-43F1-92F3-635305F86151}" presName="spacing" presStyleCnt="0"/>
      <dgm:spPr/>
    </dgm:pt>
    <dgm:pt modelId="{870D34B4-094C-4C08-8121-0685929ED644}" type="pres">
      <dgm:prSet presAssocID="{35C7B276-D57D-4FF4-8F0C-B99055EA1493}" presName="composite" presStyleCnt="0"/>
      <dgm:spPr/>
    </dgm:pt>
    <dgm:pt modelId="{FDC646DE-EB74-4061-86D9-D33800299AC8}" type="pres">
      <dgm:prSet presAssocID="{35C7B276-D57D-4FF4-8F0C-B99055EA1493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 l="-1000" r="-1000"/>
          </a:stretch>
        </a:blipFill>
      </dgm:spPr>
      <dgm:extLst>
        <a:ext uri="{E40237B7-FDA0-4F09-8148-C483321AD2D9}">
          <dgm14:cNvPr xmlns:dgm14="http://schemas.microsoft.com/office/drawing/2010/diagram" id="0" name="" descr="Znaczek 1 z wypełnieniem pełnym"/>
        </a:ext>
      </dgm:extLst>
    </dgm:pt>
    <dgm:pt modelId="{FAF2C545-8898-4C87-8842-C2BFFE6EA546}" type="pres">
      <dgm:prSet presAssocID="{35C7B276-D57D-4FF4-8F0C-B99055EA1493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A1B8BA5-8CA3-4B8E-8223-0FBEE1861133}" type="presOf" srcId="{10F0BCA8-E511-4366-A71A-BC7B3C73FA8B}" destId="{729DFBE3-8380-4A6E-A7F7-2E849D608EA9}" srcOrd="0" destOrd="0" presId="urn:microsoft.com/office/officeart/2005/8/layout/vList3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0DA584E9-0D75-4AE8-8327-2AD67B1A83FB}" type="presOf" srcId="{35C7B276-D57D-4FF4-8F0C-B99055EA1493}" destId="{FAF2C545-8898-4C87-8842-C2BFFE6EA546}" srcOrd="0" destOrd="0" presId="urn:microsoft.com/office/officeart/2005/8/layout/vList3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A3C0FECD-EDDF-4E58-B662-9EF2A9E7A584}" type="presOf" srcId="{EDC471C4-26D6-4ABB-A2F2-0A4B2A2468B3}" destId="{A6B74D06-34AD-4D16-B4E0-4E2C6AF40336}" srcOrd="0" destOrd="0" presId="urn:microsoft.com/office/officeart/2005/8/layout/vList3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01173380-AF89-4316-A0F9-7DBD0A87E3EE}" type="presOf" srcId="{3E98D307-BFAA-4D97-9DC9-EE6AB3EA965A}" destId="{2E28AD82-E0DA-4571-AFE1-F4E84CFF355C}" srcOrd="0" destOrd="0" presId="urn:microsoft.com/office/officeart/2005/8/layout/vList3"/>
    <dgm:cxn modelId="{A9C5EA46-9CA4-4233-9C96-EFF3D6B661BE}" type="presOf" srcId="{F893FA8B-B776-4162-A91B-B82610C26CE4}" destId="{9F16C54F-283C-494E-B416-1183D9A4F938}" srcOrd="0" destOrd="0" presId="urn:microsoft.com/office/officeart/2005/8/layout/vList3"/>
    <dgm:cxn modelId="{2277025D-E632-4EC4-9753-561F787C8618}" type="presOf" srcId="{D8063049-7493-41D4-B1CC-A03AC1B1AFDC}" destId="{ED6EB2E0-A139-4B50-AC2A-3AD24560496A}" srcOrd="0" destOrd="0" presId="urn:microsoft.com/office/officeart/2005/8/layout/vList3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3B7BA5DE-6778-49BE-BCF5-AF07D5CA61BB}" type="presOf" srcId="{2272E22D-0414-47B6-B861-2A354CA76915}" destId="{38DD6933-494C-4E0B-9DDD-E1DE84984A4A}" srcOrd="0" destOrd="0" presId="urn:microsoft.com/office/officeart/2005/8/layout/vList3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983E04A1-052F-49BC-B88F-E6F4C3412E4B}" type="presParOf" srcId="{2E28AD82-E0DA-4571-AFE1-F4E84CFF355C}" destId="{5239550F-DA68-46EA-99CE-A0DA11A5F07F}" srcOrd="0" destOrd="0" presId="urn:microsoft.com/office/officeart/2005/8/layout/vList3"/>
    <dgm:cxn modelId="{1630ED37-6DD7-45C8-A81F-68BA8C5A0C48}" type="presParOf" srcId="{5239550F-DA68-46EA-99CE-A0DA11A5F07F}" destId="{B5404363-6DA1-4382-A208-8ACC20240F47}" srcOrd="0" destOrd="0" presId="urn:microsoft.com/office/officeart/2005/8/layout/vList3"/>
    <dgm:cxn modelId="{E68E4046-6DD9-4200-A0EF-B0313584503C}" type="presParOf" srcId="{5239550F-DA68-46EA-99CE-A0DA11A5F07F}" destId="{ED6EB2E0-A139-4B50-AC2A-3AD24560496A}" srcOrd="1" destOrd="0" presId="urn:microsoft.com/office/officeart/2005/8/layout/vList3"/>
    <dgm:cxn modelId="{C391DB12-5672-42C4-B23B-845CE58012CE}" type="presParOf" srcId="{2E28AD82-E0DA-4571-AFE1-F4E84CFF355C}" destId="{90A4CE0B-8786-4596-9D1E-6B8CB1E0300C}" srcOrd="1" destOrd="0" presId="urn:microsoft.com/office/officeart/2005/8/layout/vList3"/>
    <dgm:cxn modelId="{E477EA8F-2205-47B0-830C-87CEBE73B79C}" type="presParOf" srcId="{2E28AD82-E0DA-4571-AFE1-F4E84CFF355C}" destId="{EDE16F7B-04E0-4D98-8B89-E5D1E5EC25C1}" srcOrd="2" destOrd="0" presId="urn:microsoft.com/office/officeart/2005/8/layout/vList3"/>
    <dgm:cxn modelId="{DF232238-E2A7-4290-BC46-498E8C7A2D66}" type="presParOf" srcId="{EDE16F7B-04E0-4D98-8B89-E5D1E5EC25C1}" destId="{D849FF36-F9D6-4FEF-94A6-41A2D78CAA49}" srcOrd="0" destOrd="0" presId="urn:microsoft.com/office/officeart/2005/8/layout/vList3"/>
    <dgm:cxn modelId="{F07BA8DD-EBEC-4078-8E5E-2BF0F1A8AE4B}" type="presParOf" srcId="{EDE16F7B-04E0-4D98-8B89-E5D1E5EC25C1}" destId="{A6B74D06-34AD-4D16-B4E0-4E2C6AF40336}" srcOrd="1" destOrd="0" presId="urn:microsoft.com/office/officeart/2005/8/layout/vList3"/>
    <dgm:cxn modelId="{A65F835A-D209-4483-B6BC-08D351860E46}" type="presParOf" srcId="{2E28AD82-E0DA-4571-AFE1-F4E84CFF355C}" destId="{592BDDBE-E5C9-41C7-BCF6-B0E9A1045A12}" srcOrd="3" destOrd="0" presId="urn:microsoft.com/office/officeart/2005/8/layout/vList3"/>
    <dgm:cxn modelId="{D5BB6288-3841-4B51-9C93-0ADED46268D5}" type="presParOf" srcId="{2E28AD82-E0DA-4571-AFE1-F4E84CFF355C}" destId="{BDC9ADDE-67E0-4521-9EEA-76B7B40CBC2B}" srcOrd="4" destOrd="0" presId="urn:microsoft.com/office/officeart/2005/8/layout/vList3"/>
    <dgm:cxn modelId="{54CD4A2B-0112-4B97-B8E6-1E8F59AA908E}" type="presParOf" srcId="{BDC9ADDE-67E0-4521-9EEA-76B7B40CBC2B}" destId="{75DBBF3A-7740-4776-AF9F-AFB40D80AE92}" srcOrd="0" destOrd="0" presId="urn:microsoft.com/office/officeart/2005/8/layout/vList3"/>
    <dgm:cxn modelId="{04D71B13-2AF3-4E41-9FA4-F9973D6D8DA4}" type="presParOf" srcId="{BDC9ADDE-67E0-4521-9EEA-76B7B40CBC2B}" destId="{38DD6933-494C-4E0B-9DDD-E1DE84984A4A}" srcOrd="1" destOrd="0" presId="urn:microsoft.com/office/officeart/2005/8/layout/vList3"/>
    <dgm:cxn modelId="{3B2E12DD-2636-4CEE-8654-422184CD0D41}" type="presParOf" srcId="{2E28AD82-E0DA-4571-AFE1-F4E84CFF355C}" destId="{64D1A3C8-FE65-420D-A955-21BA8276C0FF}" srcOrd="5" destOrd="0" presId="urn:microsoft.com/office/officeart/2005/8/layout/vList3"/>
    <dgm:cxn modelId="{814626A7-75FB-48C6-BF81-6E748F615811}" type="presParOf" srcId="{2E28AD82-E0DA-4571-AFE1-F4E84CFF355C}" destId="{37A4B606-7360-4EFD-B76A-56F258828773}" srcOrd="6" destOrd="0" presId="urn:microsoft.com/office/officeart/2005/8/layout/vList3"/>
    <dgm:cxn modelId="{BBCF1B7E-6741-4656-8ED1-3B1A9BF57E0E}" type="presParOf" srcId="{37A4B606-7360-4EFD-B76A-56F258828773}" destId="{1F2A54C4-4F99-4569-ABEC-3463216146DF}" srcOrd="0" destOrd="0" presId="urn:microsoft.com/office/officeart/2005/8/layout/vList3"/>
    <dgm:cxn modelId="{6F222E11-7448-4734-A741-35A6B36423E8}" type="presParOf" srcId="{37A4B606-7360-4EFD-B76A-56F258828773}" destId="{729DFBE3-8380-4A6E-A7F7-2E849D608EA9}" srcOrd="1" destOrd="0" presId="urn:microsoft.com/office/officeart/2005/8/layout/vList3"/>
    <dgm:cxn modelId="{23C7C4F9-D9F8-4706-9A05-24B572C239C4}" type="presParOf" srcId="{2E28AD82-E0DA-4571-AFE1-F4E84CFF355C}" destId="{299A830E-A4FE-482D-BF07-88D5B4B5FFF6}" srcOrd="7" destOrd="0" presId="urn:microsoft.com/office/officeart/2005/8/layout/vList3"/>
    <dgm:cxn modelId="{7953398B-6436-4051-991B-8F16BFD1A2F0}" type="presParOf" srcId="{2E28AD82-E0DA-4571-AFE1-F4E84CFF355C}" destId="{B0287678-1F71-4E5A-B973-7F4677A9958D}" srcOrd="8" destOrd="0" presId="urn:microsoft.com/office/officeart/2005/8/layout/vList3"/>
    <dgm:cxn modelId="{577E527E-314C-4FF6-B477-E507666C52B5}" type="presParOf" srcId="{B0287678-1F71-4E5A-B973-7F4677A9958D}" destId="{C821DC54-3FD7-4244-B8CF-009E91F2C2C1}" srcOrd="0" destOrd="0" presId="urn:microsoft.com/office/officeart/2005/8/layout/vList3"/>
    <dgm:cxn modelId="{DA760EC5-F755-45FA-9856-21C32E132C13}" type="presParOf" srcId="{B0287678-1F71-4E5A-B973-7F4677A9958D}" destId="{9F16C54F-283C-494E-B416-1183D9A4F938}" srcOrd="1" destOrd="0" presId="urn:microsoft.com/office/officeart/2005/8/layout/vList3"/>
    <dgm:cxn modelId="{F82E457C-1D8C-42CA-B9CD-68FD8A3404A8}" type="presParOf" srcId="{2E28AD82-E0DA-4571-AFE1-F4E84CFF355C}" destId="{0F3EED67-6F11-4D02-BD7C-F4C2F4A7C68E}" srcOrd="9" destOrd="0" presId="urn:microsoft.com/office/officeart/2005/8/layout/vList3"/>
    <dgm:cxn modelId="{40C8FF82-2F56-42BE-907B-3EA41933C08D}" type="presParOf" srcId="{2E28AD82-E0DA-4571-AFE1-F4E84CFF355C}" destId="{870D34B4-094C-4C08-8121-0685929ED644}" srcOrd="10" destOrd="0" presId="urn:microsoft.com/office/officeart/2005/8/layout/vList3"/>
    <dgm:cxn modelId="{DD9AF833-7B84-4E16-AC7D-531AD356C613}" type="presParOf" srcId="{870D34B4-094C-4C08-8121-0685929ED644}" destId="{FDC646DE-EB74-4061-86D9-D33800299AC8}" srcOrd="0" destOrd="0" presId="urn:microsoft.com/office/officeart/2005/8/layout/vList3"/>
    <dgm:cxn modelId="{036C7144-2F7A-4EF2-AC34-1427A7A92552}" type="presParOf" srcId="{870D34B4-094C-4C08-8121-0685929ED644}" destId="{FAF2C545-8898-4C87-8842-C2BFFE6EA54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xmlns="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xmlns="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00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81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xmlns="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61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1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xmlns="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xmlns="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xmlns="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2/25/2021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6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954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xmlns="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654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30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9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2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68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xmlns="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75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tylzycia.radiozet.pl/Zwiazki/Slub-i-wesele/Dekoracja-stolu-weselnego-najnowsze-trendy-22948" TargetMode="External"/><Relationship Id="rId2" Type="http://schemas.openxmlformats.org/officeDocument/2006/relationships/hyperlink" Target="https://weselicho.net/art/5-pomyslow-na-oryginalne-dekoracje-stolow-slubny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randa.pl/urzadzamy/dekoracje/tradycyjny-swiateczny-stol-jak-go-przygotowac" TargetMode="External"/><Relationship Id="rId5" Type="http://schemas.openxmlformats.org/officeDocument/2006/relationships/hyperlink" Target="https://niebieskistolik.pl/content/6-pomysly-na-dekoracje-stolu" TargetMode="External"/><Relationship Id="rId4" Type="http://schemas.openxmlformats.org/officeDocument/2006/relationships/hyperlink" Target="https://homeevents.pl/2019/10/02/dekoracja-stolu-trendy-na-sezon-jesien-zima-2019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AC8EEB0F-BA72-49AC-956F-331B60FDE7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Obraz zawierający przybór do pisania, stacjonarne, ołówek, pióro&#10;&#10;Opis wygenerowany automatycznie">
            <a:extLst>
              <a:ext uri="{FF2B5EF4-FFF2-40B4-BE49-F238E27FC236}">
                <a16:creationId xmlns:a16="http://schemas.microsoft.com/office/drawing/2014/main" xmlns="" id="{5FCBABA0-4D78-4BD7-9744-6A51868F73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48" r="-1" b="9160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B8CE58F-407C-497E-B723-21FD8C6D35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709937" y="721297"/>
            <a:ext cx="5565913" cy="5415406"/>
            <a:chOff x="797792" y="912854"/>
            <a:chExt cx="5298208" cy="503229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1BE70332-ECAF-47BB-8C7B-BD049452F65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31439" y="1056388"/>
              <a:ext cx="4968823" cy="4748064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716D9361-A35A-4DC8-AAB9-04FD2D6FEE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7792" y="912854"/>
              <a:ext cx="5298208" cy="503229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87FC31AD-FBB3-4219-A758-D6F7594A0A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33671" y="1232452"/>
              <a:ext cx="4715122" cy="4439901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9A1C5FE-9205-4393-9BFC-636632178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685677"/>
            <a:ext cx="4181444" cy="2362673"/>
          </a:xfrm>
        </p:spPr>
        <p:txBody>
          <a:bodyPr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l-PL" sz="37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Aranżacja stołów okolicznościowych</a:t>
            </a:r>
            <a:endParaRPr lang="pl-PL" sz="3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B1EF5432-3FB9-43E3-B6A5-700FAD7D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240" y="4048350"/>
            <a:ext cx="3283888" cy="816301"/>
          </a:xfrm>
        </p:spPr>
        <p:txBody>
          <a:bodyPr anchor="t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pl-PL" sz="17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klasyka czy ekstrawagancja</a:t>
            </a:r>
            <a:endParaRPr lang="pl-PL" sz="1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6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1E1AEDB-242E-48DF-8F4E-B94097AF02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793855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6562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Dekoracja stołu stanowi kluczowy element przygotowań do uroczystości okolicznościowej. Współcześnie poza białym obrusem i zastawą, należy również zadbać o pewne ozdoby, które nadadzą przyjęciu niepowtarzalnego charakteru. Do jednych z najpopularniejszych dekoracji stołu należą z pewnością kwiaty i świece - warto jednak zadbać o ich oryginalną oprawę.</a:t>
            </a:r>
          </a:p>
        </p:txBody>
      </p:sp>
    </p:spTree>
    <p:extLst>
      <p:ext uri="{BB962C8B-B14F-4D97-AF65-F5344CB8AC3E}">
        <p14:creationId xmlns:p14="http://schemas.microsoft.com/office/powerpoint/2010/main" val="2198100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Istnieje wiele pomysłów na udekorowanie stołu w restauracji ze względu na podział pod konkretną okoliczność. Dekoracje w lokalu powinny być odpowiednio dobrane, dopasowane do stylu przyjęcia. Uroczystość może odbyć się w stylu </a:t>
            </a:r>
            <a:r>
              <a:rPr lang="pl-PL" dirty="0" err="1"/>
              <a:t>glamour</a:t>
            </a:r>
            <a:r>
              <a:rPr lang="pl-PL" dirty="0"/>
              <a:t>, rustykalnym, nowoczesnym, tradycyjnym.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4804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606" y="2312276"/>
            <a:ext cx="10580914" cy="4245278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Przykładowe okoliczności, wymagające odrębnej dekoracji stołów:</a:t>
            </a:r>
          </a:p>
          <a:p>
            <a:pPr marL="342900" indent="-342900">
              <a:buAutoNum type="arabicPeriod"/>
            </a:pPr>
            <a:r>
              <a:rPr lang="pl-PL" dirty="0"/>
              <a:t>Dekoracje na Święta Bożego Narodzenia - świąteczne dekoracje stworzą rodzinną atmosferą.</a:t>
            </a:r>
          </a:p>
          <a:p>
            <a:pPr marL="342900" indent="-342900">
              <a:buAutoNum type="arabicPeriod"/>
            </a:pPr>
            <a:r>
              <a:rPr lang="pl-PL" dirty="0"/>
              <a:t>Dekoracje na Sylwester i karnawał - sylwestrowe dekoracje dla restauracji na najbardziej wystrzałowe przyjęcie!</a:t>
            </a:r>
          </a:p>
          <a:p>
            <a:pPr marL="342900" indent="-342900">
              <a:buAutoNum type="arabicPeriod"/>
            </a:pPr>
            <a:r>
              <a:rPr lang="pl-PL" dirty="0"/>
              <a:t>Dekoracje na Chrzest - niesamowite i subtelne dekoracje stołu dla restauracji na Chrzest dziecka.</a:t>
            </a:r>
          </a:p>
          <a:p>
            <a:pPr marL="342900" indent="-342900">
              <a:buAutoNum type="arabicPeriod"/>
            </a:pPr>
            <a:r>
              <a:rPr lang="pl-PL" dirty="0"/>
              <a:t>Dekoracje na Komunię - niepowtarzalne dekoracje stołu na uroczystość Pierwszej Komunii Świętej.</a:t>
            </a:r>
          </a:p>
          <a:p>
            <a:pPr marL="342900" indent="-342900">
              <a:buAutoNum type="arabicPeriod"/>
            </a:pPr>
            <a:r>
              <a:rPr lang="pl-PL" dirty="0"/>
              <a:t>Dekoracje na wesele - eleganckie elementy dekoracyjne na stół weselny.</a:t>
            </a:r>
          </a:p>
          <a:p>
            <a:pPr marL="342900" indent="-342900">
              <a:buAutoNum type="arabicPeriod"/>
            </a:pPr>
            <a:r>
              <a:rPr lang="pl-PL" dirty="0"/>
              <a:t>Dekoracje na przyjęcia dla dzieci - pomysły na dekoracje stołu na baby </a:t>
            </a:r>
            <a:r>
              <a:rPr lang="pl-PL" dirty="0" err="1"/>
              <a:t>shower</a:t>
            </a:r>
            <a:r>
              <a:rPr lang="pl-PL" dirty="0"/>
              <a:t>, roczek, urodziny.</a:t>
            </a:r>
          </a:p>
        </p:txBody>
      </p:sp>
    </p:spTree>
    <p:extLst>
      <p:ext uri="{BB962C8B-B14F-4D97-AF65-F5344CB8AC3E}">
        <p14:creationId xmlns:p14="http://schemas.microsoft.com/office/powerpoint/2010/main" val="1056029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Poszerzyliście swoją wiedzę na temat dekoracji okolicznościowej stołów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Wyrobiliście sobie zdanie trendów i ich zastosowania w różnych okolicznościach.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Mieliście okazje wspólnie zastanowić się nad użytecznością różnych form dekoracji.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Mogliście w ciekawy sposób utrwalić Waszą wiedzę z obsługi pakietu Office oraz zawodową.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Uczyliście się planowania i organizacji własnej pracy.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Uczyliście się współpracy w grupie i pracy samodzielnej.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Nauczyliście się wykorzystywać Internet jako źródło informacji. </a:t>
            </a:r>
          </a:p>
        </p:txBody>
      </p:sp>
    </p:spTree>
    <p:extLst>
      <p:ext uri="{BB962C8B-B14F-4D97-AF65-F5344CB8AC3E}">
        <p14:creationId xmlns:p14="http://schemas.microsoft.com/office/powerpoint/2010/main" val="3071669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2"/>
              </a:rPr>
              <a:t>https://weselicho.net/art/5-pomyslow-na-oryginalne-dekoracje-stolow-slubnych</a:t>
            </a:r>
            <a:endParaRPr lang="pl-PL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3"/>
              </a:rPr>
              <a:t>https://stylzycia.radiozet.pl/Zwiazki/Slub-i-wesele/Dekoracja-stolu-weselnego-najnowsze-trendy-22948</a:t>
            </a:r>
            <a:endParaRPr lang="pl-PL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4"/>
              </a:rPr>
              <a:t>https://homeevents.pl/2019/10/02/dekoracja-stolu-trendy-na-sezon-jesien-zima-2019/</a:t>
            </a:r>
            <a:endParaRPr lang="pl-PL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5"/>
              </a:rPr>
              <a:t>https://niebieskistolik.pl/content/6-pomysly-na-dekoracje-stolu</a:t>
            </a:r>
            <a:endParaRPr lang="pl-PL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hlinkClick r:id="rId6"/>
              </a:rPr>
              <a:t>https://www.weranda.pl/urzadzamy/dekoracje/tradycyjny-swiateczny-stol-jak-go-przygotowac</a:t>
            </a:r>
            <a:r>
              <a:rPr lang="pl-PL" sz="1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7461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xmlns="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xmlns="" id="{E217F32C-75AA-4B97-ADFB-5E2C3C7ECB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Dekoracje stołu na co dzień - Klimkiewicz.net.pl">
            <a:extLst>
              <a:ext uri="{FF2B5EF4-FFF2-40B4-BE49-F238E27FC236}">
                <a16:creationId xmlns:a16="http://schemas.microsoft.com/office/drawing/2014/main" xmlns="" id="{FCE9F55E-E7C7-463C-985F-9798607F51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2" b="1003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xmlns="" id="{4D76AAEA-AF3A-4616-9F99-E9AA131A51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23360" y="0"/>
            <a:ext cx="8168639" cy="6858000"/>
          </a:xfrm>
          <a:prstGeom prst="rect">
            <a:avLst/>
          </a:prstGeom>
          <a:gradFill>
            <a:gsLst>
              <a:gs pos="58000">
                <a:schemeClr val="tx1">
                  <a:alpha val="55000"/>
                </a:schemeClr>
              </a:gs>
              <a:gs pos="33000">
                <a:schemeClr val="tx1">
                  <a:alpha val="40000"/>
                </a:schemeClr>
              </a:gs>
              <a:gs pos="3000">
                <a:schemeClr val="tx1">
                  <a:alpha val="0"/>
                </a:schemeClr>
              </a:gs>
              <a:gs pos="100000">
                <a:schemeClr val="tx1"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xmlns="" id="{6C6A974A-9C92-4202-A464-8B639C229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1346268"/>
            <a:ext cx="5618431" cy="3285207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5400">
                <a:solidFill>
                  <a:schemeClr val="bg1"/>
                </a:solidFill>
              </a:rPr>
              <a:t>Wytyczne do realizacji WQ</a:t>
            </a:r>
          </a:p>
        </p:txBody>
      </p:sp>
    </p:spTree>
    <p:extLst>
      <p:ext uri="{BB962C8B-B14F-4D97-AF65-F5344CB8AC3E}">
        <p14:creationId xmlns:p14="http://schemas.microsoft.com/office/powerpoint/2010/main" val="722408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903130" cy="3651504"/>
          </a:xfrm>
        </p:spPr>
        <p:txBody>
          <a:bodyPr>
            <a:normAutofit fontScale="92500" lnSpcReduction="10000"/>
          </a:bodyPr>
          <a:lstStyle/>
          <a:p>
            <a:r>
              <a:rPr lang="pl-PL" sz="1500" b="1" dirty="0"/>
              <a:t>Sugerowany czas na realizacje WQ: </a:t>
            </a:r>
          </a:p>
          <a:p>
            <a:r>
              <a:rPr lang="pl-PL" sz="1500" dirty="0"/>
              <a:t>Uczniowie nad realizacją procesu będą pracowali 10 godzin lekcyjnych. W tym czasie powinni </a:t>
            </a:r>
            <a:r>
              <a:rPr lang="pl-PL" sz="1500"/>
              <a:t>zrozumieć tematykę WQ.</a:t>
            </a:r>
            <a:endParaRPr lang="pl-PL" sz="1500" dirty="0"/>
          </a:p>
          <a:p>
            <a:r>
              <a:rPr lang="pl-PL" sz="1500" b="1" dirty="0"/>
              <a:t>Kryteria oceny:</a:t>
            </a:r>
          </a:p>
          <a:p>
            <a:r>
              <a:rPr lang="pl-PL" sz="1500" dirty="0"/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r>
              <a:rPr lang="pl-PL" sz="1500" b="1" dirty="0"/>
              <a:t>Ewaluacja:</a:t>
            </a:r>
          </a:p>
          <a:p>
            <a:r>
              <a:rPr lang="pl-PL" sz="1500" dirty="0"/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</a:p>
        </p:txBody>
      </p:sp>
    </p:spTree>
    <p:extLst>
      <p:ext uri="{BB962C8B-B14F-4D97-AF65-F5344CB8AC3E}">
        <p14:creationId xmlns:p14="http://schemas.microsoft.com/office/powerpoint/2010/main" val="1956540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dla nauczyciela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89" y="2312276"/>
            <a:ext cx="10911839" cy="410350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Nauczyciel powinien dokładnie przeanalizować treści wspólnie z uczniami, aż do momentu ich zrozumienia przez uczniów. Powinien jednak bardziej służyć im pomocą, radą, wyjaśnieniami, a nie gotowymi rozwiązaniami. Taka metoda będzie dobrą formą wdrażania do samodzielnego działania i twórczego myślenia.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Nauczyciel może pomagać uczniom, gdy pracują w zadając im pytania naprowadzające. Należy pamiętać, że uczą się oni nowego sposobu pracy (procesu).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Nauczyciel powinien podawać uczniom konkretne informacje dotyczące oceny ich osiągnięć, zarówno w czasie pracy grupowej, jak i przy podsumowaniu wyników.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Czas na realizację projektu powinien być dostosowany do możliwości uczniów. Podane czas etapów są orientacyjne.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Celem nadrzędnym WQ jest zarażenie uczniów ideą dekoracji stołów jako sztuki, która może być dla nich źródłem utrzymania.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797705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15" y="-548380"/>
            <a:ext cx="8770571" cy="1345269"/>
          </a:xfrm>
        </p:spPr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6A6CB337-596A-4D7A-8E80-629021D88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713242"/>
              </p:ext>
            </p:extLst>
          </p:nvPr>
        </p:nvGraphicFramePr>
        <p:xfrm>
          <a:off x="847726" y="1257300"/>
          <a:ext cx="10277474" cy="4791075"/>
        </p:xfrm>
        <a:graphic>
          <a:graphicData uri="http://schemas.openxmlformats.org/drawingml/2006/table">
            <a:tbl>
              <a:tblPr firstRow="1" bandRow="1">
                <a:noFill/>
                <a:tableStyleId>{073A0DAA-6AF3-43AB-8588-CEC1D06C72B9}</a:tableStyleId>
              </a:tblPr>
              <a:tblGrid>
                <a:gridCol w="2117947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813146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686911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659470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31458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Liczba punktów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l-PL" sz="12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cap="none" spc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l-PL" sz="12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9867" marB="49337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58368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Zawartość merytoryczna pracy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słaba pod względem merytorycznym. Brakujące elementy.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dobra pod względem merytorycznym. Brak lub niewielkie błędy.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bardzo dobra pod względem merytorycznym. Poprawne, ciekawe treści.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05021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Prezentacja pracy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czytelny, pobieżna, nie budzi zainteresowania. Brak odpowiedzi na kluczowe pytania 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dobra, interesująca. Braki w sferze informacyjnej. 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ładna, wyczerpująca, budząca zainteresowanie. Poprawne odpowiedzi na wskazane w zadaniu pytani.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4427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Wrażenia estetyczne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Złe rozplanowanie elementów 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>
                          <a:solidFill>
                            <a:schemeClr val="tx1"/>
                          </a:solidFill>
                          <a:effectLst/>
                        </a:rPr>
                        <a:t>Dobre rozplanowanie elementów na stronie. Praca wyróżniająca się. </a:t>
                      </a:r>
                      <a:endParaRPr lang="pl-PL" sz="10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39984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Zaangażowanie w pracę grupy, umiejętność współpracy.</a:t>
                      </a: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Brak zaangażowania w pracę i kreatywną współpracę.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zaangażowania w dyskusję podsumowująca WQ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Dobre zaangażowanie w pracę. Umiejętność współpracy na zadawalającym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0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konstruktywnego wkładu w dyskusję. Udział pobieżny.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cap="none" spc="0" dirty="0">
                          <a:solidFill>
                            <a:schemeClr val="tx1"/>
                          </a:solidFill>
                          <a:effectLst/>
                        </a:rPr>
                        <a:t>Pełne zaangażowanie w pracę. Wzajemne motywowanie się do pracy. Umiejętność współpracy na wysokim poziomie.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000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Uczeń aktywnie brał udział w dyskusji. </a:t>
                      </a:r>
                    </a:p>
                  </a:txBody>
                  <a:tcPr marL="0" marR="37247" marT="14801" marB="4933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43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xmlns="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xmlns="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xmlns="" id="{E217F32C-75AA-4B97-ADFB-5E2C3C7ECB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Wielkanocna dekoracja stołu">
            <a:extLst>
              <a:ext uri="{FF2B5EF4-FFF2-40B4-BE49-F238E27FC236}">
                <a16:creationId xmlns:a16="http://schemas.microsoft.com/office/drawing/2014/main" xmlns="" id="{41CF04A6-BE0D-43A6-B1A1-C6A294161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xmlns="" id="{4D76AAEA-AF3A-4616-9F99-E9AA131A51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23360" y="0"/>
            <a:ext cx="8168639" cy="6858000"/>
          </a:xfrm>
          <a:prstGeom prst="rect">
            <a:avLst/>
          </a:prstGeom>
          <a:gradFill>
            <a:gsLst>
              <a:gs pos="58000">
                <a:schemeClr val="tx1">
                  <a:alpha val="55000"/>
                </a:schemeClr>
              </a:gs>
              <a:gs pos="33000">
                <a:schemeClr val="tx1">
                  <a:alpha val="40000"/>
                </a:schemeClr>
              </a:gs>
              <a:gs pos="3000">
                <a:schemeClr val="tx1">
                  <a:alpha val="0"/>
                </a:schemeClr>
              </a:gs>
              <a:gs pos="100000">
                <a:schemeClr val="tx1"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88D572-4370-463A-8045-BF13294D3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1346268"/>
            <a:ext cx="5618431" cy="3285207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5400">
                <a:solidFill>
                  <a:schemeClr val="bg1"/>
                </a:solidFill>
              </a:rPr>
              <a:t>Realizacja WQ</a:t>
            </a:r>
          </a:p>
        </p:txBody>
      </p:sp>
    </p:spTree>
    <p:extLst>
      <p:ext uri="{BB962C8B-B14F-4D97-AF65-F5344CB8AC3E}">
        <p14:creationId xmlns:p14="http://schemas.microsoft.com/office/powerpoint/2010/main" val="2462981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15" y="-548380"/>
            <a:ext cx="8770571" cy="1345269"/>
          </a:xfrm>
        </p:spPr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41F258E3-14A1-4914-A414-7DB405DCC0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726914"/>
              </p:ext>
            </p:extLst>
          </p:nvPr>
        </p:nvGraphicFramePr>
        <p:xfrm>
          <a:off x="2799175" y="953876"/>
          <a:ext cx="6129511" cy="4450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2050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zapoznanie się z trendami w dekoracji stołów okolicznościowych. </a:t>
            </a:r>
          </a:p>
          <a:p>
            <a:r>
              <a:rPr lang="pl-PL" dirty="0"/>
              <a:t>Korzystając z zasobów Internetu poszukajcie inspiracji i zbierzcie wiedze o trendach w ramach dwóch główny grup: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Klasycznej dekoracji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Nowoczesnej dekoracji</a:t>
            </a:r>
          </a:p>
        </p:txBody>
      </p:sp>
    </p:spTree>
    <p:extLst>
      <p:ext uri="{BB962C8B-B14F-4D97-AF65-F5344CB8AC3E}">
        <p14:creationId xmlns:p14="http://schemas.microsoft.com/office/powerpoint/2010/main" val="42750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zadaniem, które zrealizujecie pracując w parach lub trzy osobowych zespołach, będzie przygotowanie plakatu informacyjnego. </a:t>
            </a:r>
          </a:p>
          <a:p>
            <a:r>
              <a:rPr lang="pl-PL" dirty="0"/>
              <a:t>Na plakacie zawrzyjcie zdjęcie aranżacji stołu, która do was najbardziej przemawia oraz następujące informacje, które pozwolą zapoznać się odbiorcom z propozycją: </a:t>
            </a:r>
          </a:p>
        </p:txBody>
      </p:sp>
    </p:spTree>
    <p:extLst>
      <p:ext uri="{BB962C8B-B14F-4D97-AF65-F5344CB8AC3E}">
        <p14:creationId xmlns:p14="http://schemas.microsoft.com/office/powerpoint/2010/main" val="268164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Jaki jest styl tej dekoracji.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Jakie motywy przewodnie, nawiązania zawiera.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Dla jakich okazji proponowalibyście taką stylizację.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Jaka jest grupa docelowa klientów dla takiej stylizacji.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Jak szacujecie koszty takiej dekoracji.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r>
              <a:rPr lang="pl-PL" dirty="0"/>
              <a:t>Wasze prace staną się częścią wystawy, która będzie tłem do dyskusji całej klasy. </a:t>
            </a:r>
          </a:p>
        </p:txBody>
      </p:sp>
    </p:spTree>
    <p:extLst>
      <p:ext uri="{BB962C8B-B14F-4D97-AF65-F5344CB8AC3E}">
        <p14:creationId xmlns:p14="http://schemas.microsoft.com/office/powerpoint/2010/main" val="167920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b="1" dirty="0"/>
              <a:t>Etap 1 </a:t>
            </a:r>
            <a:r>
              <a:rPr lang="pl-PL" dirty="0"/>
              <a:t>wprowadzenie do zadania.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W </a:t>
            </a:r>
            <a:r>
              <a:rPr lang="pl-PL" sz="1600" dirty="0"/>
              <a:t>oparciu o moją prezentację zapoznanie się z tematyką, co pomoże wam wybrać temat, który najbardziej was zaciekawi.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dirty="0"/>
              <a:t>Moja prezentacja podpowie wam, na co zwrócić uwagę przy budowaniu waszych plakatów. Pomoże wam też odnaleźć źródła wiedzy i inspiracji.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dirty="0"/>
              <a:t>Pamiętajcie, to tylko inspiracja – w swojej pracy przekażcie własne przemyślenia. 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616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/>
              <a:t>Etap 2 </a:t>
            </a:r>
            <a:r>
              <a:rPr lang="pl-PL" dirty="0"/>
              <a:t>praca nad plakatami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Podzielicie się w pary grupy. Każda z nich opracuje jeden plakat.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Z każdą grupą omówię przydzielony temat i pomogę w zaplanowaniu  pracy. Zweryfikuję wasze wstępne pomysły.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Pamiętajcie, że plakaty zostaną zaprezentowane na forum klasy i będą punktem wyjścia do późniejszej dyskusji.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Najpierw zbierzcie informacje i inspiracje. Następnie wybierzcie aranżację którą chcecie zaprezentować. Na koniec ustalcie warstwę informacyjna plakatu.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Pamiętajcie, oceniana będzie wartość informacyjna i estetyczna pracy.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10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sz="1500" b="1" dirty="0"/>
              <a:t>Etap 3 </a:t>
            </a:r>
            <a:r>
              <a:rPr lang="pl-PL" sz="1500" dirty="0"/>
              <a:t>dyskusja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00" dirty="0"/>
              <a:t>W oparciu o wasze prace przeprowadzimy dyskusję o trendach w dekoracji stołów.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00" dirty="0"/>
              <a:t>Pozwoli wam to usystematyzować wiedzę.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00" dirty="0"/>
              <a:t>Będziecie mieli szansę poćwiczyć prezentowanie własnych poglądów na forum.</a:t>
            </a:r>
          </a:p>
          <a:p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1091301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4BC7EF-5CE3-436C-965C-8DC0598E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07B9C8C-EAF8-4707-B0F9-527724A6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390" y="2312276"/>
            <a:ext cx="10194422" cy="3651504"/>
          </a:xfrm>
        </p:spPr>
        <p:txBody>
          <a:bodyPr>
            <a:normAutofit/>
          </a:bodyPr>
          <a:lstStyle/>
          <a:p>
            <a:r>
              <a:rPr lang="pl-PL" sz="1500" b="1" dirty="0"/>
              <a:t>Etap 4 </a:t>
            </a:r>
            <a:r>
              <a:rPr lang="pl-PL" sz="1500" dirty="0"/>
              <a:t>ewaluacja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00" dirty="0"/>
              <a:t>Podczas całego procesu pracy nad zadaniem będziecie obserwowani.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00" dirty="0"/>
              <a:t>Ocenię zarówno wasze zaangażowanie w prace nad plakatem, jak i w dyskusję.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00" dirty="0"/>
              <a:t>Na szczególne wyróżnienie zasłużą uczniowie, którzy  na plakacie umieścili własną kompozycję. </a:t>
            </a:r>
          </a:p>
          <a:p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89467869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DarkSeedRightStep">
      <a:dk1>
        <a:srgbClr val="000000"/>
      </a:dk1>
      <a:lt1>
        <a:srgbClr val="FFFFFF"/>
      </a:lt1>
      <a:dk2>
        <a:srgbClr val="32311C"/>
      </a:dk2>
      <a:lt2>
        <a:srgbClr val="F3F0F2"/>
      </a:lt2>
      <a:accent1>
        <a:srgbClr val="26B755"/>
      </a:accent1>
      <a:accent2>
        <a:srgbClr val="19B58C"/>
      </a:accent2>
      <a:accent3>
        <a:srgbClr val="29AEC6"/>
      </a:accent3>
      <a:accent4>
        <a:srgbClr val="1D69CF"/>
      </a:accent4>
      <a:accent5>
        <a:srgbClr val="4446E4"/>
      </a:accent5>
      <a:accent6>
        <a:srgbClr val="6C27D1"/>
      </a:accent6>
      <a:hlink>
        <a:srgbClr val="9B8933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1109</Words>
  <Application>Microsoft Office PowerPoint</Application>
  <PresentationFormat>Panoramiczny</PresentationFormat>
  <Paragraphs>121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Arial</vt:lpstr>
      <vt:lpstr>Calibri</vt:lpstr>
      <vt:lpstr>Corbel</vt:lpstr>
      <vt:lpstr>Meiryo</vt:lpstr>
      <vt:lpstr>Times New Roman</vt:lpstr>
      <vt:lpstr>SketchLinesVTI</vt:lpstr>
      <vt:lpstr>Aranżacja stołów okolicznościowych</vt:lpstr>
      <vt:lpstr>Realizacja WQ</vt:lpstr>
      <vt:lpstr>ZADANIE</vt:lpstr>
      <vt:lpstr>ZADANIE</vt:lpstr>
      <vt:lpstr>ZADANIE</vt:lpstr>
      <vt:lpstr>Proces</vt:lpstr>
      <vt:lpstr>Proces</vt:lpstr>
      <vt:lpstr>Proces</vt:lpstr>
      <vt:lpstr>Proces</vt:lpstr>
      <vt:lpstr>Prezentacja programu PowerPoint</vt:lpstr>
      <vt:lpstr>Informacje</vt:lpstr>
      <vt:lpstr>Informacje</vt:lpstr>
      <vt:lpstr>Informacje</vt:lpstr>
      <vt:lpstr>Wnioski</vt:lpstr>
      <vt:lpstr>Źródła</vt:lpstr>
      <vt:lpstr>Wytyczne do realizacji WQ</vt:lpstr>
      <vt:lpstr>Informacje dla nauczyciela</vt:lpstr>
      <vt:lpstr>Informacje dla nauczyciela</vt:lpstr>
      <vt:lpstr>Ewaluacja</vt:lpstr>
      <vt:lpstr>Ewaluacja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Aranżacja stołów okolicznościowych</dc:title>
  <dc:creator>Michał Pyclik</dc:creator>
  <cp:lastModifiedBy>Grzegorz.Sus</cp:lastModifiedBy>
  <cp:revision>7</cp:revision>
  <dcterms:created xsi:type="dcterms:W3CDTF">2021-02-24T12:42:29Z</dcterms:created>
  <dcterms:modified xsi:type="dcterms:W3CDTF">2021-02-25T08:40:20Z</dcterms:modified>
</cp:coreProperties>
</file>