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22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5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73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8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4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04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1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95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9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90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3421EF8-E201-4FB2-896B-08AFDFB60E48}" type="datetimeFigureOut">
              <a:rPr lang="pl-PL" smtClean="0"/>
              <a:t>24.02.2021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B8463E-F685-4E24-A4BD-E392AD5660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74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arpooling" TargetMode="External"/><Relationship Id="rId2" Type="http://schemas.openxmlformats.org/officeDocument/2006/relationships/hyperlink" Target="https://pl.wikipedia.org/wiki/Autosto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y4free.pl/autostop-jak-polacy-lapia-stopa/" TargetMode="External"/><Relationship Id="rId4" Type="http://schemas.openxmlformats.org/officeDocument/2006/relationships/hyperlink" Target="https://www.e-horyzont.pl/blog/autosto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ktodaleko.pl/5-zelaznych-zasad-jazdy-autostopem/" TargetMode="External"/><Relationship Id="rId2" Type="http://schemas.openxmlformats.org/officeDocument/2006/relationships/hyperlink" Target="https://jaktodaleko.pl/autostop-co-daje-taki-sposob-podrozowan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dulec.me/10-zasad-jazdy-autostope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ecakwspomnien.pl/2013/07/raport-na-temat-bezpieczenstwa-autostopu/" TargetMode="External"/><Relationship Id="rId2" Type="http://schemas.openxmlformats.org/officeDocument/2006/relationships/hyperlink" Target="https://www.auto-swiat.pl/wiadomosci/multimedia/autostop-to-musisz-koniecznie-wiedziec/mfllc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rystyka.wp.pl/autostop-sposob-na-tanie-podrozowanie-6043966273426561g/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F1885-2DBF-4F43-A551-FAD9DB0B0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Autostop – czy to jeszcze aktualne?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CD7EE2-EB5A-4D6C-80C1-6347A85B4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uświadomienie uczniów w temacie wad i zalet podróży autostopem</a:t>
            </a:r>
          </a:p>
        </p:txBody>
      </p:sp>
    </p:spTree>
    <p:extLst>
      <p:ext uri="{BB962C8B-B14F-4D97-AF65-F5344CB8AC3E}">
        <p14:creationId xmlns:p14="http://schemas.microsoft.com/office/powerpoint/2010/main" val="399183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Uczniowie w grze planszowej zawierają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Określenie terenu na którym odbywa się gra (Świat, Europa, Polska, województwo)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Warunki, które trzeba osiągnąć by odnieść w niej zwycięstwo – związane ze skutecznym dotarciem do celu podróży za pomocą autostopu.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10242" name="Picture 2" descr="GRA PLANSZOWA z PRL WĘDRÓWKI AUTOSTOPEM 1981 - 7190773152 - oficjalne  archiwum Allegro">
            <a:extLst>
              <a:ext uri="{FF2B5EF4-FFF2-40B4-BE49-F238E27FC236}">
                <a16:creationId xmlns:a16="http://schemas.microsoft.com/office/drawing/2014/main" id="{F5FC7FD6-EDDB-4044-A62B-3F7DF12549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63" y="1618867"/>
            <a:ext cx="5297689" cy="39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13" y="2167927"/>
            <a:ext cx="4821551" cy="43571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Zagrożenia związane z podróżą autostopem. Ich urzeczywistnienie ma wpływ na pozycję gracza na planszy;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Dodatkowe korzyści z jazdy autostopem, które również mają wpływ na pozycję gracza na planszy;</a:t>
            </a:r>
          </a:p>
        </p:txBody>
      </p:sp>
      <p:pic>
        <p:nvPicPr>
          <p:cNvPr id="6146" name="Picture 2" descr="Autostop - Shade | Muzyka, mp3 Sklep EMPIK.COM">
            <a:extLst>
              <a:ext uri="{FF2B5EF4-FFF2-40B4-BE49-F238E27FC236}">
                <a16:creationId xmlns:a16="http://schemas.microsoft.com/office/drawing/2014/main" id="{59537B77-B8C4-437F-910D-0534F61C9A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61" y="1720922"/>
            <a:ext cx="4757291" cy="47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pl-PL" sz="2800" dirty="0"/>
              <a:t>Liczbę osób, dla których przeznaczona jest gra.</a:t>
            </a:r>
          </a:p>
          <a:p>
            <a:pPr lvl="1"/>
            <a:r>
              <a:rPr lang="pl-PL" sz="3000" dirty="0"/>
              <a:t>Uczniowie po podziale na grupy muszą zagrać co najmniej 2 rozgrywki. </a:t>
            </a:r>
          </a:p>
        </p:txBody>
      </p:sp>
      <p:pic>
        <p:nvPicPr>
          <p:cNvPr id="9218" name="Picture 2" descr="GRA PLANSZOWA z PRL WĘDRÓWKI AUTOSTOPEM 1981 - 7190773152 - oficjalne  archiwum Allegro">
            <a:extLst>
              <a:ext uri="{FF2B5EF4-FFF2-40B4-BE49-F238E27FC236}">
                <a16:creationId xmlns:a16="http://schemas.microsoft.com/office/drawing/2014/main" id="{4BC47EBB-C7F4-4009-83DC-BC982958A1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1734276"/>
            <a:ext cx="5440797" cy="40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9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/>
          </a:bodyPr>
          <a:lstStyle/>
          <a:p>
            <a:pPr lvl="1"/>
            <a:r>
              <a:rPr lang="pl-PL" sz="3000" dirty="0"/>
              <a:t>Każdy z uczniów zarówno przy tworzeniu gry planszowej, udziale w dyskusji jak i wykonywaniu prezentacji może posiłkować się własnymi doświadczeniami z podróżowaniem autostopem, jeśli takie posiada</a:t>
            </a:r>
          </a:p>
        </p:txBody>
      </p:sp>
      <p:pic>
        <p:nvPicPr>
          <p:cNvPr id="8194" name="Picture 2" descr="Autostop współcześnie, czyli podróżnicze ryzyko pod kontrolą">
            <a:extLst>
              <a:ext uri="{FF2B5EF4-FFF2-40B4-BE49-F238E27FC236}">
                <a16:creationId xmlns:a16="http://schemas.microsoft.com/office/drawing/2014/main" id="{A042FA66-0AF0-4ACC-BF3F-24C22CA244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4560"/>
            <a:ext cx="5521223" cy="36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9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>
                <a:hlinkClick r:id="rId2"/>
              </a:rPr>
              <a:t>https://pl.wikipedia.org/wiki/Autostop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https://pl.wikipedia.org/wiki/Carpooling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https://www.e-horyzont.pl/blog/autostop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https://www.fly4free.pl/autostop-jak-polacy-lapia-stopa/</a:t>
            </a:r>
            <a:endParaRPr lang="pl-PL" sz="3200" dirty="0"/>
          </a:p>
          <a:p>
            <a:r>
              <a:rPr lang="pl-PL" sz="3200" dirty="0"/>
              <a:t>https://polskatimes.pl/jak-bezpiecznie-podrozowac-autostopem/ar/10054218</a:t>
            </a:r>
          </a:p>
        </p:txBody>
      </p:sp>
    </p:spTree>
    <p:extLst>
      <p:ext uri="{BB962C8B-B14F-4D97-AF65-F5344CB8AC3E}">
        <p14:creationId xmlns:p14="http://schemas.microsoft.com/office/powerpoint/2010/main" val="113327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>
                <a:hlinkClick r:id="rId2"/>
              </a:rPr>
              <a:t>https://jaktodaleko.pl/autostop-co-daje-taki-sposob-podrozowania/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https://jaktodaleko.pl/5-zelaznych-zasad-jazdy-autostopem/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https://gadulec.me/10-zasad-jazdy-autostopem/</a:t>
            </a:r>
            <a:endParaRPr lang="pl-PL" sz="3200" dirty="0"/>
          </a:p>
          <a:p>
            <a:r>
              <a:rPr lang="pl-PL" sz="3200" dirty="0"/>
              <a:t>https://www.karolnienartowicz.com/10-podwazalnych-prawd-o-podrozowaniu-autostopem-po-europie/</a:t>
            </a:r>
          </a:p>
        </p:txBody>
      </p:sp>
    </p:spTree>
    <p:extLst>
      <p:ext uri="{BB962C8B-B14F-4D97-AF65-F5344CB8AC3E}">
        <p14:creationId xmlns:p14="http://schemas.microsoft.com/office/powerpoint/2010/main" val="151219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hlinkClick r:id="rId2"/>
              </a:rPr>
              <a:t>https://www.auto-swiat.pl/wiadomosci/multimedia/autostop-to-musisz-koniecznie-wiedziec/mfllcdf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https://plecakwspomnien.pl/2013/07/raport-na-temat-bezpieczenstwa-autostopu/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https://turystyka.wp.pl/autostop-sposob-na-tanie-podrozowanie-6043966273426561g/6</a:t>
            </a:r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19510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50" y="0"/>
            <a:ext cx="10058400" cy="1609344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14A1F37E-4F3F-4877-9BC4-16FAD1442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715215"/>
              </p:ext>
            </p:extLst>
          </p:nvPr>
        </p:nvGraphicFramePr>
        <p:xfrm>
          <a:off x="522543" y="1197623"/>
          <a:ext cx="1054932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32">
                  <a:extLst>
                    <a:ext uri="{9D8B030D-6E8A-4147-A177-3AD203B41FA5}">
                      <a16:colId xmlns:a16="http://schemas.microsoft.com/office/drawing/2014/main" val="1437146115"/>
                    </a:ext>
                  </a:extLst>
                </a:gridCol>
                <a:gridCol w="2637332">
                  <a:extLst>
                    <a:ext uri="{9D8B030D-6E8A-4147-A177-3AD203B41FA5}">
                      <a16:colId xmlns:a16="http://schemas.microsoft.com/office/drawing/2014/main" val="1883919120"/>
                    </a:ext>
                  </a:extLst>
                </a:gridCol>
                <a:gridCol w="2637332">
                  <a:extLst>
                    <a:ext uri="{9D8B030D-6E8A-4147-A177-3AD203B41FA5}">
                      <a16:colId xmlns:a16="http://schemas.microsoft.com/office/drawing/2014/main" val="4171758649"/>
                    </a:ext>
                  </a:extLst>
                </a:gridCol>
                <a:gridCol w="2637332">
                  <a:extLst>
                    <a:ext uri="{9D8B030D-6E8A-4147-A177-3AD203B41FA5}">
                      <a16:colId xmlns:a16="http://schemas.microsoft.com/office/drawing/2014/main" val="3285180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0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Właściwe, poprawne informacje. Ewentualnie</a:t>
                      </a:r>
                      <a:r>
                        <a:rPr lang="pl-PL" sz="1200" b="0" baseline="0" dirty="0">
                          <a:latin typeface="+mn-lt"/>
                        </a:rPr>
                        <a:t> niewielkie błędy.</a:t>
                      </a:r>
                    </a:p>
                    <a:p>
                      <a:pPr algn="ctr"/>
                      <a:r>
                        <a:rPr lang="pl-PL" sz="1200" b="0" baseline="0" dirty="0">
                          <a:latin typeface="+mn-lt"/>
                        </a:rPr>
                        <a:t>Dobre wykorzystanie źródeł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cs typeface="Mangal" pitchFamily="2"/>
                        </a:rPr>
                        <a:t>.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06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Praca</a:t>
                      </a:r>
                      <a:r>
                        <a:rPr lang="pl-PL" sz="1200" b="0" baseline="0" dirty="0">
                          <a:latin typeface="+mn-lt"/>
                        </a:rPr>
                        <a:t> wykonana niedbale, mało czytelna, nie posiada grafik, ilustracji, brak podpisów. Złe rozplanowanie informacji na stronie.</a:t>
                      </a:r>
                      <a:endParaRPr lang="pl-PL" sz="1200" b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dirty="0">
                          <a:latin typeface="+mn-lt"/>
                        </a:rPr>
                        <a:t>Praca wykonana starannie, czytelnie. Dobre rozplanowanie informacji na stronie. Posiada właściwą</a:t>
                      </a:r>
                      <a:r>
                        <a:rPr lang="pl-PL" sz="1200" b="0" baseline="0" dirty="0">
                          <a:latin typeface="+mn-lt"/>
                        </a:rPr>
                        <a:t> grafikę</a:t>
                      </a:r>
                      <a:endParaRPr lang="pl-PL" sz="12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bardzo  estetyczna, czytelna, przejrzysta, zachęcająca 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</a:t>
                      </a:r>
                      <a:endParaRPr lang="pl-PL" sz="12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61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Współpraca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na zadawalającym poziomie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Pełne zaangażowanie</a:t>
                      </a:r>
                      <a:r>
                        <a:rPr lang="pl-PL" sz="1200" b="0" baseline="0" dirty="0">
                          <a:latin typeface="+mn-lt"/>
                        </a:rPr>
                        <a:t> w pracę wszystkich członków grupy, wzajemne motywowanie się i pomoc w pracy. Wysoki poziom współpracy w grupie.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54967"/>
                  </a:ext>
                </a:extLst>
              </a:tr>
              <a:tr h="503339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Słaba znajomość tematu, w związku z czym</a:t>
                      </a:r>
                      <a:r>
                        <a:rPr lang="pl-PL" sz="1200" b="0" baseline="0" dirty="0">
                          <a:latin typeface="+mn-lt"/>
                        </a:rPr>
                        <a:t> p</a:t>
                      </a:r>
                      <a:r>
                        <a:rPr lang="pl-PL" sz="1200" b="0" dirty="0">
                          <a:latin typeface="+mn-lt"/>
                        </a:rPr>
                        <a:t>rezentacja tylko przeczytana (zamigana), niezrozumienie</a:t>
                      </a:r>
                      <a:r>
                        <a:rPr lang="pl-PL" sz="1200" b="0" baseline="0" dirty="0">
                          <a:latin typeface="+mn-lt"/>
                        </a:rPr>
                        <a:t> słownictwa.  Uczniowie nie odpowiedzieli na pytania do prezentacji. 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2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Praca zreferowana w sposób ciekawy, uporządkowany, poprawny. Wykazanie rozumienia</a:t>
                      </a:r>
                      <a:r>
                        <a:rPr lang="pl-PL" sz="1200" b="0" baseline="0" dirty="0">
                          <a:latin typeface="+mn-lt"/>
                        </a:rPr>
                        <a:t> </a:t>
                      </a:r>
                      <a:r>
                        <a:rPr lang="pl-PL" sz="1200" b="0" dirty="0">
                          <a:latin typeface="+mn-lt"/>
                        </a:rPr>
                        <a:t>przedstawianych</a:t>
                      </a:r>
                      <a:r>
                        <a:rPr lang="pl-PL" sz="1200" b="0" baseline="0" dirty="0">
                          <a:latin typeface="+mn-lt"/>
                        </a:rPr>
                        <a:t> treści. </a:t>
                      </a:r>
                      <a:r>
                        <a:rPr lang="pl-PL" sz="1200" b="0" dirty="0">
                          <a:latin typeface="+mn-lt"/>
                        </a:rPr>
                        <a:t>Właściwe</a:t>
                      </a:r>
                      <a:r>
                        <a:rPr lang="pl-PL" sz="1200" b="0" baseline="0" dirty="0">
                          <a:latin typeface="+mn-lt"/>
                        </a:rPr>
                        <a:t> </a:t>
                      </a:r>
                      <a:r>
                        <a:rPr lang="pl-PL" sz="1200" b="0" dirty="0">
                          <a:latin typeface="+mn-lt"/>
                        </a:rPr>
                        <a:t>odpowiedzi na pytania sprawdzające nauczyciela.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96968"/>
                  </a:ext>
                </a:extLst>
              </a:tr>
              <a:tr h="335551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Tworzenie 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Małe zaangażowanie w pracę, brak kreatywności,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niechętne włączanie się w tok pracy. </a:t>
                      </a:r>
                      <a:endParaRPr lang="pl-P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Zaangażowanie w pracę, dobre pomysły,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zaangażowanie. Poszukiwanie ciekawych rozwiązań i koncepcji.  </a:t>
                      </a:r>
                      <a:endParaRPr lang="pl-P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98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A028C753-25F3-4E95-917D-647292D69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82278"/>
              </p:ext>
            </p:extLst>
          </p:nvPr>
        </p:nvGraphicFramePr>
        <p:xfrm>
          <a:off x="1069975" y="2120900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406154561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191963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87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34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92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07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65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4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97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Na zajęciach poznaliście metodę podróżowania jaką jest autostop.</a:t>
            </a:r>
          </a:p>
          <a:p>
            <a:r>
              <a:rPr lang="pl-PL" sz="3200" dirty="0"/>
              <a:t>Mam nadzieję, że dzięki nabytej wiedzy będziecie potrafili oszacować wady i zalety, a także podjąć decyzję czy skorzystać z takiego środku transportu.</a:t>
            </a:r>
          </a:p>
          <a:p>
            <a:r>
              <a:rPr lang="pl-PL" sz="3200" dirty="0"/>
              <a:t>Udział w tworzeniu gry w istotnym stopniu wzmocnił waszą kreatywność zaś udział w dyskusjach ulepszył umiejętność tworzenia własnej opinii.</a:t>
            </a:r>
          </a:p>
        </p:txBody>
      </p:sp>
    </p:spTree>
    <p:extLst>
      <p:ext uri="{BB962C8B-B14F-4D97-AF65-F5344CB8AC3E}">
        <p14:creationId xmlns:p14="http://schemas.microsoft.com/office/powerpoint/2010/main" val="79665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r>
              <a:rPr lang="pl-PL" sz="3200" dirty="0"/>
              <a:t>W trakcie podróży samochodowej niejednokrotnie możemy się natknąć na turystów proszących o podwiezienie ich w dane miejsce. 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pic>
        <p:nvPicPr>
          <p:cNvPr id="3074" name="Picture 2" descr="Podróż autostopem: dowiedz się, jak podróżować autostopem! - Blog |  e-Horyzont">
            <a:extLst>
              <a:ext uri="{FF2B5EF4-FFF2-40B4-BE49-F238E27FC236}">
                <a16:creationId xmlns:a16="http://schemas.microsoft.com/office/drawing/2014/main" id="{C454FC80-CB80-4682-979B-54E438840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1752033"/>
            <a:ext cx="5606513" cy="42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7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6624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Dla niektórych podróżników jest to główny sposób przemieszczania się po całym świecie</a:t>
            </a:r>
          </a:p>
          <a:p>
            <a:r>
              <a:rPr lang="pl-PL" sz="3200" dirty="0"/>
              <a:t>Czy jednak na pewno jest bezpieczny? Czy zawsze uda się nim trafić do celu naszej podróży?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pic>
        <p:nvPicPr>
          <p:cNvPr id="4098" name="Picture 2" descr="Podróż autostopem: dowiedz się, jak podróżować autostopem! - Blog |  e-Horyzont">
            <a:extLst>
              <a:ext uri="{FF2B5EF4-FFF2-40B4-BE49-F238E27FC236}">
                <a16:creationId xmlns:a16="http://schemas.microsoft.com/office/drawing/2014/main" id="{3C11811F-8BBF-4D02-ADA6-B4E4F134D0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03" y="1716521"/>
            <a:ext cx="5168549" cy="38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r>
              <a:rPr lang="pl-PL" sz="3200" dirty="0"/>
              <a:t>Na zajęciach dowiemy się jakie są wady i zalety przemieszczania autostopem, na jakie zagrożenia należy zwracać uwagę, jakich środków bezpieczeństwa trzeba przestrzegać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pic>
        <p:nvPicPr>
          <p:cNvPr id="7170" name="Picture 2" descr="Dzień 25. Autostop w Iranie - Plecak Wspomnień">
            <a:extLst>
              <a:ext uri="{FF2B5EF4-FFF2-40B4-BE49-F238E27FC236}">
                <a16:creationId xmlns:a16="http://schemas.microsoft.com/office/drawing/2014/main" id="{5E1182EA-B885-413F-8BE1-6BEC2EC7AC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1" y="2194560"/>
            <a:ext cx="5530773" cy="36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1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r>
              <a:rPr lang="pl-PL" sz="3200" dirty="0"/>
              <a:t>Uczniowie wspólnie podejmują się – burza mózgów – stworzenia gry planszowej, w której gracz wciela się w autostopowicza podróżującego po terenie.</a:t>
            </a:r>
          </a:p>
          <a:p>
            <a:endParaRPr lang="pl-PL" sz="3200" dirty="0"/>
          </a:p>
        </p:txBody>
      </p:sp>
      <p:pic>
        <p:nvPicPr>
          <p:cNvPr id="11266" name="Picture 2" descr="wędrówki autostopem&quot; stara gra planszowa z czasów prl,z roku 1975 - Galeria  zdjęć i obrazów na imgED">
            <a:extLst>
              <a:ext uri="{FF2B5EF4-FFF2-40B4-BE49-F238E27FC236}">
                <a16:creationId xmlns:a16="http://schemas.microsoft.com/office/drawing/2014/main" id="{6FAF0AAB-7388-47C0-B634-857DF6E92A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49" y="2378892"/>
            <a:ext cx="6013974" cy="33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0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Następnie uczniowie dzielą się na grupy. Każda z nich w swoich ramach testuję nowostworzoną grę.</a:t>
            </a:r>
          </a:p>
          <a:p>
            <a:r>
              <a:rPr lang="pl-PL" sz="3200" dirty="0"/>
              <a:t>Ich zadaniem oprócz dobrej zabawy jest zaobserwowanie jak najwięcej wad i zalet podróżowania autostopem.</a:t>
            </a:r>
          </a:p>
          <a:p>
            <a:endParaRPr lang="pl-PL" sz="3200" dirty="0"/>
          </a:p>
        </p:txBody>
      </p:sp>
      <p:pic>
        <p:nvPicPr>
          <p:cNvPr id="12290" name="Picture 2" descr="Recenzja gry planszowej Poznaj Europę | MŁODY GIERCOWNIK">
            <a:extLst>
              <a:ext uri="{FF2B5EF4-FFF2-40B4-BE49-F238E27FC236}">
                <a16:creationId xmlns:a16="http://schemas.microsoft.com/office/drawing/2014/main" id="{98D52417-2307-4940-A593-04D4AAB2D2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77" y="2194560"/>
            <a:ext cx="6067405" cy="341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7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Nauczyciel po zakończeniu rozgrywek zadaje uczniom pytanie: </a:t>
            </a:r>
          </a:p>
          <a:p>
            <a:r>
              <a:rPr lang="pl-PL" sz="3200" dirty="0"/>
              <a:t>Czy udalibyście się kiedyś w podróż autostopem?</a:t>
            </a:r>
          </a:p>
          <a:p>
            <a:r>
              <a:rPr lang="pl-PL" sz="3200" dirty="0"/>
              <a:t>W jakich okolicznościach, jeśli tak, dlaczego, jeśli dany uczeń jest niechętny do podróży autostopem.</a:t>
            </a:r>
          </a:p>
        </p:txBody>
      </p:sp>
      <p:pic>
        <p:nvPicPr>
          <p:cNvPr id="13314" name="Picture 2" descr="Autostop Italia 2013 |">
            <a:extLst>
              <a:ext uri="{FF2B5EF4-FFF2-40B4-BE49-F238E27FC236}">
                <a16:creationId xmlns:a16="http://schemas.microsoft.com/office/drawing/2014/main" id="{AA96974F-718C-43C4-A4C5-6E70CFE27D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70" y="2497458"/>
            <a:ext cx="5378431" cy="35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6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Każda grupa wybiera swojego lidera, który przedstawia prezentację, która zawiera odpowiedzi na pytania postawione przez nauczyciela</a:t>
            </a:r>
          </a:p>
          <a:p>
            <a:r>
              <a:rPr lang="pl-PL" sz="3200" dirty="0"/>
              <a:t>Po wygłoszeniu prezentacji odbywa się dyskusja pomiędzy grupami na temat obydwu prezentacji.</a:t>
            </a:r>
          </a:p>
        </p:txBody>
      </p:sp>
      <p:pic>
        <p:nvPicPr>
          <p:cNvPr id="5122" name="Picture 2" descr="10 zasad jazdy autostopem - Gadulec">
            <a:extLst>
              <a:ext uri="{FF2B5EF4-FFF2-40B4-BE49-F238E27FC236}">
                <a16:creationId xmlns:a16="http://schemas.microsoft.com/office/drawing/2014/main" id="{2991567D-8FD1-4453-A33B-31653F2BDC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85" y="2250466"/>
            <a:ext cx="5009490" cy="33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800" dirty="0">
                <a:latin typeface="+mj-lt"/>
              </a:rPr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2. Imię i nazwisko uczniów którzy ją przygotowali.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14338" name="Picture 2" descr="Podróż autostopem: dowiedz się, jak podróżować autostopem! - Blog |  e-Horyzont">
            <a:extLst>
              <a:ext uri="{FF2B5EF4-FFF2-40B4-BE49-F238E27FC236}">
                <a16:creationId xmlns:a16="http://schemas.microsoft.com/office/drawing/2014/main" id="{E77DCC7A-F4D1-4AA2-A191-2BDE011AE8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24" y="1645500"/>
            <a:ext cx="5689371" cy="42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3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67</TotalTime>
  <Words>979</Words>
  <Application>Microsoft Office PowerPoint</Application>
  <PresentationFormat>Panoramiczny</PresentationFormat>
  <Paragraphs>115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Rockwell</vt:lpstr>
      <vt:lpstr>Rockwell Condensed</vt:lpstr>
      <vt:lpstr>Wingdings</vt:lpstr>
      <vt:lpstr>Drewniana czcionka</vt:lpstr>
      <vt:lpstr>Autostop – czy to jeszcze aktualne?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Autostop – czy to jeszcze aktualne?</dc:title>
  <dc:creator>Konrad Poręba</dc:creator>
  <cp:lastModifiedBy>Konrad Poręba</cp:lastModifiedBy>
  <cp:revision>17</cp:revision>
  <dcterms:created xsi:type="dcterms:W3CDTF">2021-02-24T17:26:04Z</dcterms:created>
  <dcterms:modified xsi:type="dcterms:W3CDTF">2021-02-24T18:33:58Z</dcterms:modified>
</cp:coreProperties>
</file>