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90" r:id="rId14"/>
    <p:sldId id="291" r:id="rId15"/>
    <p:sldId id="292" r:id="rId16"/>
    <p:sldId id="294" r:id="rId17"/>
    <p:sldId id="295"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6A2E39-E990-4F3D-9D0F-35A0F6CBF9D4}" v="27" dt="2021-02-18T14:38:05.891"/>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ł Pyclik" userId="6d1d9512d460d1ef" providerId="LiveId" clId="{4A6A2E39-E990-4F3D-9D0F-35A0F6CBF9D4}"/>
    <pc:docChg chg="undo custSel addSld delSld modSld">
      <pc:chgData name="Michał Pyclik" userId="6d1d9512d460d1ef" providerId="LiveId" clId="{4A6A2E39-E990-4F3D-9D0F-35A0F6CBF9D4}" dt="2021-02-18T14:38:06.473" v="3432"/>
      <pc:docMkLst>
        <pc:docMk/>
      </pc:docMkLst>
      <pc:sldChg chg="addSp delSp modSp mod">
        <pc:chgData name="Michał Pyclik" userId="6d1d9512d460d1ef" providerId="LiveId" clId="{4A6A2E39-E990-4F3D-9D0F-35A0F6CBF9D4}" dt="2021-02-18T13:10:56.150" v="8" actId="26606"/>
        <pc:sldMkLst>
          <pc:docMk/>
          <pc:sldMk cId="3523210013" sldId="256"/>
        </pc:sldMkLst>
        <pc:spChg chg="mod">
          <ac:chgData name="Michał Pyclik" userId="6d1d9512d460d1ef" providerId="LiveId" clId="{4A6A2E39-E990-4F3D-9D0F-35A0F6CBF9D4}" dt="2021-02-18T13:10:56.150" v="8" actId="26606"/>
          <ac:spMkLst>
            <pc:docMk/>
            <pc:sldMk cId="3523210013" sldId="256"/>
            <ac:spMk id="2" creationId="{AB338DDD-7B3D-416E-B0B3-1BC2A0948CE9}"/>
          </ac:spMkLst>
        </pc:spChg>
        <pc:spChg chg="del">
          <ac:chgData name="Michał Pyclik" userId="6d1d9512d460d1ef" providerId="LiveId" clId="{4A6A2E39-E990-4F3D-9D0F-35A0F6CBF9D4}" dt="2021-02-18T13:10:56.150" v="8" actId="26606"/>
          <ac:spMkLst>
            <pc:docMk/>
            <pc:sldMk cId="3523210013" sldId="256"/>
            <ac:spMk id="8" creationId="{A34066D6-1B59-4642-A86D-39464CEE971B}"/>
          </ac:spMkLst>
        </pc:spChg>
        <pc:spChg chg="del">
          <ac:chgData name="Michał Pyclik" userId="6d1d9512d460d1ef" providerId="LiveId" clId="{4A6A2E39-E990-4F3D-9D0F-35A0F6CBF9D4}" dt="2021-02-18T13:10:56.150" v="8" actId="26606"/>
          <ac:spMkLst>
            <pc:docMk/>
            <pc:sldMk cId="3523210013" sldId="256"/>
            <ac:spMk id="10" creationId="{18E928D9-3091-4385-B979-265D55AD02CE}"/>
          </ac:spMkLst>
        </pc:spChg>
        <pc:spChg chg="del">
          <ac:chgData name="Michał Pyclik" userId="6d1d9512d460d1ef" providerId="LiveId" clId="{4A6A2E39-E990-4F3D-9D0F-35A0F6CBF9D4}" dt="2021-02-18T13:10:56.150" v="8" actId="26606"/>
          <ac:spMkLst>
            <pc:docMk/>
            <pc:sldMk cId="3523210013" sldId="256"/>
            <ac:spMk id="12" creationId="{7D602432-D774-4CF5-94E8-7D52D01059D2}"/>
          </ac:spMkLst>
        </pc:spChg>
        <pc:spChg chg="del">
          <ac:chgData name="Michał Pyclik" userId="6d1d9512d460d1ef" providerId="LiveId" clId="{4A6A2E39-E990-4F3D-9D0F-35A0F6CBF9D4}" dt="2021-02-18T13:10:56.150" v="8" actId="26606"/>
          <ac:spMkLst>
            <pc:docMk/>
            <pc:sldMk cId="3523210013" sldId="256"/>
            <ac:spMk id="14" creationId="{CBF9EBB4-5078-47B2-AAA0-DF4A88D8182A}"/>
          </ac:spMkLst>
        </pc:spChg>
        <pc:spChg chg="add">
          <ac:chgData name="Michał Pyclik" userId="6d1d9512d460d1ef" providerId="LiveId" clId="{4A6A2E39-E990-4F3D-9D0F-35A0F6CBF9D4}" dt="2021-02-18T13:10:56.150" v="8" actId="26606"/>
          <ac:spMkLst>
            <pc:docMk/>
            <pc:sldMk cId="3523210013" sldId="256"/>
            <ac:spMk id="19" creationId="{DCE1AED4-C7FF-4468-BF54-4470A0A3E283}"/>
          </ac:spMkLst>
        </pc:spChg>
        <pc:spChg chg="add">
          <ac:chgData name="Michał Pyclik" userId="6d1d9512d460d1ef" providerId="LiveId" clId="{4A6A2E39-E990-4F3D-9D0F-35A0F6CBF9D4}" dt="2021-02-18T13:10:56.150" v="8" actId="26606"/>
          <ac:spMkLst>
            <pc:docMk/>
            <pc:sldMk cId="3523210013" sldId="256"/>
            <ac:spMk id="21" creationId="{BDE94FAB-AA60-43B4-A2C3-3A940B9A951A}"/>
          </ac:spMkLst>
        </pc:spChg>
        <pc:picChg chg="mod">
          <ac:chgData name="Michał Pyclik" userId="6d1d9512d460d1ef" providerId="LiveId" clId="{4A6A2E39-E990-4F3D-9D0F-35A0F6CBF9D4}" dt="2021-02-18T13:10:56.150" v="8" actId="26606"/>
          <ac:picMkLst>
            <pc:docMk/>
            <pc:sldMk cId="3523210013" sldId="256"/>
            <ac:picMk id="4" creationId="{374304D7-3BD9-4CF1-BBA6-31D4FBF9328B}"/>
          </ac:picMkLst>
        </pc:picChg>
      </pc:sldChg>
      <pc:sldChg chg="modSp mod">
        <pc:chgData name="Michał Pyclik" userId="6d1d9512d460d1ef" providerId="LiveId" clId="{4A6A2E39-E990-4F3D-9D0F-35A0F6CBF9D4}" dt="2021-02-18T13:22:26.719" v="318" actId="20577"/>
        <pc:sldMkLst>
          <pc:docMk/>
          <pc:sldMk cId="1491809965" sldId="257"/>
        </pc:sldMkLst>
        <pc:spChg chg="mod">
          <ac:chgData name="Michał Pyclik" userId="6d1d9512d460d1ef" providerId="LiveId" clId="{4A6A2E39-E990-4F3D-9D0F-35A0F6CBF9D4}" dt="2021-02-18T13:22:26.719" v="318" actId="20577"/>
          <ac:spMkLst>
            <pc:docMk/>
            <pc:sldMk cId="1491809965" sldId="257"/>
            <ac:spMk id="3" creationId="{1BA968B6-9EFA-4EE6-903D-BFC1F8925A9C}"/>
          </ac:spMkLst>
        </pc:spChg>
      </pc:sldChg>
      <pc:sldChg chg="modSp mod">
        <pc:chgData name="Michał Pyclik" userId="6d1d9512d460d1ef" providerId="LiveId" clId="{4A6A2E39-E990-4F3D-9D0F-35A0F6CBF9D4}" dt="2021-02-18T13:25:21.054" v="755" actId="20577"/>
        <pc:sldMkLst>
          <pc:docMk/>
          <pc:sldMk cId="1942277359" sldId="258"/>
        </pc:sldMkLst>
        <pc:spChg chg="mod">
          <ac:chgData name="Michał Pyclik" userId="6d1d9512d460d1ef" providerId="LiveId" clId="{4A6A2E39-E990-4F3D-9D0F-35A0F6CBF9D4}" dt="2021-02-18T13:25:21.054" v="755" actId="20577"/>
          <ac:spMkLst>
            <pc:docMk/>
            <pc:sldMk cId="1942277359" sldId="258"/>
            <ac:spMk id="3" creationId="{1BA968B6-9EFA-4EE6-903D-BFC1F8925A9C}"/>
          </ac:spMkLst>
        </pc:spChg>
      </pc:sldChg>
      <pc:sldChg chg="addSp delSp modSp mod">
        <pc:chgData name="Michał Pyclik" userId="6d1d9512d460d1ef" providerId="LiveId" clId="{4A6A2E39-E990-4F3D-9D0F-35A0F6CBF9D4}" dt="2021-02-18T13:11:15.710" v="11" actId="26606"/>
        <pc:sldMkLst>
          <pc:docMk/>
          <pc:sldMk cId="4247604567" sldId="260"/>
        </pc:sldMkLst>
        <pc:spChg chg="mod ord">
          <ac:chgData name="Michał Pyclik" userId="6d1d9512d460d1ef" providerId="LiveId" clId="{4A6A2E39-E990-4F3D-9D0F-35A0F6CBF9D4}" dt="2021-02-18T13:11:15.710" v="11" actId="26606"/>
          <ac:spMkLst>
            <pc:docMk/>
            <pc:sldMk cId="4247604567" sldId="260"/>
            <ac:spMk id="2" creationId="{8FCF411D-0695-499F-8B1F-B96884589DBC}"/>
          </ac:spMkLst>
        </pc:spChg>
        <pc:spChg chg="del">
          <ac:chgData name="Michał Pyclik" userId="6d1d9512d460d1ef" providerId="LiveId" clId="{4A6A2E39-E990-4F3D-9D0F-35A0F6CBF9D4}" dt="2021-02-18T13:11:15.710" v="11" actId="26606"/>
          <ac:spMkLst>
            <pc:docMk/>
            <pc:sldMk cId="4247604567" sldId="260"/>
            <ac:spMk id="71" creationId="{8A7BA06D-B3FF-4E91-8639-B4569AE3AA23}"/>
          </ac:spMkLst>
        </pc:spChg>
        <pc:spChg chg="del">
          <ac:chgData name="Michał Pyclik" userId="6d1d9512d460d1ef" providerId="LiveId" clId="{4A6A2E39-E990-4F3D-9D0F-35A0F6CBF9D4}" dt="2021-02-18T13:11:15.710" v="11" actId="26606"/>
          <ac:spMkLst>
            <pc:docMk/>
            <pc:sldMk cId="4247604567" sldId="260"/>
            <ac:spMk id="73" creationId="{2B30C86D-5A07-48BC-9C9D-6F9A2DB1E9E1}"/>
          </ac:spMkLst>
        </pc:spChg>
        <pc:spChg chg="del">
          <ac:chgData name="Michał Pyclik" userId="6d1d9512d460d1ef" providerId="LiveId" clId="{4A6A2E39-E990-4F3D-9D0F-35A0F6CBF9D4}" dt="2021-02-18T13:11:15.710" v="11" actId="26606"/>
          <ac:spMkLst>
            <pc:docMk/>
            <pc:sldMk cId="4247604567" sldId="260"/>
            <ac:spMk id="75" creationId="{0671A8AE-40A1-4631-A6B8-581AFF065482}"/>
          </ac:spMkLst>
        </pc:spChg>
        <pc:spChg chg="del">
          <ac:chgData name="Michał Pyclik" userId="6d1d9512d460d1ef" providerId="LiveId" clId="{4A6A2E39-E990-4F3D-9D0F-35A0F6CBF9D4}" dt="2021-02-18T13:11:15.710" v="11" actId="26606"/>
          <ac:spMkLst>
            <pc:docMk/>
            <pc:sldMk cId="4247604567" sldId="260"/>
            <ac:spMk id="77" creationId="{A44CD100-6267-4E62-AA64-2182A3A6A1C0}"/>
          </ac:spMkLst>
        </pc:spChg>
        <pc:spChg chg="add">
          <ac:chgData name="Michał Pyclik" userId="6d1d9512d460d1ef" providerId="LiveId" clId="{4A6A2E39-E990-4F3D-9D0F-35A0F6CBF9D4}" dt="2021-02-18T13:11:15.710" v="11" actId="26606"/>
          <ac:spMkLst>
            <pc:docMk/>
            <pc:sldMk cId="4247604567" sldId="260"/>
            <ac:spMk id="82" creationId="{8A7BA06D-B3FF-4E91-8639-B4569AE3AA23}"/>
          </ac:spMkLst>
        </pc:spChg>
        <pc:spChg chg="add">
          <ac:chgData name="Michał Pyclik" userId="6d1d9512d460d1ef" providerId="LiveId" clId="{4A6A2E39-E990-4F3D-9D0F-35A0F6CBF9D4}" dt="2021-02-18T13:11:15.710" v="11" actId="26606"/>
          <ac:spMkLst>
            <pc:docMk/>
            <pc:sldMk cId="4247604567" sldId="260"/>
            <ac:spMk id="84" creationId="{2B30C86D-5A07-48BC-9C9D-6F9A2DB1E9E1}"/>
          </ac:spMkLst>
        </pc:spChg>
        <pc:spChg chg="add">
          <ac:chgData name="Michał Pyclik" userId="6d1d9512d460d1ef" providerId="LiveId" clId="{4A6A2E39-E990-4F3D-9D0F-35A0F6CBF9D4}" dt="2021-02-18T13:11:15.710" v="11" actId="26606"/>
          <ac:spMkLst>
            <pc:docMk/>
            <pc:sldMk cId="4247604567" sldId="260"/>
            <ac:spMk id="86" creationId="{E2CFBC99-FB8F-41F7-A81D-A5288D688D79}"/>
          </ac:spMkLst>
        </pc:spChg>
        <pc:spChg chg="add">
          <ac:chgData name="Michał Pyclik" userId="6d1d9512d460d1ef" providerId="LiveId" clId="{4A6A2E39-E990-4F3D-9D0F-35A0F6CBF9D4}" dt="2021-02-18T13:11:15.710" v="11" actId="26606"/>
          <ac:spMkLst>
            <pc:docMk/>
            <pc:sldMk cId="4247604567" sldId="260"/>
            <ac:spMk id="88" creationId="{1EF86BFA-9133-4F6B-98BE-1CBB87EB62F5}"/>
          </ac:spMkLst>
        </pc:spChg>
        <pc:picChg chg="add mod">
          <ac:chgData name="Michał Pyclik" userId="6d1d9512d460d1ef" providerId="LiveId" clId="{4A6A2E39-E990-4F3D-9D0F-35A0F6CBF9D4}" dt="2021-02-18T13:11:15.710" v="11" actId="26606"/>
          <ac:picMkLst>
            <pc:docMk/>
            <pc:sldMk cId="4247604567" sldId="260"/>
            <ac:picMk id="3" creationId="{7AF209E3-CC01-4D7A-BCF4-3DD53408B63B}"/>
          </ac:picMkLst>
        </pc:picChg>
        <pc:picChg chg="del">
          <ac:chgData name="Michał Pyclik" userId="6d1d9512d460d1ef" providerId="LiveId" clId="{4A6A2E39-E990-4F3D-9D0F-35A0F6CBF9D4}" dt="2021-02-18T13:11:07.887" v="9" actId="478"/>
          <ac:picMkLst>
            <pc:docMk/>
            <pc:sldMk cId="4247604567" sldId="260"/>
            <ac:picMk id="4098" creationId="{C5B71EE2-59FA-44AD-9014-E8897DDEE338}"/>
          </ac:picMkLst>
        </pc:picChg>
      </pc:sldChg>
      <pc:sldChg chg="addSp delSp modSp mod setClrOvrMap">
        <pc:chgData name="Michał Pyclik" userId="6d1d9512d460d1ef" providerId="LiveId" clId="{4A6A2E39-E990-4F3D-9D0F-35A0F6CBF9D4}" dt="2021-02-18T13:11:38.483" v="14" actId="26606"/>
        <pc:sldMkLst>
          <pc:docMk/>
          <pc:sldMk cId="1357013739" sldId="261"/>
        </pc:sldMkLst>
        <pc:spChg chg="mod ord">
          <ac:chgData name="Michał Pyclik" userId="6d1d9512d460d1ef" providerId="LiveId" clId="{4A6A2E39-E990-4F3D-9D0F-35A0F6CBF9D4}" dt="2021-02-18T13:11:38.483" v="14" actId="26606"/>
          <ac:spMkLst>
            <pc:docMk/>
            <pc:sldMk cId="1357013739" sldId="261"/>
            <ac:spMk id="2" creationId="{8FCF411D-0695-499F-8B1F-B96884589DBC}"/>
          </ac:spMkLst>
        </pc:spChg>
        <pc:spChg chg="del">
          <ac:chgData name="Michał Pyclik" userId="6d1d9512d460d1ef" providerId="LiveId" clId="{4A6A2E39-E990-4F3D-9D0F-35A0F6CBF9D4}" dt="2021-02-18T13:11:38.483" v="14" actId="26606"/>
          <ac:spMkLst>
            <pc:docMk/>
            <pc:sldMk cId="1357013739" sldId="261"/>
            <ac:spMk id="9" creationId="{8A7BA06D-B3FF-4E91-8639-B4569AE3AA23}"/>
          </ac:spMkLst>
        </pc:spChg>
        <pc:spChg chg="del">
          <ac:chgData name="Michał Pyclik" userId="6d1d9512d460d1ef" providerId="LiveId" clId="{4A6A2E39-E990-4F3D-9D0F-35A0F6CBF9D4}" dt="2021-02-18T13:11:38.483" v="14" actId="26606"/>
          <ac:spMkLst>
            <pc:docMk/>
            <pc:sldMk cId="1357013739" sldId="261"/>
            <ac:spMk id="11" creationId="{2B30C86D-5A07-48BC-9C9D-6F9A2DB1E9E1}"/>
          </ac:spMkLst>
        </pc:spChg>
        <pc:spChg chg="del">
          <ac:chgData name="Michał Pyclik" userId="6d1d9512d460d1ef" providerId="LiveId" clId="{4A6A2E39-E990-4F3D-9D0F-35A0F6CBF9D4}" dt="2021-02-18T13:11:38.483" v="14" actId="26606"/>
          <ac:spMkLst>
            <pc:docMk/>
            <pc:sldMk cId="1357013739" sldId="261"/>
            <ac:spMk id="13" creationId="{526E0BFB-CDF1-4990-8C11-AC849311E0A8}"/>
          </ac:spMkLst>
        </pc:spChg>
        <pc:spChg chg="del">
          <ac:chgData name="Michał Pyclik" userId="6d1d9512d460d1ef" providerId="LiveId" clId="{4A6A2E39-E990-4F3D-9D0F-35A0F6CBF9D4}" dt="2021-02-18T13:11:38.483" v="14" actId="26606"/>
          <ac:spMkLst>
            <pc:docMk/>
            <pc:sldMk cId="1357013739" sldId="261"/>
            <ac:spMk id="15" creationId="{6069A1F8-9BEB-4786-9694-FC48B2D75D21}"/>
          </ac:spMkLst>
        </pc:spChg>
        <pc:spChg chg="add">
          <ac:chgData name="Michał Pyclik" userId="6d1d9512d460d1ef" providerId="LiveId" clId="{4A6A2E39-E990-4F3D-9D0F-35A0F6CBF9D4}" dt="2021-02-18T13:11:38.483" v="14" actId="26606"/>
          <ac:spMkLst>
            <pc:docMk/>
            <pc:sldMk cId="1357013739" sldId="261"/>
            <ac:spMk id="71" creationId="{8A7BA06D-B3FF-4E91-8639-B4569AE3AA23}"/>
          </ac:spMkLst>
        </pc:spChg>
        <pc:spChg chg="add">
          <ac:chgData name="Michał Pyclik" userId="6d1d9512d460d1ef" providerId="LiveId" clId="{4A6A2E39-E990-4F3D-9D0F-35A0F6CBF9D4}" dt="2021-02-18T13:11:38.483" v="14" actId="26606"/>
          <ac:spMkLst>
            <pc:docMk/>
            <pc:sldMk cId="1357013739" sldId="261"/>
            <ac:spMk id="73" creationId="{2B30C86D-5A07-48BC-9C9D-6F9A2DB1E9E1}"/>
          </ac:spMkLst>
        </pc:spChg>
        <pc:spChg chg="add">
          <ac:chgData name="Michał Pyclik" userId="6d1d9512d460d1ef" providerId="LiveId" clId="{4A6A2E39-E990-4F3D-9D0F-35A0F6CBF9D4}" dt="2021-02-18T13:11:38.483" v="14" actId="26606"/>
          <ac:spMkLst>
            <pc:docMk/>
            <pc:sldMk cId="1357013739" sldId="261"/>
            <ac:spMk id="75" creationId="{F101C3BA-9804-47C4-8BCA-EC15FAD15885}"/>
          </ac:spMkLst>
        </pc:spChg>
        <pc:spChg chg="add">
          <ac:chgData name="Michał Pyclik" userId="6d1d9512d460d1ef" providerId="LiveId" clId="{4A6A2E39-E990-4F3D-9D0F-35A0F6CBF9D4}" dt="2021-02-18T13:11:38.483" v="14" actId="26606"/>
          <ac:spMkLst>
            <pc:docMk/>
            <pc:sldMk cId="1357013739" sldId="261"/>
            <ac:spMk id="77" creationId="{A34066D6-1B59-4642-A86D-39464CEE971B}"/>
          </ac:spMkLst>
        </pc:spChg>
        <pc:spChg chg="add">
          <ac:chgData name="Michał Pyclik" userId="6d1d9512d460d1ef" providerId="LiveId" clId="{4A6A2E39-E990-4F3D-9D0F-35A0F6CBF9D4}" dt="2021-02-18T13:11:38.483" v="14" actId="26606"/>
          <ac:spMkLst>
            <pc:docMk/>
            <pc:sldMk cId="1357013739" sldId="261"/>
            <ac:spMk id="79" creationId="{18E928D9-3091-4385-B979-265D55AD02CE}"/>
          </ac:spMkLst>
        </pc:spChg>
        <pc:spChg chg="add">
          <ac:chgData name="Michał Pyclik" userId="6d1d9512d460d1ef" providerId="LiveId" clId="{4A6A2E39-E990-4F3D-9D0F-35A0F6CBF9D4}" dt="2021-02-18T13:11:38.483" v="14" actId="26606"/>
          <ac:spMkLst>
            <pc:docMk/>
            <pc:sldMk cId="1357013739" sldId="261"/>
            <ac:spMk id="81" creationId="{7D602432-D774-4CF5-94E8-7D52D01059D2}"/>
          </ac:spMkLst>
        </pc:spChg>
        <pc:spChg chg="add">
          <ac:chgData name="Michał Pyclik" userId="6d1d9512d460d1ef" providerId="LiveId" clId="{4A6A2E39-E990-4F3D-9D0F-35A0F6CBF9D4}" dt="2021-02-18T13:11:38.483" v="14" actId="26606"/>
          <ac:spMkLst>
            <pc:docMk/>
            <pc:sldMk cId="1357013739" sldId="261"/>
            <ac:spMk id="83" creationId="{CBF9EBB4-5078-47B2-AAA0-DF4A88D8182A}"/>
          </ac:spMkLst>
        </pc:spChg>
        <pc:picChg chg="del">
          <ac:chgData name="Michał Pyclik" userId="6d1d9512d460d1ef" providerId="LiveId" clId="{4A6A2E39-E990-4F3D-9D0F-35A0F6CBF9D4}" dt="2021-02-18T13:11:19.370" v="12" actId="478"/>
          <ac:picMkLst>
            <pc:docMk/>
            <pc:sldMk cId="1357013739" sldId="261"/>
            <ac:picMk id="4" creationId="{CE0300F5-ED2D-47F8-B139-47E6F6FB12CE}"/>
          </ac:picMkLst>
        </pc:picChg>
        <pc:picChg chg="add mod">
          <ac:chgData name="Michał Pyclik" userId="6d1d9512d460d1ef" providerId="LiveId" clId="{4A6A2E39-E990-4F3D-9D0F-35A0F6CBF9D4}" dt="2021-02-18T13:11:38.483" v="14" actId="26606"/>
          <ac:picMkLst>
            <pc:docMk/>
            <pc:sldMk cId="1357013739" sldId="261"/>
            <ac:picMk id="1026" creationId="{67C5A8AA-4052-47B1-B653-9C328DD5CF06}"/>
          </ac:picMkLst>
        </pc:picChg>
      </pc:sldChg>
      <pc:sldChg chg="del">
        <pc:chgData name="Michał Pyclik" userId="6d1d9512d460d1ef" providerId="LiveId" clId="{4A6A2E39-E990-4F3D-9D0F-35A0F6CBF9D4}" dt="2021-02-18T14:18:49.275" v="3132" actId="2696"/>
        <pc:sldMkLst>
          <pc:docMk/>
          <pc:sldMk cId="33673911" sldId="262"/>
        </pc:sldMkLst>
      </pc:sldChg>
      <pc:sldChg chg="modSp mod">
        <pc:chgData name="Michał Pyclik" userId="6d1d9512d460d1ef" providerId="LiveId" clId="{4A6A2E39-E990-4F3D-9D0F-35A0F6CBF9D4}" dt="2021-02-18T14:20:42.123" v="3141" actId="6549"/>
        <pc:sldMkLst>
          <pc:docMk/>
          <pc:sldMk cId="3686359312" sldId="263"/>
        </pc:sldMkLst>
        <pc:spChg chg="mod">
          <ac:chgData name="Michał Pyclik" userId="6d1d9512d460d1ef" providerId="LiveId" clId="{4A6A2E39-E990-4F3D-9D0F-35A0F6CBF9D4}" dt="2021-02-18T14:20:42.123" v="3141" actId="6549"/>
          <ac:spMkLst>
            <pc:docMk/>
            <pc:sldMk cId="3686359312" sldId="263"/>
            <ac:spMk id="3" creationId="{1BA968B6-9EFA-4EE6-903D-BFC1F8925A9C}"/>
          </ac:spMkLst>
        </pc:spChg>
      </pc:sldChg>
      <pc:sldChg chg="modSp mod">
        <pc:chgData name="Michał Pyclik" userId="6d1d9512d460d1ef" providerId="LiveId" clId="{4A6A2E39-E990-4F3D-9D0F-35A0F6CBF9D4}" dt="2021-02-18T14:02:19.414" v="2337" actId="6549"/>
        <pc:sldMkLst>
          <pc:docMk/>
          <pc:sldMk cId="3486073002" sldId="264"/>
        </pc:sldMkLst>
        <pc:spChg chg="mod">
          <ac:chgData name="Michał Pyclik" userId="6d1d9512d460d1ef" providerId="LiveId" clId="{4A6A2E39-E990-4F3D-9D0F-35A0F6CBF9D4}" dt="2021-02-18T14:02:19.414" v="2337" actId="6549"/>
          <ac:spMkLst>
            <pc:docMk/>
            <pc:sldMk cId="3486073002" sldId="264"/>
            <ac:spMk id="3" creationId="{1BA968B6-9EFA-4EE6-903D-BFC1F8925A9C}"/>
          </ac:spMkLst>
        </pc:spChg>
      </pc:sldChg>
      <pc:sldChg chg="modSp mod">
        <pc:chgData name="Michał Pyclik" userId="6d1d9512d460d1ef" providerId="LiveId" clId="{4A6A2E39-E990-4F3D-9D0F-35A0F6CBF9D4}" dt="2021-02-18T14:13:12.204" v="3131" actId="20577"/>
        <pc:sldMkLst>
          <pc:docMk/>
          <pc:sldMk cId="3532310211" sldId="265"/>
        </pc:sldMkLst>
        <pc:spChg chg="mod">
          <ac:chgData name="Michał Pyclik" userId="6d1d9512d460d1ef" providerId="LiveId" clId="{4A6A2E39-E990-4F3D-9D0F-35A0F6CBF9D4}" dt="2021-02-18T14:13:12.204" v="3131" actId="20577"/>
          <ac:spMkLst>
            <pc:docMk/>
            <pc:sldMk cId="3532310211" sldId="265"/>
            <ac:spMk id="3" creationId="{1BA968B6-9EFA-4EE6-903D-BFC1F8925A9C}"/>
          </ac:spMkLst>
        </pc:spChg>
      </pc:sldChg>
      <pc:sldChg chg="addSp delSp modSp mod">
        <pc:chgData name="Michał Pyclik" userId="6d1d9512d460d1ef" providerId="LiveId" clId="{4A6A2E39-E990-4F3D-9D0F-35A0F6CBF9D4}" dt="2021-02-18T13:27:14.953" v="811" actId="20577"/>
        <pc:sldMkLst>
          <pc:docMk/>
          <pc:sldMk cId="3930516879" sldId="266"/>
        </pc:sldMkLst>
        <pc:spChg chg="mod topLvl">
          <ac:chgData name="Michał Pyclik" userId="6d1d9512d460d1ef" providerId="LiveId" clId="{4A6A2E39-E990-4F3D-9D0F-35A0F6CBF9D4}" dt="2021-02-18T13:26:50.286" v="806" actId="165"/>
          <ac:spMkLst>
            <pc:docMk/>
            <pc:sldMk cId="3930516879" sldId="266"/>
            <ac:spMk id="4" creationId="{00E3A2FE-DBDE-4936-9BF9-6D4EED6462DE}"/>
          </ac:spMkLst>
        </pc:spChg>
        <pc:spChg chg="mod topLvl">
          <ac:chgData name="Michał Pyclik" userId="6d1d9512d460d1ef" providerId="LiveId" clId="{4A6A2E39-E990-4F3D-9D0F-35A0F6CBF9D4}" dt="2021-02-18T13:26:50.286" v="806" actId="165"/>
          <ac:spMkLst>
            <pc:docMk/>
            <pc:sldMk cId="3930516879" sldId="266"/>
            <ac:spMk id="6" creationId="{AAD8E1B3-18F3-4E6F-BA3B-8B442EA8AAF0}"/>
          </ac:spMkLst>
        </pc:spChg>
        <pc:spChg chg="mod topLvl">
          <ac:chgData name="Michał Pyclik" userId="6d1d9512d460d1ef" providerId="LiveId" clId="{4A6A2E39-E990-4F3D-9D0F-35A0F6CBF9D4}" dt="2021-02-18T13:26:50.286" v="806" actId="165"/>
          <ac:spMkLst>
            <pc:docMk/>
            <pc:sldMk cId="3930516879" sldId="266"/>
            <ac:spMk id="7" creationId="{9A6BB044-BFD3-451C-8A0B-121453940831}"/>
          </ac:spMkLst>
        </pc:spChg>
        <pc:spChg chg="mod topLvl">
          <ac:chgData name="Michał Pyclik" userId="6d1d9512d460d1ef" providerId="LiveId" clId="{4A6A2E39-E990-4F3D-9D0F-35A0F6CBF9D4}" dt="2021-02-18T13:26:50.286" v="806" actId="165"/>
          <ac:spMkLst>
            <pc:docMk/>
            <pc:sldMk cId="3930516879" sldId="266"/>
            <ac:spMk id="9" creationId="{50BE0787-6A22-4FA6-89B3-D9006DC32BF4}"/>
          </ac:spMkLst>
        </pc:spChg>
        <pc:spChg chg="mod topLvl">
          <ac:chgData name="Michał Pyclik" userId="6d1d9512d460d1ef" providerId="LiveId" clId="{4A6A2E39-E990-4F3D-9D0F-35A0F6CBF9D4}" dt="2021-02-18T13:26:50.286" v="806" actId="165"/>
          <ac:spMkLst>
            <pc:docMk/>
            <pc:sldMk cId="3930516879" sldId="266"/>
            <ac:spMk id="10" creationId="{FBC8EBDD-E9F3-4515-9DFC-B8A3F64CB032}"/>
          </ac:spMkLst>
        </pc:spChg>
        <pc:spChg chg="mod topLvl">
          <ac:chgData name="Michał Pyclik" userId="6d1d9512d460d1ef" providerId="LiveId" clId="{4A6A2E39-E990-4F3D-9D0F-35A0F6CBF9D4}" dt="2021-02-18T13:26:50.286" v="806" actId="165"/>
          <ac:spMkLst>
            <pc:docMk/>
            <pc:sldMk cId="3930516879" sldId="266"/>
            <ac:spMk id="12" creationId="{70B19C6A-017E-43DB-85FB-ACA128B6E3BE}"/>
          </ac:spMkLst>
        </pc:spChg>
        <pc:spChg chg="del">
          <ac:chgData name="Michał Pyclik" userId="6d1d9512d460d1ef" providerId="LiveId" clId="{4A6A2E39-E990-4F3D-9D0F-35A0F6CBF9D4}" dt="2021-02-18T13:26:36.796" v="803" actId="478"/>
          <ac:spMkLst>
            <pc:docMk/>
            <pc:sldMk cId="3930516879" sldId="266"/>
            <ac:spMk id="13" creationId="{D50088BE-6706-460B-898B-A971918E8A70}"/>
          </ac:spMkLst>
        </pc:spChg>
        <pc:spChg chg="mod topLvl">
          <ac:chgData name="Michał Pyclik" userId="6d1d9512d460d1ef" providerId="LiveId" clId="{4A6A2E39-E990-4F3D-9D0F-35A0F6CBF9D4}" dt="2021-02-18T13:26:50.286" v="806" actId="165"/>
          <ac:spMkLst>
            <pc:docMk/>
            <pc:sldMk cId="3930516879" sldId="266"/>
            <ac:spMk id="15" creationId="{6221250F-FCA5-48A9-A950-3868B2830D7F}"/>
          </ac:spMkLst>
        </pc:spChg>
        <pc:spChg chg="mod topLvl">
          <ac:chgData name="Michał Pyclik" userId="6d1d9512d460d1ef" providerId="LiveId" clId="{4A6A2E39-E990-4F3D-9D0F-35A0F6CBF9D4}" dt="2021-02-18T13:26:57.277" v="807" actId="1076"/>
          <ac:spMkLst>
            <pc:docMk/>
            <pc:sldMk cId="3930516879" sldId="266"/>
            <ac:spMk id="16" creationId="{B84B021E-2DEC-45F4-89E4-57E6D11B08CC}"/>
          </ac:spMkLst>
        </pc:spChg>
        <pc:spChg chg="mod topLvl">
          <ac:chgData name="Michał Pyclik" userId="6d1d9512d460d1ef" providerId="LiveId" clId="{4A6A2E39-E990-4F3D-9D0F-35A0F6CBF9D4}" dt="2021-02-18T13:26:57.277" v="807" actId="1076"/>
          <ac:spMkLst>
            <pc:docMk/>
            <pc:sldMk cId="3930516879" sldId="266"/>
            <ac:spMk id="18" creationId="{0199E35B-6691-4D73-9CBF-CFB45E19AEE0}"/>
          </ac:spMkLst>
        </pc:spChg>
        <pc:spChg chg="mod">
          <ac:chgData name="Michał Pyclik" userId="6d1d9512d460d1ef" providerId="LiveId" clId="{4A6A2E39-E990-4F3D-9D0F-35A0F6CBF9D4}" dt="2021-02-18T13:26:50.286" v="806" actId="165"/>
          <ac:spMkLst>
            <pc:docMk/>
            <pc:sldMk cId="3930516879" sldId="266"/>
            <ac:spMk id="20" creationId="{2C4D29A8-91D3-4AF6-8A5F-97CF8D28C979}"/>
          </ac:spMkLst>
        </pc:spChg>
        <pc:spChg chg="mod">
          <ac:chgData name="Michał Pyclik" userId="6d1d9512d460d1ef" providerId="LiveId" clId="{4A6A2E39-E990-4F3D-9D0F-35A0F6CBF9D4}" dt="2021-02-18T13:27:14.953" v="811" actId="20577"/>
          <ac:spMkLst>
            <pc:docMk/>
            <pc:sldMk cId="3930516879" sldId="266"/>
            <ac:spMk id="21" creationId="{DC90A394-A157-4E52-86C3-4489F7C23439}"/>
          </ac:spMkLst>
        </pc:spChg>
        <pc:spChg chg="mod">
          <ac:chgData name="Michał Pyclik" userId="6d1d9512d460d1ef" providerId="LiveId" clId="{4A6A2E39-E990-4F3D-9D0F-35A0F6CBF9D4}" dt="2021-02-18T13:26:50.286" v="806" actId="165"/>
          <ac:spMkLst>
            <pc:docMk/>
            <pc:sldMk cId="3930516879" sldId="266"/>
            <ac:spMk id="22" creationId="{571FBBC2-BD87-4017-BAC7-E76FA1926719}"/>
          </ac:spMkLst>
        </pc:spChg>
        <pc:spChg chg="mod">
          <ac:chgData name="Michał Pyclik" userId="6d1d9512d460d1ef" providerId="LiveId" clId="{4A6A2E39-E990-4F3D-9D0F-35A0F6CBF9D4}" dt="2021-02-18T13:27:04.551" v="809" actId="20577"/>
          <ac:spMkLst>
            <pc:docMk/>
            <pc:sldMk cId="3930516879" sldId="266"/>
            <ac:spMk id="23" creationId="{5B1BDA05-EB42-4919-84FA-2C69E82AF3AB}"/>
          </ac:spMkLst>
        </pc:spChg>
        <pc:spChg chg="del">
          <ac:chgData name="Michał Pyclik" userId="6d1d9512d460d1ef" providerId="LiveId" clId="{4A6A2E39-E990-4F3D-9D0F-35A0F6CBF9D4}" dt="2021-02-18T13:26:34.594" v="802" actId="478"/>
          <ac:spMkLst>
            <pc:docMk/>
            <pc:sldMk cId="3930516879" sldId="266"/>
            <ac:spMk id="24" creationId="{4F925E68-98DB-426D-9BDA-9B04593B0CF9}"/>
          </ac:spMkLst>
        </pc:spChg>
        <pc:spChg chg="del">
          <ac:chgData name="Michał Pyclik" userId="6d1d9512d460d1ef" providerId="LiveId" clId="{4A6A2E39-E990-4F3D-9D0F-35A0F6CBF9D4}" dt="2021-02-18T13:26:29.810" v="799" actId="478"/>
          <ac:spMkLst>
            <pc:docMk/>
            <pc:sldMk cId="3930516879" sldId="266"/>
            <ac:spMk id="25" creationId="{C85800EE-A8AD-417C-8760-BCE04EB24BFD}"/>
          </ac:spMkLst>
        </pc:spChg>
        <pc:spChg chg="mod">
          <ac:chgData name="Michał Pyclik" userId="6d1d9512d460d1ef" providerId="LiveId" clId="{4A6A2E39-E990-4F3D-9D0F-35A0F6CBF9D4}" dt="2021-02-18T13:26:50.286" v="806" actId="165"/>
          <ac:spMkLst>
            <pc:docMk/>
            <pc:sldMk cId="3930516879" sldId="266"/>
            <ac:spMk id="26" creationId="{72CA482F-1646-4FA7-8780-6D6339B23387}"/>
          </ac:spMkLst>
        </pc:spChg>
        <pc:spChg chg="mod">
          <ac:chgData name="Michał Pyclik" userId="6d1d9512d460d1ef" providerId="LiveId" clId="{4A6A2E39-E990-4F3D-9D0F-35A0F6CBF9D4}" dt="2021-02-18T13:26:50.286" v="806" actId="165"/>
          <ac:spMkLst>
            <pc:docMk/>
            <pc:sldMk cId="3930516879" sldId="266"/>
            <ac:spMk id="27" creationId="{BBCE0D18-10A9-4468-8CD0-86252B936FCD}"/>
          </ac:spMkLst>
        </pc:spChg>
        <pc:spChg chg="mod">
          <ac:chgData name="Michał Pyclik" userId="6d1d9512d460d1ef" providerId="LiveId" clId="{4A6A2E39-E990-4F3D-9D0F-35A0F6CBF9D4}" dt="2021-02-18T13:26:50.286" v="806" actId="165"/>
          <ac:spMkLst>
            <pc:docMk/>
            <pc:sldMk cId="3930516879" sldId="266"/>
            <ac:spMk id="28" creationId="{C531C2B2-0A7B-4126-AF39-C63094280EC2}"/>
          </ac:spMkLst>
        </pc:spChg>
        <pc:spChg chg="mod">
          <ac:chgData name="Michał Pyclik" userId="6d1d9512d460d1ef" providerId="LiveId" clId="{4A6A2E39-E990-4F3D-9D0F-35A0F6CBF9D4}" dt="2021-02-18T13:26:50.286" v="806" actId="165"/>
          <ac:spMkLst>
            <pc:docMk/>
            <pc:sldMk cId="3930516879" sldId="266"/>
            <ac:spMk id="29" creationId="{32C9A992-2C3E-4109-A36B-A0E3B9141535}"/>
          </ac:spMkLst>
        </pc:spChg>
        <pc:spChg chg="mod">
          <ac:chgData name="Michał Pyclik" userId="6d1d9512d460d1ef" providerId="LiveId" clId="{4A6A2E39-E990-4F3D-9D0F-35A0F6CBF9D4}" dt="2021-02-18T13:26:50.286" v="806" actId="165"/>
          <ac:spMkLst>
            <pc:docMk/>
            <pc:sldMk cId="3930516879" sldId="266"/>
            <ac:spMk id="30" creationId="{88A377DF-146E-4F5A-B43A-DC1960695844}"/>
          </ac:spMkLst>
        </pc:spChg>
        <pc:spChg chg="mod">
          <ac:chgData name="Michał Pyclik" userId="6d1d9512d460d1ef" providerId="LiveId" clId="{4A6A2E39-E990-4F3D-9D0F-35A0F6CBF9D4}" dt="2021-02-18T13:26:50.286" v="806" actId="165"/>
          <ac:spMkLst>
            <pc:docMk/>
            <pc:sldMk cId="3930516879" sldId="266"/>
            <ac:spMk id="31" creationId="{26F5FB3F-3779-4DF4-9844-D29AD2E97191}"/>
          </ac:spMkLst>
        </pc:spChg>
        <pc:grpChg chg="mod topLvl">
          <ac:chgData name="Michał Pyclik" userId="6d1d9512d460d1ef" providerId="LiveId" clId="{4A6A2E39-E990-4F3D-9D0F-35A0F6CBF9D4}" dt="2021-02-18T13:26:50.286" v="806" actId="165"/>
          <ac:grpSpMkLst>
            <pc:docMk/>
            <pc:sldMk cId="3930516879" sldId="266"/>
            <ac:grpSpMk id="5" creationId="{8F8CB205-1C67-44A1-8B9F-DB55931EF2D6}"/>
          </ac:grpSpMkLst>
        </pc:grpChg>
        <pc:grpChg chg="mod topLvl">
          <ac:chgData name="Michał Pyclik" userId="6d1d9512d460d1ef" providerId="LiveId" clId="{4A6A2E39-E990-4F3D-9D0F-35A0F6CBF9D4}" dt="2021-02-18T13:26:50.286" v="806" actId="165"/>
          <ac:grpSpMkLst>
            <pc:docMk/>
            <pc:sldMk cId="3930516879" sldId="266"/>
            <ac:grpSpMk id="8" creationId="{239105DE-A121-4C49-A661-E94FC84AE6E8}"/>
          </ac:grpSpMkLst>
        </pc:grpChg>
        <pc:grpChg chg="mod topLvl">
          <ac:chgData name="Michał Pyclik" userId="6d1d9512d460d1ef" providerId="LiveId" clId="{4A6A2E39-E990-4F3D-9D0F-35A0F6CBF9D4}" dt="2021-02-18T13:26:50.286" v="806" actId="165"/>
          <ac:grpSpMkLst>
            <pc:docMk/>
            <pc:sldMk cId="3930516879" sldId="266"/>
            <ac:grpSpMk id="11" creationId="{7225B1C9-E617-4128-B07E-F544D17037DE}"/>
          </ac:grpSpMkLst>
        </pc:grpChg>
        <pc:grpChg chg="del">
          <ac:chgData name="Michał Pyclik" userId="6d1d9512d460d1ef" providerId="LiveId" clId="{4A6A2E39-E990-4F3D-9D0F-35A0F6CBF9D4}" dt="2021-02-18T13:26:29.810" v="799" actId="478"/>
          <ac:grpSpMkLst>
            <pc:docMk/>
            <pc:sldMk cId="3930516879" sldId="266"/>
            <ac:grpSpMk id="14" creationId="{01D118E0-1FB2-4F7D-B78F-6E82692341A9}"/>
          </ac:grpSpMkLst>
        </pc:grpChg>
        <pc:grpChg chg="mod topLvl">
          <ac:chgData name="Michał Pyclik" userId="6d1d9512d460d1ef" providerId="LiveId" clId="{4A6A2E39-E990-4F3D-9D0F-35A0F6CBF9D4}" dt="2021-02-18T13:26:57.277" v="807" actId="1076"/>
          <ac:grpSpMkLst>
            <pc:docMk/>
            <pc:sldMk cId="3930516879" sldId="266"/>
            <ac:grpSpMk id="17" creationId="{C26F432D-178A-4912-B066-4A63839550EE}"/>
          </ac:grpSpMkLst>
        </pc:grpChg>
        <pc:grpChg chg="mod topLvl">
          <ac:chgData name="Michał Pyclik" userId="6d1d9512d460d1ef" providerId="LiveId" clId="{4A6A2E39-E990-4F3D-9D0F-35A0F6CBF9D4}" dt="2021-02-18T13:26:57.277" v="807" actId="1076"/>
          <ac:grpSpMkLst>
            <pc:docMk/>
            <pc:sldMk cId="3930516879" sldId="266"/>
            <ac:grpSpMk id="19" creationId="{856DAA3C-8543-4A38-9B27-E13179AD64CE}"/>
          </ac:grpSpMkLst>
        </pc:grpChg>
        <pc:grpChg chg="add del mod">
          <ac:chgData name="Michał Pyclik" userId="6d1d9512d460d1ef" providerId="LiveId" clId="{4A6A2E39-E990-4F3D-9D0F-35A0F6CBF9D4}" dt="2021-02-18T13:26:50.286" v="806" actId="165"/>
          <ac:grpSpMkLst>
            <pc:docMk/>
            <pc:sldMk cId="3930516879" sldId="266"/>
            <ac:grpSpMk id="32" creationId="{6B773252-181E-4282-BE01-D74C1EF85772}"/>
          </ac:grpSpMkLst>
        </pc:grpChg>
      </pc:sldChg>
      <pc:sldChg chg="addSp delSp modSp mod">
        <pc:chgData name="Michał Pyclik" userId="6d1d9512d460d1ef" providerId="LiveId" clId="{4A6A2E39-E990-4F3D-9D0F-35A0F6CBF9D4}" dt="2021-02-18T14:38:06.473" v="3432"/>
        <pc:sldMkLst>
          <pc:docMk/>
          <pc:sldMk cId="671806405" sldId="267"/>
        </pc:sldMkLst>
        <pc:spChg chg="add del mod">
          <ac:chgData name="Michał Pyclik" userId="6d1d9512d460d1ef" providerId="LiveId" clId="{4A6A2E39-E990-4F3D-9D0F-35A0F6CBF9D4}" dt="2021-02-18T14:38:06.473" v="3432"/>
          <ac:spMkLst>
            <pc:docMk/>
            <pc:sldMk cId="671806405" sldId="267"/>
            <ac:spMk id="3" creationId="{1BA968B6-9EFA-4EE6-903D-BFC1F8925A9C}"/>
          </ac:spMkLst>
        </pc:spChg>
        <pc:spChg chg="add del">
          <ac:chgData name="Michał Pyclik" userId="6d1d9512d460d1ef" providerId="LiveId" clId="{4A6A2E39-E990-4F3D-9D0F-35A0F6CBF9D4}" dt="2021-02-18T14:35:40.990" v="3410" actId="478"/>
          <ac:spMkLst>
            <pc:docMk/>
            <pc:sldMk cId="671806405" sldId="267"/>
            <ac:spMk id="4" creationId="{C1A15F6B-E70A-45BB-9341-7BE897F58E98}"/>
          </ac:spMkLst>
        </pc:spChg>
        <pc:spChg chg="add del mod">
          <ac:chgData name="Michał Pyclik" userId="6d1d9512d460d1ef" providerId="LiveId" clId="{4A6A2E39-E990-4F3D-9D0F-35A0F6CBF9D4}" dt="2021-02-18T14:36:34.389" v="3420" actId="21"/>
          <ac:spMkLst>
            <pc:docMk/>
            <pc:sldMk cId="671806405" sldId="267"/>
            <ac:spMk id="5" creationId="{BA353531-FBF9-4F8D-8334-2FAD159AD844}"/>
          </ac:spMkLst>
        </pc:spChg>
        <pc:spChg chg="add del mod">
          <ac:chgData name="Michał Pyclik" userId="6d1d9512d460d1ef" providerId="LiveId" clId="{4A6A2E39-E990-4F3D-9D0F-35A0F6CBF9D4}" dt="2021-02-18T14:36:38.351" v="3422" actId="478"/>
          <ac:spMkLst>
            <pc:docMk/>
            <pc:sldMk cId="671806405" sldId="267"/>
            <ac:spMk id="6" creationId="{E8D4D32C-08CA-4610-8D5D-24E8016ABC31}"/>
          </ac:spMkLst>
        </pc:spChg>
        <pc:picChg chg="add del">
          <ac:chgData name="Michał Pyclik" userId="6d1d9512d460d1ef" providerId="LiveId" clId="{4A6A2E39-E990-4F3D-9D0F-35A0F6CBF9D4}" dt="2021-02-18T14:36:38.787" v="3423"/>
          <ac:picMkLst>
            <pc:docMk/>
            <pc:sldMk cId="671806405" sldId="267"/>
            <ac:picMk id="4098" creationId="{1E236D1B-308D-469A-90FD-B587C0D87399}"/>
          </ac:picMkLst>
        </pc:picChg>
        <pc:picChg chg="add del">
          <ac:chgData name="Michał Pyclik" userId="6d1d9512d460d1ef" providerId="LiveId" clId="{4A6A2E39-E990-4F3D-9D0F-35A0F6CBF9D4}" dt="2021-02-18T14:37:30.697" v="3429"/>
          <ac:picMkLst>
            <pc:docMk/>
            <pc:sldMk cId="671806405" sldId="267"/>
            <ac:picMk id="4100" creationId="{4A49CF63-6DDD-46F9-BACD-0781C8B6D6D5}"/>
          </ac:picMkLst>
        </pc:picChg>
      </pc:sldChg>
      <pc:sldChg chg="del">
        <pc:chgData name="Michał Pyclik" userId="6d1d9512d460d1ef" providerId="LiveId" clId="{4A6A2E39-E990-4F3D-9D0F-35A0F6CBF9D4}" dt="2021-02-18T13:11:47.246" v="15" actId="47"/>
        <pc:sldMkLst>
          <pc:docMk/>
          <pc:sldMk cId="2859985303" sldId="268"/>
        </pc:sldMkLst>
      </pc:sldChg>
      <pc:sldChg chg="addSp delSp modSp mod setClrOvrMap">
        <pc:chgData name="Michał Pyclik" userId="6d1d9512d460d1ef" providerId="LiveId" clId="{4A6A2E39-E990-4F3D-9D0F-35A0F6CBF9D4}" dt="2021-02-18T13:12:00.208" v="18" actId="26606"/>
        <pc:sldMkLst>
          <pc:docMk/>
          <pc:sldMk cId="3291085339" sldId="269"/>
        </pc:sldMkLst>
        <pc:spChg chg="mod">
          <ac:chgData name="Michał Pyclik" userId="6d1d9512d460d1ef" providerId="LiveId" clId="{4A6A2E39-E990-4F3D-9D0F-35A0F6CBF9D4}" dt="2021-02-18T13:12:00.208" v="18" actId="26606"/>
          <ac:spMkLst>
            <pc:docMk/>
            <pc:sldMk cId="3291085339" sldId="269"/>
            <ac:spMk id="2" creationId="{8FCF411D-0695-499F-8B1F-B96884589DBC}"/>
          </ac:spMkLst>
        </pc:spChg>
        <pc:spChg chg="del">
          <ac:chgData name="Michał Pyclik" userId="6d1d9512d460d1ef" providerId="LiveId" clId="{4A6A2E39-E990-4F3D-9D0F-35A0F6CBF9D4}" dt="2021-02-18T13:12:00.208" v="18" actId="26606"/>
          <ac:spMkLst>
            <pc:docMk/>
            <pc:sldMk cId="3291085339" sldId="269"/>
            <ac:spMk id="8" creationId="{8A7BA06D-B3FF-4E91-8639-B4569AE3AA23}"/>
          </ac:spMkLst>
        </pc:spChg>
        <pc:spChg chg="del">
          <ac:chgData name="Michał Pyclik" userId="6d1d9512d460d1ef" providerId="LiveId" clId="{4A6A2E39-E990-4F3D-9D0F-35A0F6CBF9D4}" dt="2021-02-18T13:12:00.208" v="18" actId="26606"/>
          <ac:spMkLst>
            <pc:docMk/>
            <pc:sldMk cId="3291085339" sldId="269"/>
            <ac:spMk id="10" creationId="{2B30C86D-5A07-48BC-9C9D-6F9A2DB1E9E1}"/>
          </ac:spMkLst>
        </pc:spChg>
        <pc:spChg chg="del">
          <ac:chgData name="Michał Pyclik" userId="6d1d9512d460d1ef" providerId="LiveId" clId="{4A6A2E39-E990-4F3D-9D0F-35A0F6CBF9D4}" dt="2021-02-18T13:12:00.208" v="18" actId="26606"/>
          <ac:spMkLst>
            <pc:docMk/>
            <pc:sldMk cId="3291085339" sldId="269"/>
            <ac:spMk id="12" creationId="{0671A8AE-40A1-4631-A6B8-581AFF065482}"/>
          </ac:spMkLst>
        </pc:spChg>
        <pc:spChg chg="del">
          <ac:chgData name="Michał Pyclik" userId="6d1d9512d460d1ef" providerId="LiveId" clId="{4A6A2E39-E990-4F3D-9D0F-35A0F6CBF9D4}" dt="2021-02-18T13:12:00.208" v="18" actId="26606"/>
          <ac:spMkLst>
            <pc:docMk/>
            <pc:sldMk cId="3291085339" sldId="269"/>
            <ac:spMk id="14" creationId="{A44CD100-6267-4E62-AA64-2182A3A6A1C0}"/>
          </ac:spMkLst>
        </pc:spChg>
        <pc:spChg chg="add">
          <ac:chgData name="Michał Pyclik" userId="6d1d9512d460d1ef" providerId="LiveId" clId="{4A6A2E39-E990-4F3D-9D0F-35A0F6CBF9D4}" dt="2021-02-18T13:12:00.208" v="18" actId="26606"/>
          <ac:spMkLst>
            <pc:docMk/>
            <pc:sldMk cId="3291085339" sldId="269"/>
            <ac:spMk id="71" creationId="{8A7BA06D-B3FF-4E91-8639-B4569AE3AA23}"/>
          </ac:spMkLst>
        </pc:spChg>
        <pc:spChg chg="add">
          <ac:chgData name="Michał Pyclik" userId="6d1d9512d460d1ef" providerId="LiveId" clId="{4A6A2E39-E990-4F3D-9D0F-35A0F6CBF9D4}" dt="2021-02-18T13:12:00.208" v="18" actId="26606"/>
          <ac:spMkLst>
            <pc:docMk/>
            <pc:sldMk cId="3291085339" sldId="269"/>
            <ac:spMk id="73" creationId="{2B30C86D-5A07-48BC-9C9D-6F9A2DB1E9E1}"/>
          </ac:spMkLst>
        </pc:spChg>
        <pc:spChg chg="add">
          <ac:chgData name="Michał Pyclik" userId="6d1d9512d460d1ef" providerId="LiveId" clId="{4A6A2E39-E990-4F3D-9D0F-35A0F6CBF9D4}" dt="2021-02-18T13:12:00.208" v="18" actId="26606"/>
          <ac:spMkLst>
            <pc:docMk/>
            <pc:sldMk cId="3291085339" sldId="269"/>
            <ac:spMk id="75" creationId="{A1D7EC86-7CB9-431D-8AC3-8AAF0440B162}"/>
          </ac:spMkLst>
        </pc:spChg>
        <pc:spChg chg="add">
          <ac:chgData name="Michał Pyclik" userId="6d1d9512d460d1ef" providerId="LiveId" clId="{4A6A2E39-E990-4F3D-9D0F-35A0F6CBF9D4}" dt="2021-02-18T13:12:00.208" v="18" actId="26606"/>
          <ac:spMkLst>
            <pc:docMk/>
            <pc:sldMk cId="3291085339" sldId="269"/>
            <ac:spMk id="77" creationId="{D4B9777F-B610-419B-9193-80306388F3E2}"/>
          </ac:spMkLst>
        </pc:spChg>
        <pc:spChg chg="add">
          <ac:chgData name="Michał Pyclik" userId="6d1d9512d460d1ef" providerId="LiveId" clId="{4A6A2E39-E990-4F3D-9D0F-35A0F6CBF9D4}" dt="2021-02-18T13:12:00.208" v="18" actId="26606"/>
          <ac:spMkLst>
            <pc:docMk/>
            <pc:sldMk cId="3291085339" sldId="269"/>
            <ac:spMk id="79" creationId="{311F016A-A753-449B-9EA6-322199B7119E}"/>
          </ac:spMkLst>
        </pc:spChg>
        <pc:spChg chg="add">
          <ac:chgData name="Michał Pyclik" userId="6d1d9512d460d1ef" providerId="LiveId" clId="{4A6A2E39-E990-4F3D-9D0F-35A0F6CBF9D4}" dt="2021-02-18T13:12:00.208" v="18" actId="26606"/>
          <ac:spMkLst>
            <pc:docMk/>
            <pc:sldMk cId="3291085339" sldId="269"/>
            <ac:spMk id="81" creationId="{95106A28-883A-4993-BF9E-C403B81A8D66}"/>
          </ac:spMkLst>
        </pc:spChg>
        <pc:spChg chg="add">
          <ac:chgData name="Michał Pyclik" userId="6d1d9512d460d1ef" providerId="LiveId" clId="{4A6A2E39-E990-4F3D-9D0F-35A0F6CBF9D4}" dt="2021-02-18T13:12:00.208" v="18" actId="26606"/>
          <ac:spMkLst>
            <pc:docMk/>
            <pc:sldMk cId="3291085339" sldId="269"/>
            <ac:spMk id="83" creationId="{F5AE4E4F-9F4C-43ED-8299-9BD63B74E8F0}"/>
          </ac:spMkLst>
        </pc:spChg>
        <pc:picChg chg="del">
          <ac:chgData name="Michał Pyclik" userId="6d1d9512d460d1ef" providerId="LiveId" clId="{4A6A2E39-E990-4F3D-9D0F-35A0F6CBF9D4}" dt="2021-02-18T13:11:49.428" v="16" actId="478"/>
          <ac:picMkLst>
            <pc:docMk/>
            <pc:sldMk cId="3291085339" sldId="269"/>
            <ac:picMk id="3" creationId="{AA399EDF-F466-4A85-9CD9-E701E8AC8633}"/>
          </ac:picMkLst>
        </pc:picChg>
        <pc:picChg chg="add mod">
          <ac:chgData name="Michał Pyclik" userId="6d1d9512d460d1ef" providerId="LiveId" clId="{4A6A2E39-E990-4F3D-9D0F-35A0F6CBF9D4}" dt="2021-02-18T13:12:00.208" v="18" actId="26606"/>
          <ac:picMkLst>
            <pc:docMk/>
            <pc:sldMk cId="3291085339" sldId="269"/>
            <ac:picMk id="2050" creationId="{43202278-A702-4648-91F2-4A9B65613CD4}"/>
          </ac:picMkLst>
        </pc:picChg>
      </pc:sldChg>
      <pc:sldChg chg="addSp delSp modSp mod setClrOvrMap">
        <pc:chgData name="Michał Pyclik" userId="6d1d9512d460d1ef" providerId="LiveId" clId="{4A6A2E39-E990-4F3D-9D0F-35A0F6CBF9D4}" dt="2021-02-18T13:12:37.787" v="21" actId="26606"/>
        <pc:sldMkLst>
          <pc:docMk/>
          <pc:sldMk cId="1024853468" sldId="272"/>
        </pc:sldMkLst>
        <pc:spChg chg="mod">
          <ac:chgData name="Michał Pyclik" userId="6d1d9512d460d1ef" providerId="LiveId" clId="{4A6A2E39-E990-4F3D-9D0F-35A0F6CBF9D4}" dt="2021-02-18T13:12:37.787" v="21" actId="26606"/>
          <ac:spMkLst>
            <pc:docMk/>
            <pc:sldMk cId="1024853468" sldId="272"/>
            <ac:spMk id="2" creationId="{8FCF411D-0695-499F-8B1F-B96884589DBC}"/>
          </ac:spMkLst>
        </pc:spChg>
        <pc:spChg chg="del">
          <ac:chgData name="Michał Pyclik" userId="6d1d9512d460d1ef" providerId="LiveId" clId="{4A6A2E39-E990-4F3D-9D0F-35A0F6CBF9D4}" dt="2021-02-18T13:12:37.787" v="21" actId="26606"/>
          <ac:spMkLst>
            <pc:docMk/>
            <pc:sldMk cId="1024853468" sldId="272"/>
            <ac:spMk id="71" creationId="{8A7BA06D-B3FF-4E91-8639-B4569AE3AA23}"/>
          </ac:spMkLst>
        </pc:spChg>
        <pc:spChg chg="del">
          <ac:chgData name="Michał Pyclik" userId="6d1d9512d460d1ef" providerId="LiveId" clId="{4A6A2E39-E990-4F3D-9D0F-35A0F6CBF9D4}" dt="2021-02-18T13:12:37.787" v="21" actId="26606"/>
          <ac:spMkLst>
            <pc:docMk/>
            <pc:sldMk cId="1024853468" sldId="272"/>
            <ac:spMk id="73" creationId="{2B30C86D-5A07-48BC-9C9D-6F9A2DB1E9E1}"/>
          </ac:spMkLst>
        </pc:spChg>
        <pc:spChg chg="del">
          <ac:chgData name="Michał Pyclik" userId="6d1d9512d460d1ef" providerId="LiveId" clId="{4A6A2E39-E990-4F3D-9D0F-35A0F6CBF9D4}" dt="2021-02-18T13:12:37.787" v="21" actId="26606"/>
          <ac:spMkLst>
            <pc:docMk/>
            <pc:sldMk cId="1024853468" sldId="272"/>
            <ac:spMk id="75" creationId="{526E0BFB-CDF1-4990-8C11-AC849311E0A8}"/>
          </ac:spMkLst>
        </pc:spChg>
        <pc:spChg chg="del">
          <ac:chgData name="Michał Pyclik" userId="6d1d9512d460d1ef" providerId="LiveId" clId="{4A6A2E39-E990-4F3D-9D0F-35A0F6CBF9D4}" dt="2021-02-18T13:12:37.787" v="21" actId="26606"/>
          <ac:spMkLst>
            <pc:docMk/>
            <pc:sldMk cId="1024853468" sldId="272"/>
            <ac:spMk id="77" creationId="{6069A1F8-9BEB-4786-9694-FC48B2D75D21}"/>
          </ac:spMkLst>
        </pc:spChg>
        <pc:spChg chg="add">
          <ac:chgData name="Michał Pyclik" userId="6d1d9512d460d1ef" providerId="LiveId" clId="{4A6A2E39-E990-4F3D-9D0F-35A0F6CBF9D4}" dt="2021-02-18T13:12:37.787" v="21" actId="26606"/>
          <ac:spMkLst>
            <pc:docMk/>
            <pc:sldMk cId="1024853468" sldId="272"/>
            <ac:spMk id="135" creationId="{8A7BA06D-B3FF-4E91-8639-B4569AE3AA23}"/>
          </ac:spMkLst>
        </pc:spChg>
        <pc:spChg chg="add">
          <ac:chgData name="Michał Pyclik" userId="6d1d9512d460d1ef" providerId="LiveId" clId="{4A6A2E39-E990-4F3D-9D0F-35A0F6CBF9D4}" dt="2021-02-18T13:12:37.787" v="21" actId="26606"/>
          <ac:spMkLst>
            <pc:docMk/>
            <pc:sldMk cId="1024853468" sldId="272"/>
            <ac:spMk id="137" creationId="{2B30C86D-5A07-48BC-9C9D-6F9A2DB1E9E1}"/>
          </ac:spMkLst>
        </pc:spChg>
        <pc:spChg chg="add">
          <ac:chgData name="Michał Pyclik" userId="6d1d9512d460d1ef" providerId="LiveId" clId="{4A6A2E39-E990-4F3D-9D0F-35A0F6CBF9D4}" dt="2021-02-18T13:12:37.787" v="21" actId="26606"/>
          <ac:spMkLst>
            <pc:docMk/>
            <pc:sldMk cId="1024853468" sldId="272"/>
            <ac:spMk id="139" creationId="{A1D7EC86-7CB9-431D-8AC3-8AAF0440B162}"/>
          </ac:spMkLst>
        </pc:spChg>
        <pc:spChg chg="add">
          <ac:chgData name="Michał Pyclik" userId="6d1d9512d460d1ef" providerId="LiveId" clId="{4A6A2E39-E990-4F3D-9D0F-35A0F6CBF9D4}" dt="2021-02-18T13:12:37.787" v="21" actId="26606"/>
          <ac:spMkLst>
            <pc:docMk/>
            <pc:sldMk cId="1024853468" sldId="272"/>
            <ac:spMk id="141" creationId="{D4B9777F-B610-419B-9193-80306388F3E2}"/>
          </ac:spMkLst>
        </pc:spChg>
        <pc:spChg chg="add">
          <ac:chgData name="Michał Pyclik" userId="6d1d9512d460d1ef" providerId="LiveId" clId="{4A6A2E39-E990-4F3D-9D0F-35A0F6CBF9D4}" dt="2021-02-18T13:12:37.787" v="21" actId="26606"/>
          <ac:spMkLst>
            <pc:docMk/>
            <pc:sldMk cId="1024853468" sldId="272"/>
            <ac:spMk id="143" creationId="{311F016A-A753-449B-9EA6-322199B7119E}"/>
          </ac:spMkLst>
        </pc:spChg>
        <pc:spChg chg="add">
          <ac:chgData name="Michał Pyclik" userId="6d1d9512d460d1ef" providerId="LiveId" clId="{4A6A2E39-E990-4F3D-9D0F-35A0F6CBF9D4}" dt="2021-02-18T13:12:37.787" v="21" actId="26606"/>
          <ac:spMkLst>
            <pc:docMk/>
            <pc:sldMk cId="1024853468" sldId="272"/>
            <ac:spMk id="145" creationId="{95106A28-883A-4993-BF9E-C403B81A8D66}"/>
          </ac:spMkLst>
        </pc:spChg>
        <pc:spChg chg="add">
          <ac:chgData name="Michał Pyclik" userId="6d1d9512d460d1ef" providerId="LiveId" clId="{4A6A2E39-E990-4F3D-9D0F-35A0F6CBF9D4}" dt="2021-02-18T13:12:37.787" v="21" actId="26606"/>
          <ac:spMkLst>
            <pc:docMk/>
            <pc:sldMk cId="1024853468" sldId="272"/>
            <ac:spMk id="147" creationId="{F5AE4E4F-9F4C-43ED-8299-9BD63B74E8F0}"/>
          </ac:spMkLst>
        </pc:spChg>
        <pc:picChg chg="add mod">
          <ac:chgData name="Michał Pyclik" userId="6d1d9512d460d1ef" providerId="LiveId" clId="{4A6A2E39-E990-4F3D-9D0F-35A0F6CBF9D4}" dt="2021-02-18T13:12:37.787" v="21" actId="26606"/>
          <ac:picMkLst>
            <pc:docMk/>
            <pc:sldMk cId="1024853468" sldId="272"/>
            <ac:picMk id="3074" creationId="{27A4CAF8-5407-4DA0-88EC-F0DD7F0C6DC0}"/>
          </ac:picMkLst>
        </pc:picChg>
        <pc:picChg chg="del">
          <ac:chgData name="Michał Pyclik" userId="6d1d9512d460d1ef" providerId="LiveId" clId="{4A6A2E39-E990-4F3D-9D0F-35A0F6CBF9D4}" dt="2021-02-18T13:12:23.959" v="19" actId="478"/>
          <ac:picMkLst>
            <pc:docMk/>
            <pc:sldMk cId="1024853468" sldId="272"/>
            <ac:picMk id="6146" creationId="{4AB896A1-76AE-45D1-B2C7-730E3937DC8A}"/>
          </ac:picMkLst>
        </pc:picChg>
      </pc:sldChg>
      <pc:sldChg chg="modSp mod">
        <pc:chgData name="Michał Pyclik" userId="6d1d9512d460d1ef" providerId="LiveId" clId="{4A6A2E39-E990-4F3D-9D0F-35A0F6CBF9D4}" dt="2021-02-18T13:29:21.359" v="1077" actId="6549"/>
        <pc:sldMkLst>
          <pc:docMk/>
          <pc:sldMk cId="1665572557" sldId="273"/>
        </pc:sldMkLst>
        <pc:spChg chg="mod">
          <ac:chgData name="Michał Pyclik" userId="6d1d9512d460d1ef" providerId="LiveId" clId="{4A6A2E39-E990-4F3D-9D0F-35A0F6CBF9D4}" dt="2021-02-18T13:29:21.359" v="1077" actId="6549"/>
          <ac:spMkLst>
            <pc:docMk/>
            <pc:sldMk cId="1665572557" sldId="273"/>
            <ac:spMk id="3" creationId="{1BA968B6-9EFA-4EE6-903D-BFC1F8925A9C}"/>
          </ac:spMkLst>
        </pc:spChg>
      </pc:sldChg>
      <pc:sldChg chg="modSp add mod">
        <pc:chgData name="Michał Pyclik" userId="6d1d9512d460d1ef" providerId="LiveId" clId="{4A6A2E39-E990-4F3D-9D0F-35A0F6CBF9D4}" dt="2021-02-18T14:23:05.863" v="3156" actId="6549"/>
        <pc:sldMkLst>
          <pc:docMk/>
          <pc:sldMk cId="1706955138" sldId="274"/>
        </pc:sldMkLst>
        <pc:spChg chg="mod">
          <ac:chgData name="Michał Pyclik" userId="6d1d9512d460d1ef" providerId="LiveId" clId="{4A6A2E39-E990-4F3D-9D0F-35A0F6CBF9D4}" dt="2021-02-18T14:23:05.863" v="3156" actId="6549"/>
          <ac:spMkLst>
            <pc:docMk/>
            <pc:sldMk cId="1706955138" sldId="274"/>
            <ac:spMk id="3" creationId="{1BA968B6-9EFA-4EE6-903D-BFC1F8925A9C}"/>
          </ac:spMkLst>
        </pc:spChg>
      </pc:sldChg>
      <pc:sldChg chg="modSp add mod">
        <pc:chgData name="Michał Pyclik" userId="6d1d9512d460d1ef" providerId="LiveId" clId="{4A6A2E39-E990-4F3D-9D0F-35A0F6CBF9D4}" dt="2021-02-18T14:25:11.265" v="3166"/>
        <pc:sldMkLst>
          <pc:docMk/>
          <pc:sldMk cId="125531259" sldId="275"/>
        </pc:sldMkLst>
        <pc:spChg chg="mod">
          <ac:chgData name="Michał Pyclik" userId="6d1d9512d460d1ef" providerId="LiveId" clId="{4A6A2E39-E990-4F3D-9D0F-35A0F6CBF9D4}" dt="2021-02-18T14:25:11.265" v="3166"/>
          <ac:spMkLst>
            <pc:docMk/>
            <pc:sldMk cId="125531259" sldId="275"/>
            <ac:spMk id="3" creationId="{1BA968B6-9EFA-4EE6-903D-BFC1F8925A9C}"/>
          </ac:spMkLst>
        </pc:spChg>
      </pc:sldChg>
      <pc:sldChg chg="modSp add mod">
        <pc:chgData name="Michał Pyclik" userId="6d1d9512d460d1ef" providerId="LiveId" clId="{4A6A2E39-E990-4F3D-9D0F-35A0F6CBF9D4}" dt="2021-02-18T14:30:21.907" v="3354" actId="20577"/>
        <pc:sldMkLst>
          <pc:docMk/>
          <pc:sldMk cId="2389796846" sldId="276"/>
        </pc:sldMkLst>
        <pc:spChg chg="mod">
          <ac:chgData name="Michał Pyclik" userId="6d1d9512d460d1ef" providerId="LiveId" clId="{4A6A2E39-E990-4F3D-9D0F-35A0F6CBF9D4}" dt="2021-02-18T14:30:21.907" v="3354" actId="20577"/>
          <ac:spMkLst>
            <pc:docMk/>
            <pc:sldMk cId="2389796846" sldId="276"/>
            <ac:spMk id="3" creationId="{1BA968B6-9EFA-4EE6-903D-BFC1F8925A9C}"/>
          </ac:spMkLst>
        </pc:spChg>
      </pc:sldChg>
      <pc:sldChg chg="modSp add mod">
        <pc:chgData name="Michał Pyclik" userId="6d1d9512d460d1ef" providerId="LiveId" clId="{4A6A2E39-E990-4F3D-9D0F-35A0F6CBF9D4}" dt="2021-02-18T14:34:06.989" v="3382" actId="27636"/>
        <pc:sldMkLst>
          <pc:docMk/>
          <pc:sldMk cId="2368443408" sldId="277"/>
        </pc:sldMkLst>
        <pc:spChg chg="mod">
          <ac:chgData name="Michał Pyclik" userId="6d1d9512d460d1ef" providerId="LiveId" clId="{4A6A2E39-E990-4F3D-9D0F-35A0F6CBF9D4}" dt="2021-02-18T14:34:06.989" v="3382" actId="27636"/>
          <ac:spMkLst>
            <pc:docMk/>
            <pc:sldMk cId="2368443408" sldId="277"/>
            <ac:spMk id="3" creationId="{1BA968B6-9EFA-4EE6-903D-BFC1F8925A9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910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2783442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191202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3167487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4181D-6920-4594-9A5D-6CE56DC9F8B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6827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3602390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4197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331986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1772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smtClean="0"/>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2EDB8D0-98ED-4B86-9D5F-E61ADC70144D}" type="datetimeFigureOut">
              <a:rPr lang="en-US" smtClean="0"/>
              <a:pPr/>
              <a:t>3/9/2021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223480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82EDB8D0-98ED-4B86-9D5F-E61ADC70144D}" type="datetimeFigureOut">
              <a:rPr lang="en-US" smtClean="0"/>
              <a:pPr/>
              <a:t>3/9/2021</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4181D-6920-4594-9A5D-6CE56DC9F8B2}" type="slidenum">
              <a:rPr lang="en-US" smtClean="0"/>
              <a:pPr/>
              <a:t>‹#›</a:t>
            </a:fld>
            <a:endParaRPr lang="en-US"/>
          </a:p>
        </p:txBody>
      </p:sp>
    </p:spTree>
    <p:extLst>
      <p:ext uri="{BB962C8B-B14F-4D97-AF65-F5344CB8AC3E}">
        <p14:creationId xmlns:p14="http://schemas.microsoft.com/office/powerpoint/2010/main" val="391758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2EDB8D0-98ED-4B86-9D5F-E61ADC70144D}" type="datetimeFigureOut">
              <a:rPr lang="en-US" smtClean="0"/>
              <a:pPr/>
              <a:t>3/9/2021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54181D-6920-4594-9A5D-6CE56DC9F8B2}"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250999"/>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www.medicover.pl/o-zdrowiu/aktywnosc-fizyczna-dzieci-i-mlodziezy,7114,n,192" TargetMode="External"/><Relationship Id="rId3" Type="http://schemas.openxmlformats.org/officeDocument/2006/relationships/hyperlink" Target="https://www.szpital-marciniak.wroclaw.pl/art,8,aktywnosc-fizyczna-jako-niezbedny-element-prawidlowego-rozwoju-i-zdrowia" TargetMode="External"/><Relationship Id="rId7" Type="http://schemas.openxmlformats.org/officeDocument/2006/relationships/hyperlink" Target="https://ecoblik.pl/1z4zasad/rozne-formy-aktywnosci-fizycznej-i-ich-wplyw-na-zdrowie/" TargetMode="External"/><Relationship Id="rId2" Type="http://schemas.openxmlformats.org/officeDocument/2006/relationships/hyperlink" Target="https://www.salomon.com/pl-pl/running/trail-running-advices/why-run-5-benefits-of-running" TargetMode="External"/><Relationship Id="rId1" Type="http://schemas.openxmlformats.org/officeDocument/2006/relationships/slideLayout" Target="../slideLayouts/slideLayout1.xml"/><Relationship Id="rId6" Type="http://schemas.openxmlformats.org/officeDocument/2006/relationships/hyperlink" Target="http://www.pm11jaslo.pl/wp-content/uploads/2016/02/Formy-aktywno%C5%9Bci-ruchowej.pdf" TargetMode="External"/><Relationship Id="rId5" Type="http://schemas.openxmlformats.org/officeDocument/2006/relationships/hyperlink" Target="https://originpolska.com/bezpieczne-i-latwe-cwiczenia/" TargetMode="External"/><Relationship Id="rId4" Type="http://schemas.openxmlformats.org/officeDocument/2006/relationships/hyperlink" Target="https://www.nn.pl/blog/posts/2020/aktywnosc-fizyczna-co-to-jest-co-daje.html" TargetMode="External"/><Relationship Id="rId9" Type="http://schemas.openxmlformats.org/officeDocument/2006/relationships/hyperlink" Target="https://ncez.pl/aktywnosc-fizyczna/osoby-dorosle/aktywnosc-fizyczna-----czy-to-tylko-spor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b="0" i="0" dirty="0" smtClean="0">
                <a:solidFill>
                  <a:schemeClr val="bg1"/>
                </a:solidFill>
                <a:effectLst/>
                <a:latin typeface="Roboto"/>
              </a:rPr>
              <a:t>Formy aktywnego wypoczynku w Polsce</a:t>
            </a:r>
            <a:endParaRPr lang="pl-PL" sz="3700" dirty="0">
              <a:solidFill>
                <a:schemeClr val="bg1"/>
              </a:solidFill>
            </a:endParaRPr>
          </a:p>
        </p:txBody>
      </p:sp>
      <p:pic>
        <p:nvPicPr>
          <p:cNvPr id="4" name="Obraz 3"/>
          <p:cNvPicPr>
            <a:picLocks noChangeAspect="1"/>
          </p:cNvPicPr>
          <p:nvPr/>
        </p:nvPicPr>
        <p:blipFill>
          <a:blip r:embed="rId2"/>
          <a:stretch>
            <a:fillRect/>
          </a:stretch>
        </p:blipFill>
        <p:spPr>
          <a:xfrm>
            <a:off x="1520956" y="257980"/>
            <a:ext cx="8910931" cy="5543550"/>
          </a:xfrm>
          <a:prstGeom prst="rect">
            <a:avLst/>
          </a:prstGeom>
        </p:spPr>
      </p:pic>
    </p:spTree>
    <p:extLst>
      <p:ext uri="{BB962C8B-B14F-4D97-AF65-F5344CB8AC3E}">
        <p14:creationId xmlns:p14="http://schemas.microsoft.com/office/powerpoint/2010/main" val="3523210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721217" y="746974"/>
            <a:ext cx="11024315" cy="5743977"/>
          </a:xfrm>
        </p:spPr>
        <p:txBody>
          <a:bodyPr>
            <a:normAutofit fontScale="90000"/>
          </a:bodyPr>
          <a:lstStyle/>
          <a:p>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600" b="1" dirty="0" smtClean="0">
                <a:solidFill>
                  <a:schemeClr val="tx1"/>
                </a:solidFill>
              </a:rPr>
              <a:t>Wprowadzenie </a:t>
            </a:r>
            <a:br>
              <a:rPr lang="pl-PL" sz="3600" b="1" dirty="0" smtClean="0">
                <a:solidFill>
                  <a:schemeClr val="tx1"/>
                </a:solidFill>
              </a:rPr>
            </a:br>
            <a:r>
              <a:rPr lang="pl-PL" sz="2400" dirty="0" smtClean="0">
                <a:latin typeface="+mn-lt"/>
              </a:rPr>
              <a:t>Bieganie </a:t>
            </a:r>
            <a:r>
              <a:rPr lang="pl-PL" sz="2400" dirty="0">
                <a:latin typeface="+mn-lt"/>
              </a:rPr>
              <a:t>może znacząco poprawić zdrowie fizyczne i psychiczne. Jako forma ćwiczeń aerobowych może zmniejszyć stres, wpływać pozytywnie na kondycję serca, a nawet pomóc złagodzić objawy depresji. Niektórzy badacze uważają, że bieganie jest dla nas tak dobre, bo to coś, do czego wyewoluowaliśmy.</a:t>
            </a:r>
            <a:br>
              <a:rPr lang="pl-PL" sz="2400" dirty="0">
                <a:latin typeface="+mn-lt"/>
              </a:rPr>
            </a:br>
            <a:r>
              <a:rPr lang="pl-PL" sz="2400" dirty="0">
                <a:latin typeface="+mn-lt"/>
              </a:rPr>
              <a:t>Ludzie są stworzeni do biegania</a:t>
            </a:r>
            <a:br>
              <a:rPr lang="pl-PL" sz="2400" dirty="0">
                <a:latin typeface="+mn-lt"/>
              </a:rPr>
            </a:br>
            <a:r>
              <a:rPr lang="pl-PL" sz="2400" dirty="0">
                <a:latin typeface="+mn-lt"/>
              </a:rPr>
              <a:t>Wielu ekspertów uważa, że ludzkie ciała są ukształtowane tak, jak są, bo w drodze ewolucji staliśmy się niezwykle efektywnymi i wytrzymałymi biegaczami</a:t>
            </a:r>
            <a:r>
              <a:rPr lang="pl-PL" sz="2400" dirty="0" smtClean="0">
                <a:latin typeface="+mn-lt"/>
              </a:rPr>
              <a:t>. </a:t>
            </a:r>
            <a:r>
              <a:rPr lang="pl-PL" sz="2400" dirty="0">
                <a:latin typeface="+mn-lt"/>
              </a:rPr>
              <a:t>Bieganie jest przyjemne z kilku powodów. Podczas biegu możesz </a:t>
            </a:r>
            <a:r>
              <a:rPr lang="pl-PL" sz="2400" b="1" dirty="0">
                <a:latin typeface="+mn-lt"/>
              </a:rPr>
              <a:t>cieszyć się przyrodą, oczyścić umysł</a:t>
            </a:r>
            <a:r>
              <a:rPr lang="pl-PL" sz="2400" dirty="0">
                <a:latin typeface="+mn-lt"/>
              </a:rPr>
              <a:t> oraz </a:t>
            </a:r>
            <a:r>
              <a:rPr lang="pl-PL" sz="2400" b="1" dirty="0">
                <a:latin typeface="+mn-lt"/>
              </a:rPr>
              <a:t>wyrobić sprawność fizyczną i osiągać swoje cele.</a:t>
            </a:r>
            <a:r>
              <a:rPr lang="pl-PL" sz="2400" dirty="0">
                <a:latin typeface="+mn-lt"/>
              </a:rPr>
              <a:t/>
            </a:r>
            <a:br>
              <a:rPr lang="pl-PL" sz="2400" dirty="0">
                <a:latin typeface="+mn-lt"/>
              </a:rPr>
            </a:br>
            <a:r>
              <a:rPr lang="pl-PL" sz="2400" dirty="0">
                <a:latin typeface="+mn-lt"/>
              </a:rPr>
              <a:t>Bieganie to także świetny sposób </a:t>
            </a:r>
            <a:r>
              <a:rPr lang="pl-PL" sz="2400" b="1" dirty="0">
                <a:latin typeface="+mn-lt"/>
              </a:rPr>
              <a:t>na przyjemne zakończenie ciężkiego dnia</a:t>
            </a:r>
            <a:r>
              <a:rPr lang="pl-PL" sz="2400" dirty="0">
                <a:latin typeface="+mn-lt"/>
              </a:rPr>
              <a:t>, mimo że prawdopodobnie okaże się to trudne. Wiele osób zaczyna biegać, ponieważ uważa to za konieczne. Po pewnym czasie okazuje się jednak, że nie mogą bez tego żyć</a:t>
            </a:r>
            <a:r>
              <a:rPr lang="pl-PL" sz="2400" dirty="0" smtClean="0">
                <a:latin typeface="+mn-lt"/>
              </a:rPr>
              <a:t>. </a:t>
            </a:r>
            <a:r>
              <a:rPr lang="pl-PL" sz="2400" dirty="0">
                <a:latin typeface="+mn-lt"/>
              </a:rPr>
              <a:t>Bieganie nie zawsze jest łatwe. Podczas niego możesz zarówno odnosić sukcesy, jak i ponosić porażki. </a:t>
            </a:r>
            <a:r>
              <a:rPr lang="pl-PL" sz="2400" b="1" dirty="0">
                <a:latin typeface="+mn-lt"/>
              </a:rPr>
              <a:t>Pokonywanie wyzwań zarówno na zawodach</a:t>
            </a:r>
            <a:r>
              <a:rPr lang="pl-PL" sz="2400" dirty="0">
                <a:latin typeface="+mn-lt"/>
              </a:rPr>
              <a:t>, jak i podczas treningu, oraz osiąganie swoich celów przynosi satysfakcję, która </a:t>
            </a:r>
            <a:r>
              <a:rPr lang="pl-PL" sz="2400" b="1" dirty="0">
                <a:latin typeface="+mn-lt"/>
              </a:rPr>
              <a:t>buduje Twoją samoocenę.</a:t>
            </a:r>
            <a:r>
              <a:rPr lang="pl-PL" sz="2400" dirty="0">
                <a:latin typeface="+mn-lt"/>
              </a:rPr>
              <a:t/>
            </a:r>
            <a:br>
              <a:rPr lang="pl-PL" sz="2400" dirty="0">
                <a:latin typeface="+mn-lt"/>
              </a:rPr>
            </a:br>
            <a:r>
              <a:rPr lang="pl-PL" sz="2400" dirty="0">
                <a:latin typeface="+mn-lt"/>
              </a:rPr>
              <a:t>Podczas biegania skupiasz się na swoim ciele i zapominasz o wszystkim innym. Pozwala to na </a:t>
            </a:r>
            <a:r>
              <a:rPr lang="pl-PL" sz="2400" b="1" dirty="0">
                <a:latin typeface="+mn-lt"/>
              </a:rPr>
              <a:t>wyciszenie umysłu i obniżenie poziomu stresu</a:t>
            </a:r>
            <a:r>
              <a:rPr lang="pl-PL" sz="2400" dirty="0">
                <a:latin typeface="+mn-lt"/>
              </a:rPr>
              <a:t>. Dla niektórych bieganie jest nawet formą medytacji.</a:t>
            </a:r>
            <a:r>
              <a:rPr lang="pl-PL" sz="2800" dirty="0"/>
              <a:t/>
            </a:r>
            <a:br>
              <a:rPr lang="pl-PL" sz="2800" dirty="0"/>
            </a:br>
            <a:r>
              <a:rPr lang="pl-PL" sz="3200" dirty="0"/>
              <a:t/>
            </a:r>
            <a:br>
              <a:rPr lang="pl-PL" sz="3200" dirty="0"/>
            </a:br>
            <a:r>
              <a:rPr lang="pl-PL" sz="3600" dirty="0"/>
              <a:t/>
            </a:r>
            <a:br>
              <a:rPr lang="pl-PL" sz="3600" dirty="0"/>
            </a:br>
            <a:endParaRPr lang="pl-PL" sz="3700" dirty="0">
              <a:solidFill>
                <a:schemeClr val="bg1"/>
              </a:solidFill>
            </a:endParaRPr>
          </a:p>
        </p:txBody>
      </p:sp>
    </p:spTree>
    <p:extLst>
      <p:ext uri="{BB962C8B-B14F-4D97-AF65-F5344CB8AC3E}">
        <p14:creationId xmlns:p14="http://schemas.microsoft.com/office/powerpoint/2010/main" val="3105797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875763"/>
            <a:ext cx="9144000" cy="5615190"/>
          </a:xfrm>
        </p:spPr>
        <p:txBody>
          <a:bodyPr>
            <a:normAutofit fontScale="90000"/>
          </a:bodyPr>
          <a:lstStyle/>
          <a:p>
            <a:pPr>
              <a:lnSpc>
                <a:spcPct val="106000"/>
              </a:lnSpc>
              <a:spcAft>
                <a:spcPts val="800"/>
              </a:spcAft>
            </a:pP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2700" b="1" dirty="0" smtClean="0">
                <a:latin typeface="Calibri" panose="020F0502020204030204" pitchFamily="34" charset="0"/>
                <a:ea typeface="Calibri" panose="020F0502020204030204" pitchFamily="34" charset="0"/>
                <a:cs typeface="Times New Roman" panose="02020603050405020304" pitchFamily="18" charset="0"/>
              </a:rPr>
              <a:t>Zadanie</a:t>
            </a:r>
            <a:r>
              <a:rPr lang="pl-PL" sz="2700" b="1" dirty="0">
                <a:latin typeface="Calibri" panose="020F0502020204030204" pitchFamily="34" charset="0"/>
                <a:ea typeface="Calibri" panose="020F0502020204030204" pitchFamily="34" charset="0"/>
                <a:cs typeface="Times New Roman" panose="02020603050405020304" pitchFamily="18" charset="0"/>
              </a:rPr>
              <a:t>:</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200" dirty="0">
                <a:latin typeface="Calibri" panose="020F0502020204030204" pitchFamily="34" charset="0"/>
                <a:ea typeface="Calibri" panose="020F0502020204030204" pitchFamily="34" charset="0"/>
                <a:cs typeface="Times New Roman" panose="02020603050405020304" pitchFamily="18" charset="0"/>
              </a:rPr>
              <a:t>Waszym zadaniem będzie przygotowanie prezentacji pokazującej </a:t>
            </a:r>
            <a:r>
              <a:rPr lang="pl-PL" sz="2200" dirty="0" smtClean="0">
                <a:latin typeface="Calibri" panose="020F0502020204030204" pitchFamily="34" charset="0"/>
                <a:ea typeface="Calibri" panose="020F0502020204030204" pitchFamily="34" charset="0"/>
                <a:cs typeface="Times New Roman" panose="02020603050405020304" pitchFamily="18" charset="0"/>
              </a:rPr>
              <a:t>możliwości aktywnego wypoczynku w Waszej okolicy. Zaprezentujcie szczególnie miejsca godne uwagi, dające możliwość uprawiania turystyki rekreacyjnej. Prezentację wzbogaćcie zdjęciami pokazującymi w jaki sposób i jakie formy aktywności można stosować wokół was. Najbardziej przyziemne formy takie jak bieganie, marsze, jazda na rowerze również są doskonałymi formami uprawiania aktywności fizycznej niewymagającymi w zasadzie żadnego przygotowania i dodatkowego wyposażenia. Dodatkowo w sposób plastyczny przygotujcie mapę najbliższej okolicy naszej szkoły z zaznaczeniem miejsc, w których można zastosować różne formy aktywnego wypoczynku. </a:t>
            </a:r>
            <a:r>
              <a:rPr lang="pl-PL" sz="2200" dirty="0">
                <a:latin typeface="Calibri" panose="020F0502020204030204" pitchFamily="34" charset="0"/>
                <a:ea typeface="Calibri" panose="020F0502020204030204" pitchFamily="34" charset="0"/>
                <a:cs typeface="Times New Roman" panose="02020603050405020304" pitchFamily="18" charset="0"/>
              </a:rPr>
              <a:t/>
            </a:r>
            <a:br>
              <a:rPr lang="pl-PL" sz="2200" dirty="0">
                <a:latin typeface="Calibri" panose="020F0502020204030204" pitchFamily="34" charset="0"/>
                <a:ea typeface="Calibri" panose="020F0502020204030204" pitchFamily="34" charset="0"/>
                <a:cs typeface="Times New Roman" panose="02020603050405020304" pitchFamily="18" charset="0"/>
              </a:rPr>
            </a:br>
            <a:r>
              <a:rPr lang="pl-PL" sz="2200" dirty="0">
                <a:latin typeface="Calibri" panose="020F0502020204030204" pitchFamily="34" charset="0"/>
                <a:ea typeface="Calibri" panose="020F0502020204030204" pitchFamily="34" charset="0"/>
                <a:cs typeface="Times New Roman" panose="02020603050405020304" pitchFamily="18" charset="0"/>
              </a:rPr>
              <a:t>Będziecie pracować w 4 grupach, z których każda opracuje swoją wizję </a:t>
            </a:r>
            <a:r>
              <a:rPr lang="pl-PL" sz="2200" dirty="0" smtClean="0">
                <a:latin typeface="Calibri" panose="020F0502020204030204" pitchFamily="34" charset="0"/>
                <a:ea typeface="Calibri" panose="020F0502020204030204" pitchFamily="34" charset="0"/>
                <a:cs typeface="Times New Roman" panose="02020603050405020304" pitchFamily="18" charset="0"/>
              </a:rPr>
              <a:t>uprawiania aktywności ruchowej. </a:t>
            </a:r>
            <a:r>
              <a:rPr lang="pl-PL" sz="2200" dirty="0">
                <a:latin typeface="Calibri" panose="020F0502020204030204" pitchFamily="34" charset="0"/>
                <a:ea typeface="Calibri" panose="020F0502020204030204" pitchFamily="34" charset="0"/>
                <a:cs typeface="Times New Roman" panose="02020603050405020304" pitchFamily="18" charset="0"/>
              </a:rPr>
              <a:t>Dzięki temu będziecie mogli porównać efekty swojej pracy i podczas prezentacji zdecydujecie które prezentację najbardziej Wam się podobały.  </a:t>
            </a:r>
            <a:br>
              <a:rPr lang="pl-PL" sz="2200" dirty="0">
                <a:latin typeface="Calibri" panose="020F0502020204030204" pitchFamily="34" charset="0"/>
                <a:ea typeface="Calibri" panose="020F0502020204030204" pitchFamily="34" charset="0"/>
                <a:cs typeface="Times New Roman" panose="02020603050405020304" pitchFamily="18" charset="0"/>
              </a:rPr>
            </a:br>
            <a:r>
              <a:rPr lang="pl-PL" sz="2200" dirty="0" smtClean="0">
                <a:latin typeface="Calibri" panose="020F0502020204030204" pitchFamily="34" charset="0"/>
                <a:ea typeface="Calibri" panose="020F0502020204030204" pitchFamily="34" charset="0"/>
                <a:cs typeface="Times New Roman" panose="02020603050405020304" pitchFamily="18" charset="0"/>
              </a:rPr>
              <a:t>Dodatkowo przygotowane mapy aktywności fizycznej wzbogacą wykonanie zadania i będą służyły jako przewodniki dla innych uczniów naszej szkoły. </a:t>
            </a:r>
            <a:endParaRPr lang="pl-PL"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6087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321973"/>
            <a:ext cx="9144000" cy="6168980"/>
          </a:xfrm>
        </p:spPr>
        <p:txBody>
          <a:bodyPr>
            <a:normAutofit fontScale="90000"/>
          </a:bodyPr>
          <a:lstStyle/>
          <a:p>
            <a:pPr>
              <a:lnSpc>
                <a:spcPct val="106000"/>
              </a:lnSpc>
              <a:spcAft>
                <a:spcPts val="800"/>
              </a:spcAft>
            </a:pP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2700" b="1" dirty="0">
                <a:latin typeface="Calibri" panose="020F0502020204030204" pitchFamily="34" charset="0"/>
                <a:ea typeface="Calibri" panose="020F0502020204030204" pitchFamily="34" charset="0"/>
                <a:cs typeface="Times New Roman" panose="02020603050405020304" pitchFamily="18" charset="0"/>
              </a:rPr>
              <a:t>Proces:</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a:latin typeface="Calibri" panose="020F0502020204030204" pitchFamily="34" charset="0"/>
                <a:ea typeface="Calibri" panose="020F0502020204030204" pitchFamily="34" charset="0"/>
                <a:cs typeface="Times New Roman" panose="02020603050405020304" pitchFamily="18" charset="0"/>
              </a:rPr>
              <a:t>Podzielcie się na </a:t>
            </a:r>
            <a:r>
              <a:rPr lang="pl-PL" sz="2700" dirty="0" smtClean="0">
                <a:latin typeface="Calibri" panose="020F0502020204030204" pitchFamily="34" charset="0"/>
                <a:ea typeface="Calibri" panose="020F0502020204030204" pitchFamily="34" charset="0"/>
                <a:cs typeface="Times New Roman" panose="02020603050405020304" pitchFamily="18" charset="0"/>
              </a:rPr>
              <a:t>cztery grupy</a:t>
            </a:r>
            <a:r>
              <a:rPr lang="pl-PL" sz="2700" dirty="0">
                <a:latin typeface="Calibri" panose="020F0502020204030204" pitchFamily="34" charset="0"/>
                <a:ea typeface="Calibri" panose="020F0502020204030204" pitchFamily="34" charset="0"/>
                <a:cs typeface="Times New Roman" panose="02020603050405020304" pitchFamily="18" charset="0"/>
              </a:rPr>
              <a:t>. Pamiętajcie by w każdej grupie znalazły się osoby o różnych kompetencjach niezbędnych do realizacji zadania (planowanie, obsługa </a:t>
            </a:r>
            <a:r>
              <a:rPr lang="pl-PL" sz="2700" dirty="0" err="1">
                <a:latin typeface="Calibri" panose="020F0502020204030204" pitchFamily="34" charset="0"/>
                <a:ea typeface="Calibri" panose="020F0502020204030204" pitchFamily="34" charset="0"/>
                <a:cs typeface="Times New Roman" panose="02020603050405020304" pitchFamily="18" charset="0"/>
              </a:rPr>
              <a:t>office</a:t>
            </a:r>
            <a:r>
              <a:rPr lang="pl-PL" sz="2700" dirty="0">
                <a:latin typeface="Calibri" panose="020F0502020204030204" pitchFamily="34" charset="0"/>
                <a:ea typeface="Calibri" panose="020F0502020204030204" pitchFamily="34" charset="0"/>
                <a:cs typeface="Times New Roman" panose="02020603050405020304" pitchFamily="18" charset="0"/>
              </a:rPr>
              <a:t>, </a:t>
            </a:r>
            <a:r>
              <a:rPr lang="pl-PL" sz="2700" dirty="0" smtClean="0">
                <a:latin typeface="Calibri" panose="020F0502020204030204" pitchFamily="34" charset="0"/>
                <a:ea typeface="Calibri" panose="020F0502020204030204" pitchFamily="34" charset="0"/>
                <a:cs typeface="Times New Roman" panose="02020603050405020304" pitchFamily="18" charset="0"/>
              </a:rPr>
              <a:t>przygotowanie prezentacji, opracowanie mapy) </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a:latin typeface="Calibri" panose="020F0502020204030204" pitchFamily="34" charset="0"/>
                <a:ea typeface="Calibri" panose="020F0502020204030204" pitchFamily="34" charset="0"/>
                <a:cs typeface="Times New Roman" panose="02020603050405020304" pitchFamily="18" charset="0"/>
              </a:rPr>
              <a:t>Prace rozpocznijcie od poszukiwania informacji na temat:</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smtClean="0">
                <a:latin typeface="Calibri" panose="020F0502020204030204" pitchFamily="34" charset="0"/>
                <a:ea typeface="Calibri" panose="020F0502020204030204" pitchFamily="34" charset="0"/>
                <a:cs typeface="Times New Roman" panose="02020603050405020304" pitchFamily="18" charset="0"/>
              </a:rPr>
              <a:t>Aktywnego wypoczynku</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smtClean="0">
                <a:latin typeface="Calibri" panose="020F0502020204030204" pitchFamily="34" charset="0"/>
                <a:ea typeface="Calibri" panose="020F0502020204030204" pitchFamily="34" charset="0"/>
                <a:cs typeface="Times New Roman" panose="02020603050405020304" pitchFamily="18" charset="0"/>
              </a:rPr>
              <a:t>Rekreacji ruchowej, którą można uprawiać na wolnym powietrzu</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smtClean="0">
                <a:latin typeface="Calibri" panose="020F0502020204030204" pitchFamily="34" charset="0"/>
                <a:ea typeface="Calibri" panose="020F0502020204030204" pitchFamily="34" charset="0"/>
                <a:cs typeface="Times New Roman" panose="02020603050405020304" pitchFamily="18" charset="0"/>
              </a:rPr>
              <a:t>Różnorodności firm aktywnego wypoczynku</a:t>
            </a:r>
            <a:br>
              <a:rPr lang="pl-PL" sz="2700" dirty="0" smtClean="0">
                <a:latin typeface="Calibri" panose="020F0502020204030204" pitchFamily="34" charset="0"/>
                <a:ea typeface="Calibri" panose="020F0502020204030204" pitchFamily="34" charset="0"/>
                <a:cs typeface="Times New Roman" panose="02020603050405020304" pitchFamily="18" charset="0"/>
              </a:rPr>
            </a:br>
            <a:r>
              <a:rPr lang="pl-PL" sz="2700" dirty="0" smtClean="0">
                <a:latin typeface="Calibri" panose="020F0502020204030204" pitchFamily="34" charset="0"/>
                <a:ea typeface="Calibri" panose="020F0502020204030204" pitchFamily="34" charset="0"/>
                <a:cs typeface="Times New Roman" panose="02020603050405020304" pitchFamily="18" charset="0"/>
              </a:rPr>
              <a:t>Ciekawych miejsc, w których można aktywnie wypoczywać</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a:latin typeface="Calibri" panose="020F0502020204030204" pitchFamily="34" charset="0"/>
                <a:ea typeface="Calibri" panose="020F0502020204030204" pitchFamily="34" charset="0"/>
                <a:cs typeface="Times New Roman" panose="02020603050405020304" pitchFamily="18" charset="0"/>
              </a:rPr>
              <a:t>Efekty swojej pracy zaprezentujecie na forum klasy. Pamiętajcie, tylko te grupy które najbardziej atrakcyjnie i merytorycznie przedstawią prezentację będą miały szanse na zwycięstwo w tym małym klasowym konkursie</a:t>
            </a:r>
            <a:r>
              <a:rPr lang="pl-PL" sz="2700" dirty="0" smtClean="0">
                <a:latin typeface="Calibri" panose="020F0502020204030204" pitchFamily="34" charset="0"/>
                <a:ea typeface="Calibri" panose="020F0502020204030204" pitchFamily="34" charset="0"/>
                <a:cs typeface="Times New Roman" panose="02020603050405020304" pitchFamily="18" charset="0"/>
              </a:rPr>
              <a:t>! Dodatkowo przygotujcie mapę aktywności fizycznych wokół naszej szkoły. Przygotowane mapy będą przewodnikiem dla innych uczniów naszej szkoły , którzy chcieliby aktywnie spędzać czas.</a:t>
            </a:r>
            <a:endParaRPr lang="pl-PL"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7625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endParaRPr lang="pl-PL" sz="3700" dirty="0">
              <a:solidFill>
                <a:schemeClr val="bg1"/>
              </a:solidFill>
            </a:endParaRPr>
          </a:p>
        </p:txBody>
      </p:sp>
      <p:sp>
        <p:nvSpPr>
          <p:cNvPr id="6" name="Strzałka: wygięta w górę 3">
            <a:extLst>
              <a:ext uri="{FF2B5EF4-FFF2-40B4-BE49-F238E27FC236}">
                <a16:creationId xmlns="" xmlns:a16="http://schemas.microsoft.com/office/drawing/2014/main" id="{00E3A2FE-DBDE-4936-9BF9-6D4EED6462DE}"/>
              </a:ext>
            </a:extLst>
          </p:cNvPr>
          <p:cNvSpPr/>
          <p:nvPr/>
        </p:nvSpPr>
        <p:spPr>
          <a:xfrm rot="5400000">
            <a:off x="1686448" y="1023080"/>
            <a:ext cx="783872" cy="133057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7" name="Grupa 6">
            <a:extLst>
              <a:ext uri="{FF2B5EF4-FFF2-40B4-BE49-F238E27FC236}">
                <a16:creationId xmlns="" xmlns:a16="http://schemas.microsoft.com/office/drawing/2014/main" id="{8F8CB205-1C67-44A1-8B9F-DB55931EF2D6}"/>
              </a:ext>
            </a:extLst>
          </p:cNvPr>
          <p:cNvGrpSpPr/>
          <p:nvPr/>
        </p:nvGrpSpPr>
        <p:grpSpPr>
          <a:xfrm>
            <a:off x="1184366" y="373225"/>
            <a:ext cx="1967477" cy="923662"/>
            <a:chOff x="87117" y="-52324"/>
            <a:chExt cx="1032384" cy="722635"/>
          </a:xfrm>
        </p:grpSpPr>
        <p:sp>
          <p:nvSpPr>
            <p:cNvPr id="8" name="Prostokąt: zaokrąglone rogi 29">
              <a:extLst>
                <a:ext uri="{FF2B5EF4-FFF2-40B4-BE49-F238E27FC236}">
                  <a16:creationId xmlns="" xmlns:a16="http://schemas.microsoft.com/office/drawing/2014/main" id="{88A377DF-146E-4F5A-B43A-DC1960695844}"/>
                </a:ext>
              </a:extLst>
            </p:cNvPr>
            <p:cNvSpPr/>
            <p:nvPr/>
          </p:nvSpPr>
          <p:spPr>
            <a:xfrm>
              <a:off x="87117" y="-52324"/>
              <a:ext cx="1032384" cy="722635"/>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Prostokąt: zaokrąglone rogi 5">
              <a:extLst>
                <a:ext uri="{FF2B5EF4-FFF2-40B4-BE49-F238E27FC236}">
                  <a16:creationId xmlns="" xmlns:a16="http://schemas.microsoft.com/office/drawing/2014/main" id="{26F5FB3F-3779-4DF4-9844-D29AD2E97191}"/>
                </a:ext>
              </a:extLst>
            </p:cNvPr>
            <p:cNvSpPr txBox="1"/>
            <p:nvPr/>
          </p:nvSpPr>
          <p:spPr>
            <a:xfrm>
              <a:off x="122399" y="-17042"/>
              <a:ext cx="961820" cy="6520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Przygotowanie grup oraz podział pracy</a:t>
              </a:r>
              <a:br>
                <a:rPr lang="pl-PL" sz="1000" kern="1200" dirty="0"/>
              </a:br>
              <a:r>
                <a:rPr lang="pl-PL" sz="1000" kern="1200" dirty="0"/>
                <a:t>1h</a:t>
              </a:r>
            </a:p>
          </p:txBody>
        </p:sp>
      </p:grpSp>
      <p:sp>
        <p:nvSpPr>
          <p:cNvPr id="10" name="Prostokąt 9">
            <a:extLst>
              <a:ext uri="{FF2B5EF4-FFF2-40B4-BE49-F238E27FC236}">
                <a16:creationId xmlns="" xmlns:a16="http://schemas.microsoft.com/office/drawing/2014/main" id="{AAD8E1B3-18F3-4E6F-BA3B-8B442EA8AAF0}"/>
              </a:ext>
            </a:extLst>
          </p:cNvPr>
          <p:cNvSpPr/>
          <p:nvPr/>
        </p:nvSpPr>
        <p:spPr>
          <a:xfrm>
            <a:off x="3151843" y="461315"/>
            <a:ext cx="1430954" cy="74654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Strzałka: wygięta w górę 6">
            <a:extLst>
              <a:ext uri="{FF2B5EF4-FFF2-40B4-BE49-F238E27FC236}">
                <a16:creationId xmlns="" xmlns:a16="http://schemas.microsoft.com/office/drawing/2014/main" id="{9A6BB044-BFD3-451C-8A0B-121453940831}"/>
              </a:ext>
            </a:extLst>
          </p:cNvPr>
          <p:cNvSpPr/>
          <p:nvPr/>
        </p:nvSpPr>
        <p:spPr>
          <a:xfrm rot="5400000">
            <a:off x="3317695" y="2060657"/>
            <a:ext cx="783872" cy="133057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12" name="Grupa 11">
            <a:extLst>
              <a:ext uri="{FF2B5EF4-FFF2-40B4-BE49-F238E27FC236}">
                <a16:creationId xmlns="" xmlns:a16="http://schemas.microsoft.com/office/drawing/2014/main" id="{239105DE-A121-4C49-A661-E94FC84AE6E8}"/>
              </a:ext>
            </a:extLst>
          </p:cNvPr>
          <p:cNvGrpSpPr/>
          <p:nvPr/>
        </p:nvGrpSpPr>
        <p:grpSpPr>
          <a:xfrm>
            <a:off x="2815613" y="1410801"/>
            <a:ext cx="1967477" cy="923662"/>
            <a:chOff x="943073" y="759432"/>
            <a:chExt cx="1032384" cy="722635"/>
          </a:xfrm>
        </p:grpSpPr>
        <p:sp>
          <p:nvSpPr>
            <p:cNvPr id="13" name="Prostokąt: zaokrąglone rogi 27">
              <a:extLst>
                <a:ext uri="{FF2B5EF4-FFF2-40B4-BE49-F238E27FC236}">
                  <a16:creationId xmlns="" xmlns:a16="http://schemas.microsoft.com/office/drawing/2014/main" id="{C531C2B2-0A7B-4126-AF39-C63094280EC2}"/>
                </a:ext>
              </a:extLst>
            </p:cNvPr>
            <p:cNvSpPr/>
            <p:nvPr/>
          </p:nvSpPr>
          <p:spPr>
            <a:xfrm>
              <a:off x="943073" y="759432"/>
              <a:ext cx="1032384" cy="722635"/>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Prostokąt: zaokrąglone rogi 9">
              <a:extLst>
                <a:ext uri="{FF2B5EF4-FFF2-40B4-BE49-F238E27FC236}">
                  <a16:creationId xmlns="" xmlns:a16="http://schemas.microsoft.com/office/drawing/2014/main" id="{32C9A992-2C3E-4109-A36B-A0E3B9141535}"/>
                </a:ext>
              </a:extLst>
            </p:cNvPr>
            <p:cNvSpPr txBox="1"/>
            <p:nvPr/>
          </p:nvSpPr>
          <p:spPr>
            <a:xfrm>
              <a:off x="978355" y="794714"/>
              <a:ext cx="961820" cy="6520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Gromadzenie informacji </a:t>
              </a:r>
            </a:p>
            <a:p>
              <a:pPr marL="0" lvl="0" indent="0" algn="ctr" defTabSz="444500">
                <a:lnSpc>
                  <a:spcPct val="90000"/>
                </a:lnSpc>
                <a:spcBef>
                  <a:spcPct val="0"/>
                </a:spcBef>
                <a:spcAft>
                  <a:spcPct val="35000"/>
                </a:spcAft>
                <a:buNone/>
              </a:pPr>
              <a:r>
                <a:rPr lang="pl-PL" sz="1000" kern="1200" dirty="0"/>
                <a:t>2h</a:t>
              </a:r>
            </a:p>
          </p:txBody>
        </p:sp>
      </p:grpSp>
      <p:sp>
        <p:nvSpPr>
          <p:cNvPr id="15" name="Prostokąt 14">
            <a:extLst>
              <a:ext uri="{FF2B5EF4-FFF2-40B4-BE49-F238E27FC236}">
                <a16:creationId xmlns="" xmlns:a16="http://schemas.microsoft.com/office/drawing/2014/main" id="{50BE0787-6A22-4FA6-89B3-D9006DC32BF4}"/>
              </a:ext>
            </a:extLst>
          </p:cNvPr>
          <p:cNvSpPr/>
          <p:nvPr/>
        </p:nvSpPr>
        <p:spPr>
          <a:xfrm>
            <a:off x="4783090" y="1498893"/>
            <a:ext cx="1430954" cy="74654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Strzałka: wygięta w górę 9">
            <a:extLst>
              <a:ext uri="{FF2B5EF4-FFF2-40B4-BE49-F238E27FC236}">
                <a16:creationId xmlns="" xmlns:a16="http://schemas.microsoft.com/office/drawing/2014/main" id="{FBC8EBDD-E9F3-4515-9DFC-B8A3F64CB032}"/>
              </a:ext>
            </a:extLst>
          </p:cNvPr>
          <p:cNvSpPr/>
          <p:nvPr/>
        </p:nvSpPr>
        <p:spPr>
          <a:xfrm rot="5400000">
            <a:off x="4948942" y="3098235"/>
            <a:ext cx="783872" cy="133057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17" name="Grupa 16">
            <a:extLst>
              <a:ext uri="{FF2B5EF4-FFF2-40B4-BE49-F238E27FC236}">
                <a16:creationId xmlns="" xmlns:a16="http://schemas.microsoft.com/office/drawing/2014/main" id="{7225B1C9-E617-4128-B07E-F544D17037DE}"/>
              </a:ext>
            </a:extLst>
          </p:cNvPr>
          <p:cNvGrpSpPr/>
          <p:nvPr/>
        </p:nvGrpSpPr>
        <p:grpSpPr>
          <a:xfrm>
            <a:off x="4446860" y="2448379"/>
            <a:ext cx="1967477" cy="923662"/>
            <a:chOff x="1799029" y="1571190"/>
            <a:chExt cx="1032384" cy="722635"/>
          </a:xfrm>
        </p:grpSpPr>
        <p:sp>
          <p:nvSpPr>
            <p:cNvPr id="18" name="Prostokąt: zaokrąglone rogi 25">
              <a:extLst>
                <a:ext uri="{FF2B5EF4-FFF2-40B4-BE49-F238E27FC236}">
                  <a16:creationId xmlns="" xmlns:a16="http://schemas.microsoft.com/office/drawing/2014/main" id="{72CA482F-1646-4FA7-8780-6D6339B23387}"/>
                </a:ext>
              </a:extLst>
            </p:cNvPr>
            <p:cNvSpPr/>
            <p:nvPr/>
          </p:nvSpPr>
          <p:spPr>
            <a:xfrm>
              <a:off x="1799029" y="1571190"/>
              <a:ext cx="1032384" cy="722635"/>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Prostokąt: zaokrąglone rogi 13">
              <a:extLst>
                <a:ext uri="{FF2B5EF4-FFF2-40B4-BE49-F238E27FC236}">
                  <a16:creationId xmlns="" xmlns:a16="http://schemas.microsoft.com/office/drawing/2014/main" id="{BBCE0D18-10A9-4468-8CD0-86252B936FCD}"/>
                </a:ext>
              </a:extLst>
            </p:cNvPr>
            <p:cNvSpPr txBox="1"/>
            <p:nvPr/>
          </p:nvSpPr>
          <p:spPr>
            <a:xfrm>
              <a:off x="1834311" y="1606472"/>
              <a:ext cx="961820" cy="6520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Przygotowanie prezentacji o wycieczce oraz schematu jej przebiegu</a:t>
              </a:r>
            </a:p>
            <a:p>
              <a:pPr marL="0" lvl="0" indent="0" algn="ctr" defTabSz="444500">
                <a:lnSpc>
                  <a:spcPct val="90000"/>
                </a:lnSpc>
                <a:spcBef>
                  <a:spcPct val="0"/>
                </a:spcBef>
                <a:spcAft>
                  <a:spcPct val="35000"/>
                </a:spcAft>
                <a:buNone/>
              </a:pPr>
              <a:r>
                <a:rPr lang="pl-PL" sz="1000" kern="1200" dirty="0"/>
                <a:t>4h</a:t>
              </a:r>
            </a:p>
          </p:txBody>
        </p:sp>
      </p:grpSp>
      <p:sp>
        <p:nvSpPr>
          <p:cNvPr id="22" name="Prostokąt 21">
            <a:extLst>
              <a:ext uri="{FF2B5EF4-FFF2-40B4-BE49-F238E27FC236}">
                <a16:creationId xmlns="" xmlns:a16="http://schemas.microsoft.com/office/drawing/2014/main" id="{70B19C6A-017E-43DB-85FB-ACA128B6E3BE}"/>
              </a:ext>
            </a:extLst>
          </p:cNvPr>
          <p:cNvSpPr/>
          <p:nvPr/>
        </p:nvSpPr>
        <p:spPr>
          <a:xfrm>
            <a:off x="6414337" y="2536471"/>
            <a:ext cx="1430954" cy="74654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Prostokąt 22">
            <a:extLst>
              <a:ext uri="{FF2B5EF4-FFF2-40B4-BE49-F238E27FC236}">
                <a16:creationId xmlns="" xmlns:a16="http://schemas.microsoft.com/office/drawing/2014/main" id="{6221250F-FCA5-48A9-A950-3868B2830D7F}"/>
              </a:ext>
            </a:extLst>
          </p:cNvPr>
          <p:cNvSpPr/>
          <p:nvPr/>
        </p:nvSpPr>
        <p:spPr>
          <a:xfrm>
            <a:off x="8045586" y="3574049"/>
            <a:ext cx="1430954" cy="74654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Strzałka: wygięta w górę 15">
            <a:extLst>
              <a:ext uri="{FF2B5EF4-FFF2-40B4-BE49-F238E27FC236}">
                <a16:creationId xmlns="" xmlns:a16="http://schemas.microsoft.com/office/drawing/2014/main" id="{B84B021E-2DEC-45F4-89E4-57E6D11B08CC}"/>
              </a:ext>
            </a:extLst>
          </p:cNvPr>
          <p:cNvSpPr/>
          <p:nvPr/>
        </p:nvSpPr>
        <p:spPr>
          <a:xfrm rot="5400000">
            <a:off x="6849180" y="4311243"/>
            <a:ext cx="783872" cy="1330573"/>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25" name="Grupa 24">
            <a:extLst>
              <a:ext uri="{FF2B5EF4-FFF2-40B4-BE49-F238E27FC236}">
                <a16:creationId xmlns="" xmlns:a16="http://schemas.microsoft.com/office/drawing/2014/main" id="{C26F432D-178A-4912-B066-4A63839550EE}"/>
              </a:ext>
            </a:extLst>
          </p:cNvPr>
          <p:cNvGrpSpPr/>
          <p:nvPr/>
        </p:nvGrpSpPr>
        <p:grpSpPr>
          <a:xfrm>
            <a:off x="6347098" y="3661387"/>
            <a:ext cx="1967477" cy="923662"/>
            <a:chOff x="3510942" y="3194706"/>
            <a:chExt cx="1032384" cy="722635"/>
          </a:xfrm>
        </p:grpSpPr>
        <p:sp>
          <p:nvSpPr>
            <p:cNvPr id="26" name="Prostokąt: zaokrąglone rogi 21">
              <a:extLst>
                <a:ext uri="{FF2B5EF4-FFF2-40B4-BE49-F238E27FC236}">
                  <a16:creationId xmlns="" xmlns:a16="http://schemas.microsoft.com/office/drawing/2014/main" id="{571FBBC2-BD87-4017-BAC7-E76FA1926719}"/>
                </a:ext>
              </a:extLst>
            </p:cNvPr>
            <p:cNvSpPr/>
            <p:nvPr/>
          </p:nvSpPr>
          <p:spPr>
            <a:xfrm>
              <a:off x="3510942" y="3194706"/>
              <a:ext cx="1032384" cy="722635"/>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Prostokąt: zaokrąglone rogi 21">
              <a:extLst>
                <a:ext uri="{FF2B5EF4-FFF2-40B4-BE49-F238E27FC236}">
                  <a16:creationId xmlns="" xmlns:a16="http://schemas.microsoft.com/office/drawing/2014/main" id="{5B1BDA05-EB42-4919-84FA-2C69E82AF3AB}"/>
                </a:ext>
              </a:extLst>
            </p:cNvPr>
            <p:cNvSpPr txBox="1"/>
            <p:nvPr/>
          </p:nvSpPr>
          <p:spPr>
            <a:xfrm>
              <a:off x="3537764" y="3220352"/>
              <a:ext cx="961820" cy="6520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Prezentacja</a:t>
              </a:r>
            </a:p>
            <a:p>
              <a:pPr marL="0" lvl="0" indent="0" algn="ctr" defTabSz="444500">
                <a:lnSpc>
                  <a:spcPct val="90000"/>
                </a:lnSpc>
                <a:spcBef>
                  <a:spcPct val="0"/>
                </a:spcBef>
                <a:spcAft>
                  <a:spcPct val="35000"/>
                </a:spcAft>
                <a:buNone/>
              </a:pPr>
              <a:r>
                <a:rPr lang="pl-PL" sz="1000" dirty="0"/>
                <a:t>3</a:t>
              </a:r>
              <a:r>
                <a:rPr lang="pl-PL" sz="1000" kern="1200" dirty="0" smtClean="0"/>
                <a:t>h</a:t>
              </a:r>
              <a:endParaRPr lang="pl-PL" sz="1000" kern="1200" dirty="0"/>
            </a:p>
          </p:txBody>
        </p:sp>
      </p:grpSp>
      <p:sp>
        <p:nvSpPr>
          <p:cNvPr id="28" name="Prostokąt 27">
            <a:extLst>
              <a:ext uri="{FF2B5EF4-FFF2-40B4-BE49-F238E27FC236}">
                <a16:creationId xmlns="" xmlns:a16="http://schemas.microsoft.com/office/drawing/2014/main" id="{0199E35B-6691-4D73-9CBF-CFB45E19AEE0}"/>
              </a:ext>
            </a:extLst>
          </p:cNvPr>
          <p:cNvSpPr/>
          <p:nvPr/>
        </p:nvSpPr>
        <p:spPr>
          <a:xfrm>
            <a:off x="8314575" y="3749479"/>
            <a:ext cx="1430954" cy="74654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29" name="Grupa 28">
            <a:extLst>
              <a:ext uri="{FF2B5EF4-FFF2-40B4-BE49-F238E27FC236}">
                <a16:creationId xmlns="" xmlns:a16="http://schemas.microsoft.com/office/drawing/2014/main" id="{856DAA3C-8543-4A38-9B27-E13179AD64CE}"/>
              </a:ext>
            </a:extLst>
          </p:cNvPr>
          <p:cNvGrpSpPr/>
          <p:nvPr/>
        </p:nvGrpSpPr>
        <p:grpSpPr>
          <a:xfrm>
            <a:off x="7978345" y="4698965"/>
            <a:ext cx="1967477" cy="923662"/>
            <a:chOff x="4366898" y="4006464"/>
            <a:chExt cx="1032384" cy="722635"/>
          </a:xfrm>
        </p:grpSpPr>
        <p:sp>
          <p:nvSpPr>
            <p:cNvPr id="30" name="Prostokąt: zaokrąglone rogi 19">
              <a:extLst>
                <a:ext uri="{FF2B5EF4-FFF2-40B4-BE49-F238E27FC236}">
                  <a16:creationId xmlns="" xmlns:a16="http://schemas.microsoft.com/office/drawing/2014/main" id="{2C4D29A8-91D3-4AF6-8A5F-97CF8D28C979}"/>
                </a:ext>
              </a:extLst>
            </p:cNvPr>
            <p:cNvSpPr/>
            <p:nvPr/>
          </p:nvSpPr>
          <p:spPr>
            <a:xfrm>
              <a:off x="4366898" y="4006464"/>
              <a:ext cx="1032384" cy="722635"/>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Prostokąt: zaokrąglone rogi 24">
              <a:extLst>
                <a:ext uri="{FF2B5EF4-FFF2-40B4-BE49-F238E27FC236}">
                  <a16:creationId xmlns="" xmlns:a16="http://schemas.microsoft.com/office/drawing/2014/main" id="{DC90A394-A157-4E52-86C3-4489F7C23439}"/>
                </a:ext>
              </a:extLst>
            </p:cNvPr>
            <p:cNvSpPr txBox="1"/>
            <p:nvPr/>
          </p:nvSpPr>
          <p:spPr>
            <a:xfrm>
              <a:off x="4402180" y="4041746"/>
              <a:ext cx="961820" cy="6520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Ewaluacja</a:t>
              </a:r>
              <a:br>
                <a:rPr lang="pl-PL" sz="1000" kern="1200" dirty="0"/>
              </a:br>
              <a:r>
                <a:rPr lang="pl-PL" sz="1000" kern="1200" dirty="0"/>
                <a:t>2h</a:t>
              </a:r>
            </a:p>
          </p:txBody>
        </p:sp>
      </p:grpSp>
    </p:spTree>
    <p:extLst>
      <p:ext uri="{BB962C8B-B14F-4D97-AF65-F5344CB8AC3E}">
        <p14:creationId xmlns:p14="http://schemas.microsoft.com/office/powerpoint/2010/main" val="1559503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373487"/>
            <a:ext cx="9144000" cy="6117465"/>
          </a:xfrm>
        </p:spPr>
        <p:txBody>
          <a:bodyPr>
            <a:normAutofit fontScale="90000"/>
          </a:bodyPr>
          <a:lstStyle/>
          <a:p>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tx1"/>
                </a:solidFill>
                <a:latin typeface="Roboto"/>
              </a:rPr>
              <a:t/>
            </a:r>
            <a:br>
              <a:rPr lang="pl-PL" sz="3700" dirty="0">
                <a:solidFill>
                  <a:schemeClr val="tx1"/>
                </a:solidFill>
                <a:latin typeface="Roboto"/>
              </a:rPr>
            </a:br>
            <a:r>
              <a:rPr lang="pl-PL" sz="3700" dirty="0">
                <a:solidFill>
                  <a:schemeClr val="tx1"/>
                </a:solidFill>
                <a:latin typeface="Roboto"/>
              </a:rPr>
              <a:t>Źródła</a:t>
            </a:r>
            <a:br>
              <a:rPr lang="pl-PL" sz="3700" dirty="0">
                <a:solidFill>
                  <a:schemeClr val="tx1"/>
                </a:solidFill>
                <a:latin typeface="Roboto"/>
              </a:rPr>
            </a:br>
            <a:r>
              <a:rPr lang="pl-PL" sz="2400" dirty="0">
                <a:solidFill>
                  <a:schemeClr val="tx1"/>
                </a:solidFill>
                <a:latin typeface="+mn-lt"/>
                <a:hlinkClick r:id="rId2"/>
              </a:rPr>
              <a:t>https://</a:t>
            </a:r>
            <a:r>
              <a:rPr lang="pl-PL" sz="2400" dirty="0" smtClean="0">
                <a:solidFill>
                  <a:schemeClr val="tx1"/>
                </a:solidFill>
                <a:latin typeface="+mn-lt"/>
                <a:hlinkClick r:id="rId2"/>
              </a:rPr>
              <a:t>www.salomon.com/pl-pl/running/trail-running-advices/why-run-5-benefits-of-running</a:t>
            </a:r>
            <a:r>
              <a:rPr lang="pl-PL" sz="2400" dirty="0">
                <a:solidFill>
                  <a:schemeClr val="tx1"/>
                </a:solidFill>
                <a:latin typeface="+mn-lt"/>
              </a:rPr>
              <a:t> </a:t>
            </a:r>
            <a:br>
              <a:rPr lang="pl-PL" sz="2400" dirty="0">
                <a:solidFill>
                  <a:schemeClr val="tx1"/>
                </a:solidFill>
                <a:latin typeface="+mn-lt"/>
              </a:rPr>
            </a:br>
            <a:r>
              <a:rPr lang="pl-PL" sz="2400" dirty="0">
                <a:solidFill>
                  <a:schemeClr val="tx1"/>
                </a:solidFill>
                <a:latin typeface="+mn-lt"/>
                <a:hlinkClick r:id="rId3"/>
              </a:rPr>
              <a:t>https://</a:t>
            </a:r>
            <a:r>
              <a:rPr lang="pl-PL" sz="2400" dirty="0" smtClean="0">
                <a:solidFill>
                  <a:schemeClr val="tx1"/>
                </a:solidFill>
                <a:latin typeface="+mn-lt"/>
                <a:hlinkClick r:id="rId3"/>
              </a:rPr>
              <a:t>www.szpital-marciniak.wroclaw.pl/art,8,aktywnosc-fizyczna-jako-niezbedny-element-prawidlowego-rozwoju-i-zdrowia</a:t>
            </a:r>
            <a:r>
              <a:rPr lang="pl-PL" sz="2400" dirty="0">
                <a:solidFill>
                  <a:schemeClr val="tx1"/>
                </a:solidFill>
                <a:latin typeface="+mn-lt"/>
              </a:rPr>
              <a:t> </a:t>
            </a:r>
            <a:br>
              <a:rPr lang="pl-PL" sz="2400" dirty="0">
                <a:solidFill>
                  <a:schemeClr val="tx1"/>
                </a:solidFill>
                <a:latin typeface="+mn-lt"/>
              </a:rPr>
            </a:br>
            <a:r>
              <a:rPr lang="pl-PL" sz="2400" dirty="0">
                <a:solidFill>
                  <a:schemeClr val="tx1"/>
                </a:solidFill>
                <a:latin typeface="+mn-lt"/>
                <a:hlinkClick r:id="rId4"/>
              </a:rPr>
              <a:t>https://</a:t>
            </a:r>
            <a:r>
              <a:rPr lang="pl-PL" sz="2400" dirty="0" smtClean="0">
                <a:solidFill>
                  <a:schemeClr val="tx1"/>
                </a:solidFill>
                <a:latin typeface="+mn-lt"/>
                <a:hlinkClick r:id="rId4"/>
              </a:rPr>
              <a:t>www.nn.pl/blog/posts/2020/aktywnosc-fizyczna-co-to-jest-co-daje.html</a:t>
            </a:r>
            <a:r>
              <a:rPr lang="pl-PL" sz="2400" dirty="0">
                <a:solidFill>
                  <a:schemeClr val="tx1"/>
                </a:solidFill>
                <a:latin typeface="+mn-lt"/>
              </a:rPr>
              <a:t> </a:t>
            </a:r>
            <a:br>
              <a:rPr lang="pl-PL" sz="2400" dirty="0">
                <a:solidFill>
                  <a:schemeClr val="tx1"/>
                </a:solidFill>
                <a:latin typeface="+mn-lt"/>
              </a:rPr>
            </a:br>
            <a:r>
              <a:rPr lang="pl-PL" sz="2400" dirty="0">
                <a:solidFill>
                  <a:schemeClr val="tx1"/>
                </a:solidFill>
                <a:latin typeface="+mn-lt"/>
                <a:hlinkClick r:id="rId5"/>
              </a:rPr>
              <a:t>https://originpolska.com/bezpieczne-i-latwe-cwiczenia</a:t>
            </a:r>
            <a:r>
              <a:rPr lang="pl-PL" sz="2400" dirty="0" smtClean="0">
                <a:solidFill>
                  <a:schemeClr val="tx1"/>
                </a:solidFill>
                <a:latin typeface="+mn-lt"/>
                <a:hlinkClick r:id="rId5"/>
              </a:rPr>
              <a:t>/</a:t>
            </a:r>
            <a:r>
              <a:rPr lang="pl-PL" sz="2400" dirty="0">
                <a:solidFill>
                  <a:schemeClr val="tx1"/>
                </a:solidFill>
                <a:latin typeface="+mn-lt"/>
              </a:rPr>
              <a:t> </a:t>
            </a:r>
            <a:br>
              <a:rPr lang="pl-PL" sz="2400" dirty="0">
                <a:solidFill>
                  <a:schemeClr val="tx1"/>
                </a:solidFill>
                <a:latin typeface="+mn-lt"/>
              </a:rPr>
            </a:br>
            <a:r>
              <a:rPr lang="pl-PL" sz="2400" dirty="0">
                <a:solidFill>
                  <a:schemeClr val="tx1"/>
                </a:solidFill>
                <a:latin typeface="+mn-lt"/>
                <a:hlinkClick r:id="rId6"/>
              </a:rPr>
              <a:t>http://</a:t>
            </a:r>
            <a:r>
              <a:rPr lang="pl-PL" sz="2400" dirty="0" smtClean="0">
                <a:solidFill>
                  <a:schemeClr val="tx1"/>
                </a:solidFill>
                <a:latin typeface="+mn-lt"/>
                <a:hlinkClick r:id="rId6"/>
              </a:rPr>
              <a:t>www.pm11jaslo.pl/wp-content/uploads/2016/02/Formy-aktywno%C5%9Bci-ruchowej.pdf</a:t>
            </a:r>
            <a:r>
              <a:rPr lang="pl-PL" sz="2400" dirty="0">
                <a:solidFill>
                  <a:schemeClr val="tx1"/>
                </a:solidFill>
                <a:latin typeface="+mn-lt"/>
              </a:rPr>
              <a:t> </a:t>
            </a:r>
            <a:br>
              <a:rPr lang="pl-PL" sz="2400" dirty="0">
                <a:solidFill>
                  <a:schemeClr val="tx1"/>
                </a:solidFill>
                <a:latin typeface="+mn-lt"/>
              </a:rPr>
            </a:br>
            <a:r>
              <a:rPr lang="pl-PL" sz="2400" dirty="0">
                <a:solidFill>
                  <a:schemeClr val="tx1"/>
                </a:solidFill>
                <a:latin typeface="+mn-lt"/>
                <a:hlinkClick r:id="rId7"/>
              </a:rPr>
              <a:t>https://ecoblik.pl/1z4zasad/rozne-formy-aktywnosci-fizycznej-i-ich-wplyw-na-zdrowie</a:t>
            </a:r>
            <a:r>
              <a:rPr lang="pl-PL" sz="2400" dirty="0" smtClean="0">
                <a:solidFill>
                  <a:schemeClr val="tx1"/>
                </a:solidFill>
                <a:latin typeface="+mn-lt"/>
                <a:hlinkClick r:id="rId7"/>
              </a:rPr>
              <a:t>/</a:t>
            </a:r>
            <a:r>
              <a:rPr lang="pl-PL" sz="2400" dirty="0">
                <a:solidFill>
                  <a:schemeClr val="tx1"/>
                </a:solidFill>
                <a:latin typeface="+mn-lt"/>
              </a:rPr>
              <a:t> </a:t>
            </a:r>
            <a:br>
              <a:rPr lang="pl-PL" sz="2400" dirty="0">
                <a:solidFill>
                  <a:schemeClr val="tx1"/>
                </a:solidFill>
                <a:latin typeface="+mn-lt"/>
              </a:rPr>
            </a:br>
            <a:r>
              <a:rPr lang="pl-PL" sz="2400" dirty="0">
                <a:solidFill>
                  <a:schemeClr val="tx1"/>
                </a:solidFill>
                <a:latin typeface="+mn-lt"/>
                <a:hlinkClick r:id="rId8"/>
              </a:rPr>
              <a:t>https://</a:t>
            </a:r>
            <a:r>
              <a:rPr lang="pl-PL" sz="2400" dirty="0" smtClean="0">
                <a:solidFill>
                  <a:schemeClr val="tx1"/>
                </a:solidFill>
                <a:latin typeface="+mn-lt"/>
                <a:hlinkClick r:id="rId8"/>
              </a:rPr>
              <a:t>www.medicover.pl/o-zdrowiu/aktywnosc-fizyczna-dzieci-i-mlodziezy,7114,n,192</a:t>
            </a:r>
            <a:r>
              <a:rPr lang="pl-PL" sz="2400" dirty="0">
                <a:solidFill>
                  <a:schemeClr val="tx1"/>
                </a:solidFill>
                <a:latin typeface="+mn-lt"/>
              </a:rPr>
              <a:t> </a:t>
            </a:r>
            <a:br>
              <a:rPr lang="pl-PL" sz="2400" dirty="0">
                <a:solidFill>
                  <a:schemeClr val="tx1"/>
                </a:solidFill>
                <a:latin typeface="+mn-lt"/>
              </a:rPr>
            </a:br>
            <a:r>
              <a:rPr lang="pl-PL" sz="2400" dirty="0">
                <a:solidFill>
                  <a:schemeClr val="tx1"/>
                </a:solidFill>
                <a:latin typeface="+mn-lt"/>
                <a:hlinkClick r:id="rId9"/>
              </a:rPr>
              <a:t>https://ncez.pl/aktywnosc-fizyczna/osoby-dorosle/aktywnosc-fizyczna-----</a:t>
            </a:r>
            <a:r>
              <a:rPr lang="pl-PL" sz="2400" dirty="0" smtClean="0">
                <a:solidFill>
                  <a:schemeClr val="tx1"/>
                </a:solidFill>
                <a:latin typeface="+mn-lt"/>
                <a:hlinkClick r:id="rId9"/>
              </a:rPr>
              <a:t>czy-to-tylko-sport-</a:t>
            </a:r>
            <a:r>
              <a:rPr lang="pl-PL" sz="2400" dirty="0" smtClean="0">
                <a:solidFill>
                  <a:schemeClr val="tx1"/>
                </a:solidFill>
                <a:latin typeface="+mn-lt"/>
              </a:rPr>
              <a:t> </a:t>
            </a:r>
            <a:r>
              <a:rPr lang="pl-PL" sz="3700" dirty="0">
                <a:solidFill>
                  <a:schemeClr val="bg1"/>
                </a:solidFill>
                <a:latin typeface="Roboto"/>
              </a:rPr>
              <a:t/>
            </a:r>
            <a:br>
              <a:rPr lang="pl-PL" sz="3700" dirty="0">
                <a:solidFill>
                  <a:schemeClr val="bg1"/>
                </a:solidFill>
                <a:latin typeface="Roboto"/>
              </a:rPr>
            </a:br>
            <a:endParaRPr lang="pl-PL" sz="3700" dirty="0">
              <a:solidFill>
                <a:schemeClr val="bg1"/>
              </a:solidFill>
            </a:endParaRPr>
          </a:p>
        </p:txBody>
      </p:sp>
    </p:spTree>
    <p:extLst>
      <p:ext uri="{BB962C8B-B14F-4D97-AF65-F5344CB8AC3E}">
        <p14:creationId xmlns:p14="http://schemas.microsoft.com/office/powerpoint/2010/main" val="510581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https://ncez.pl/aktywnosc-fizyczna/osoby-dorosle/aktywnosc-fizyczna-----czy-to-tylko-sport-</a:t>
            </a: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EWALUACJA</a:t>
            </a:r>
            <a:r>
              <a:rPr lang="pl-PL" sz="3700" b="0" i="0" dirty="0" smtClean="0">
                <a:solidFill>
                  <a:schemeClr val="bg1"/>
                </a:solidFill>
                <a:effectLst/>
                <a:latin typeface="Roboto"/>
              </a:rPr>
              <a:t> WQ</a:t>
            </a:r>
            <a:endParaRPr lang="pl-PL" sz="3700" dirty="0">
              <a:solidFill>
                <a:schemeClr val="bg1"/>
              </a:solidFill>
            </a:endParaRPr>
          </a:p>
        </p:txBody>
      </p:sp>
      <p:sp>
        <p:nvSpPr>
          <p:cNvPr id="3" name="Prostokąt 2"/>
          <p:cNvSpPr/>
          <p:nvPr/>
        </p:nvSpPr>
        <p:spPr>
          <a:xfrm>
            <a:off x="3048000" y="3105835"/>
            <a:ext cx="6096000" cy="369332"/>
          </a:xfrm>
          <a:prstGeom prst="rect">
            <a:avLst/>
          </a:prstGeom>
        </p:spPr>
        <p:txBody>
          <a:bodyPr>
            <a:spAutoFit/>
          </a:bodyPr>
          <a:lstStyle/>
          <a:p>
            <a:endParaRPr lang="pl-PL" dirty="0"/>
          </a:p>
        </p:txBody>
      </p:sp>
      <p:graphicFrame>
        <p:nvGraphicFramePr>
          <p:cNvPr id="7" name="Tabela 6">
            <a:extLst>
              <a:ext uri="{FF2B5EF4-FFF2-40B4-BE49-F238E27FC236}">
                <a16:creationId xmlns="" xmlns:a16="http://schemas.microsoft.com/office/drawing/2014/main" id="{C17DBFA3-59B6-40A3-B34F-D3AC6A7B397E}"/>
              </a:ext>
            </a:extLst>
          </p:cNvPr>
          <p:cNvGraphicFramePr>
            <a:graphicFrameLocks noGrp="1"/>
          </p:cNvGraphicFramePr>
          <p:nvPr>
            <p:extLst>
              <p:ext uri="{D42A27DB-BD31-4B8C-83A1-F6EECF244321}">
                <p14:modId xmlns:p14="http://schemas.microsoft.com/office/powerpoint/2010/main" val="1950181485"/>
              </p:ext>
            </p:extLst>
          </p:nvPr>
        </p:nvGraphicFramePr>
        <p:xfrm>
          <a:off x="695461" y="309094"/>
          <a:ext cx="9781783" cy="5344731"/>
        </p:xfrm>
        <a:graphic>
          <a:graphicData uri="http://schemas.openxmlformats.org/drawingml/2006/table">
            <a:tbl>
              <a:tblPr firstRow="1" bandRow="1">
                <a:tableStyleId>{073A0DAA-6AF3-43AB-8588-CEC1D06C72B9}</a:tableStyleId>
              </a:tblPr>
              <a:tblGrid>
                <a:gridCol w="2211020">
                  <a:extLst>
                    <a:ext uri="{9D8B030D-6E8A-4147-A177-3AD203B41FA5}">
                      <a16:colId xmlns="" xmlns:a16="http://schemas.microsoft.com/office/drawing/2014/main" val="1702910806"/>
                    </a:ext>
                  </a:extLst>
                </a:gridCol>
                <a:gridCol w="2586641">
                  <a:extLst>
                    <a:ext uri="{9D8B030D-6E8A-4147-A177-3AD203B41FA5}">
                      <a16:colId xmlns="" xmlns:a16="http://schemas.microsoft.com/office/drawing/2014/main" val="2329518048"/>
                    </a:ext>
                  </a:extLst>
                </a:gridCol>
                <a:gridCol w="2492061">
                  <a:extLst>
                    <a:ext uri="{9D8B030D-6E8A-4147-A177-3AD203B41FA5}">
                      <a16:colId xmlns="" xmlns:a16="http://schemas.microsoft.com/office/drawing/2014/main" val="3165251206"/>
                    </a:ext>
                  </a:extLst>
                </a:gridCol>
                <a:gridCol w="2492061">
                  <a:extLst>
                    <a:ext uri="{9D8B030D-6E8A-4147-A177-3AD203B41FA5}">
                      <a16:colId xmlns="" xmlns:a16="http://schemas.microsoft.com/office/drawing/2014/main" val="3982625"/>
                    </a:ext>
                  </a:extLst>
                </a:gridCol>
              </a:tblGrid>
              <a:tr h="412102">
                <a:tc>
                  <a:txBody>
                    <a:bodyPr/>
                    <a:lstStyle/>
                    <a:p>
                      <a:pPr>
                        <a:lnSpc>
                          <a:spcPct val="106000"/>
                        </a:lnSpc>
                        <a:spcAft>
                          <a:spcPts val="800"/>
                        </a:spcAft>
                      </a:pPr>
                      <a:r>
                        <a:rPr lang="pl-PL" sz="1100" dirty="0">
                          <a:effectLst/>
                        </a:rPr>
                        <a:t>Liczba punktów</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2</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3</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4</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 xmlns:a16="http://schemas.microsoft.com/office/drawing/2014/main" val="694115219"/>
                  </a:ext>
                </a:extLst>
              </a:tr>
              <a:tr h="925386">
                <a:tc>
                  <a:txBody>
                    <a:bodyPr/>
                    <a:lstStyle/>
                    <a:p>
                      <a:pPr>
                        <a:lnSpc>
                          <a:spcPct val="106000"/>
                        </a:lnSpc>
                        <a:spcAft>
                          <a:spcPts val="800"/>
                        </a:spcAft>
                      </a:pPr>
                      <a:r>
                        <a:rPr lang="pl-PL" sz="1100">
                          <a:effectLst/>
                        </a:rPr>
                        <a:t>Zawartość merytoryczna pracy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Praca słaba pod względem merytorycznym. Brakujące elementy.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Praca dobra pod względem merytorycznym. Brak lub niewielkie błędy.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Praca bardzo dobra pod względem merytorycznym. Poprawne, ciekawe treści.</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 xmlns:a16="http://schemas.microsoft.com/office/drawing/2014/main" val="604684764"/>
                  </a:ext>
                </a:extLst>
              </a:tr>
              <a:tr h="1167546">
                <a:tc>
                  <a:txBody>
                    <a:bodyPr/>
                    <a:lstStyle/>
                    <a:p>
                      <a:pPr>
                        <a:lnSpc>
                          <a:spcPct val="106000"/>
                        </a:lnSpc>
                        <a:spcAft>
                          <a:spcPts val="800"/>
                        </a:spcAft>
                      </a:pPr>
                      <a:r>
                        <a:rPr lang="pl-PL" sz="1100" dirty="0">
                          <a:effectLst/>
                        </a:rPr>
                        <a:t>Prezentacja pracy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Prezentacja mało czytelna, pobieżna, nie budząca zainteresowania. Brak odpowiedzi na pytania nauczyciela i uczniów.</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Prezentacja czytelna, dobra, interesująca. Brak satysfakcjonujących odpowiedzi na stawiane pytania.</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Prezentacja ładna, wyczerpująca, budząca zainteresowanie. Poprawne odpowiedzi na pytania sprawdzające nauczyciela oraz pytania innych uczniów.</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 xmlns:a16="http://schemas.microsoft.com/office/drawing/2014/main" val="2347143050"/>
                  </a:ext>
                </a:extLst>
              </a:tr>
              <a:tr h="1672151">
                <a:tc>
                  <a:txBody>
                    <a:bodyPr/>
                    <a:lstStyle/>
                    <a:p>
                      <a:pPr>
                        <a:lnSpc>
                          <a:spcPct val="106000"/>
                        </a:lnSpc>
                        <a:spcAft>
                          <a:spcPts val="800"/>
                        </a:spcAft>
                      </a:pPr>
                      <a:r>
                        <a:rPr lang="pl-PL" sz="1100" dirty="0">
                          <a:effectLst/>
                        </a:rPr>
                        <a:t>Wrażenia estetyczne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Praca mało czytelna, nieestetyczna, niestarannie wykonana.</a:t>
                      </a:r>
                    </a:p>
                    <a:p>
                      <a:pPr>
                        <a:lnSpc>
                          <a:spcPct val="106000"/>
                        </a:lnSpc>
                        <a:spcAft>
                          <a:spcPts val="800"/>
                        </a:spcAft>
                      </a:pPr>
                      <a:r>
                        <a:rPr lang="pl-PL" sz="1100">
                          <a:effectLst/>
                        </a:rPr>
                        <a:t>Złe rozplanowanie elementów  na stronie.</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czytelna, estetyczna, staranna.</a:t>
                      </a:r>
                    </a:p>
                    <a:p>
                      <a:pPr>
                        <a:lnSpc>
                          <a:spcPct val="106000"/>
                        </a:lnSpc>
                        <a:spcAft>
                          <a:spcPts val="800"/>
                        </a:spcAft>
                      </a:pPr>
                      <a:r>
                        <a:rPr lang="pl-PL" sz="1100" dirty="0">
                          <a:effectLst/>
                        </a:rPr>
                        <a:t>Dobre rozplanowanie elementów na stronie.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Praca estetyczna, czytelna, przejrzysta, zachęcająca do zapoznania się z nią, bardzo staranna. Atrakcyjna pod względem graficznym.</a:t>
                      </a:r>
                    </a:p>
                    <a:p>
                      <a:pPr>
                        <a:lnSpc>
                          <a:spcPct val="106000"/>
                        </a:lnSpc>
                        <a:spcAft>
                          <a:spcPts val="800"/>
                        </a:spcAft>
                      </a:pPr>
                      <a:r>
                        <a:rPr lang="pl-PL" sz="1100">
                          <a:effectLst/>
                        </a:rPr>
                        <a:t>Dobre rozplanowanie elementów na stronie. Praca wyróżniająca się. </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 xmlns:a16="http://schemas.microsoft.com/office/drawing/2014/main" val="3309768401"/>
                  </a:ext>
                </a:extLst>
              </a:tr>
              <a:tr h="1167546">
                <a:tc>
                  <a:txBody>
                    <a:bodyPr/>
                    <a:lstStyle/>
                    <a:p>
                      <a:pPr>
                        <a:lnSpc>
                          <a:spcPct val="106000"/>
                        </a:lnSpc>
                        <a:spcAft>
                          <a:spcPts val="800"/>
                        </a:spcAft>
                      </a:pPr>
                      <a:r>
                        <a:rPr lang="pl-PL" sz="1100">
                          <a:effectLst/>
                        </a:rPr>
                        <a:t>Zaangażowanie w pracę grupy, umiejętność współpracy.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Brak zaangażowania wszystkich członków grupy w pracę i kreatywną współpracę.</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Dobre zaangażowanie w pracę wszystkich członków grupy. Umiejętność współpracy na zadawalającym poziomie.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Pełne zaangażowanie w pracę wszystkich członków grupy. Wzajemne motywowanie się do pracy. Umiejętność współpracy w grupie na wysokim poziomie.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 xmlns:a16="http://schemas.microsoft.com/office/drawing/2014/main" val="560762899"/>
                  </a:ext>
                </a:extLst>
              </a:tr>
            </a:tbl>
          </a:graphicData>
        </a:graphic>
      </p:graphicFrame>
    </p:spTree>
    <p:extLst>
      <p:ext uri="{BB962C8B-B14F-4D97-AF65-F5344CB8AC3E}">
        <p14:creationId xmlns:p14="http://schemas.microsoft.com/office/powerpoint/2010/main" val="2087873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EWALUACJA</a:t>
            </a:r>
            <a:r>
              <a:rPr lang="pl-PL" sz="3700" b="0" i="0" dirty="0" smtClean="0">
                <a:solidFill>
                  <a:schemeClr val="bg1"/>
                </a:solidFill>
                <a:effectLst/>
                <a:latin typeface="Roboto"/>
              </a:rPr>
              <a:t> WQ</a:t>
            </a:r>
            <a:endParaRPr lang="pl-PL" sz="3700" dirty="0">
              <a:solidFill>
                <a:schemeClr val="bg1"/>
              </a:solidFill>
            </a:endParaRPr>
          </a:p>
        </p:txBody>
      </p:sp>
      <p:graphicFrame>
        <p:nvGraphicFramePr>
          <p:cNvPr id="6" name="Tabela 5">
            <a:extLst>
              <a:ext uri="{FF2B5EF4-FFF2-40B4-BE49-F238E27FC236}">
                <a16:creationId xmlns="" xmlns:a16="http://schemas.microsoft.com/office/drawing/2014/main" id="{1F31560E-BCE4-432A-8A10-AAB72EF560D2}"/>
              </a:ext>
            </a:extLst>
          </p:cNvPr>
          <p:cNvGraphicFramePr>
            <a:graphicFrameLocks noGrp="1"/>
          </p:cNvGraphicFramePr>
          <p:nvPr>
            <p:extLst>
              <p:ext uri="{D42A27DB-BD31-4B8C-83A1-F6EECF244321}">
                <p14:modId xmlns:p14="http://schemas.microsoft.com/office/powerpoint/2010/main" val="1659220606"/>
              </p:ext>
            </p:extLst>
          </p:nvPr>
        </p:nvGraphicFramePr>
        <p:xfrm>
          <a:off x="3340359" y="401216"/>
          <a:ext cx="5198334" cy="5484432"/>
        </p:xfrm>
        <a:graphic>
          <a:graphicData uri="http://schemas.openxmlformats.org/drawingml/2006/table">
            <a:tbl>
              <a:tblPr firstRow="1" bandRow="1">
                <a:tableStyleId>{073A0DAA-6AF3-43AB-8588-CEC1D06C72B9}</a:tableStyleId>
              </a:tblPr>
              <a:tblGrid>
                <a:gridCol w="2835859">
                  <a:extLst>
                    <a:ext uri="{9D8B030D-6E8A-4147-A177-3AD203B41FA5}">
                      <a16:colId xmlns="" xmlns:a16="http://schemas.microsoft.com/office/drawing/2014/main" val="2918103507"/>
                    </a:ext>
                  </a:extLst>
                </a:gridCol>
                <a:gridCol w="2362475">
                  <a:extLst>
                    <a:ext uri="{9D8B030D-6E8A-4147-A177-3AD203B41FA5}">
                      <a16:colId xmlns="" xmlns:a16="http://schemas.microsoft.com/office/drawing/2014/main" val="1545683492"/>
                    </a:ext>
                  </a:extLst>
                </a:gridCol>
              </a:tblGrid>
              <a:tr h="686034">
                <a:tc>
                  <a:txBody>
                    <a:bodyPr/>
                    <a:lstStyle/>
                    <a:p>
                      <a:pPr>
                        <a:lnSpc>
                          <a:spcPct val="106000"/>
                        </a:lnSpc>
                        <a:spcAft>
                          <a:spcPts val="800"/>
                        </a:spcAft>
                      </a:pPr>
                      <a:r>
                        <a:rPr lang="pl-PL" sz="1100" dirty="0">
                          <a:effectLst/>
                        </a:rPr>
                        <a:t>PUNKTY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tc>
                  <a:txBody>
                    <a:bodyPr/>
                    <a:lstStyle/>
                    <a:p>
                      <a:pPr>
                        <a:lnSpc>
                          <a:spcPct val="106000"/>
                        </a:lnSpc>
                        <a:spcAft>
                          <a:spcPts val="800"/>
                        </a:spcAft>
                      </a:pPr>
                      <a:r>
                        <a:rPr lang="pl-PL" sz="1100">
                          <a:effectLst/>
                        </a:rPr>
                        <a:t>OCENA</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extLst>
                  <a:ext uri="{0D108BD9-81ED-4DB2-BD59-A6C34878D82A}">
                    <a16:rowId xmlns="" xmlns:a16="http://schemas.microsoft.com/office/drawing/2014/main" val="1494292906"/>
                  </a:ext>
                </a:extLst>
              </a:tr>
              <a:tr h="799733">
                <a:tc>
                  <a:txBody>
                    <a:bodyPr/>
                    <a:lstStyle/>
                    <a:p>
                      <a:pPr>
                        <a:lnSpc>
                          <a:spcPct val="106000"/>
                        </a:lnSpc>
                        <a:spcAft>
                          <a:spcPts val="800"/>
                        </a:spcAft>
                      </a:pPr>
                      <a:r>
                        <a:rPr lang="pl-PL" sz="1100">
                          <a:effectLst/>
                        </a:rPr>
                        <a:t>&lt; 5</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tc>
                  <a:txBody>
                    <a:bodyPr/>
                    <a:lstStyle/>
                    <a:p>
                      <a:pPr>
                        <a:lnSpc>
                          <a:spcPct val="106000"/>
                        </a:lnSpc>
                        <a:spcAft>
                          <a:spcPts val="800"/>
                        </a:spcAft>
                      </a:pPr>
                      <a:r>
                        <a:rPr lang="pl-PL" sz="1100">
                          <a:effectLst/>
                        </a:rPr>
                        <a:t>niedostateczny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extLst>
                  <a:ext uri="{0D108BD9-81ED-4DB2-BD59-A6C34878D82A}">
                    <a16:rowId xmlns="" xmlns:a16="http://schemas.microsoft.com/office/drawing/2014/main" val="549063456"/>
                  </a:ext>
                </a:extLst>
              </a:tr>
              <a:tr h="799733">
                <a:tc>
                  <a:txBody>
                    <a:bodyPr/>
                    <a:lstStyle/>
                    <a:p>
                      <a:pPr>
                        <a:lnSpc>
                          <a:spcPct val="106000"/>
                        </a:lnSpc>
                        <a:spcAft>
                          <a:spcPts val="800"/>
                        </a:spcAft>
                      </a:pPr>
                      <a:r>
                        <a:rPr lang="pl-PL" sz="1100">
                          <a:effectLst/>
                        </a:rPr>
                        <a:t>6 - 5</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tc>
                  <a:txBody>
                    <a:bodyPr/>
                    <a:lstStyle/>
                    <a:p>
                      <a:pPr>
                        <a:lnSpc>
                          <a:spcPct val="106000"/>
                        </a:lnSpc>
                        <a:spcAft>
                          <a:spcPts val="800"/>
                        </a:spcAft>
                      </a:pPr>
                      <a:r>
                        <a:rPr lang="pl-PL" sz="1100">
                          <a:effectLst/>
                        </a:rPr>
                        <a:t>dopuszczający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extLst>
                  <a:ext uri="{0D108BD9-81ED-4DB2-BD59-A6C34878D82A}">
                    <a16:rowId xmlns="" xmlns:a16="http://schemas.microsoft.com/office/drawing/2014/main" val="1746927555"/>
                  </a:ext>
                </a:extLst>
              </a:tr>
              <a:tr h="799733">
                <a:tc>
                  <a:txBody>
                    <a:bodyPr/>
                    <a:lstStyle/>
                    <a:p>
                      <a:pPr>
                        <a:lnSpc>
                          <a:spcPct val="106000"/>
                        </a:lnSpc>
                        <a:spcAft>
                          <a:spcPts val="800"/>
                        </a:spcAft>
                      </a:pPr>
                      <a:r>
                        <a:rPr lang="pl-PL" sz="1100" dirty="0">
                          <a:effectLst/>
                        </a:rPr>
                        <a:t>9 - 7</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tc>
                  <a:txBody>
                    <a:bodyPr/>
                    <a:lstStyle/>
                    <a:p>
                      <a:pPr>
                        <a:lnSpc>
                          <a:spcPct val="106000"/>
                        </a:lnSpc>
                        <a:spcAft>
                          <a:spcPts val="800"/>
                        </a:spcAft>
                      </a:pPr>
                      <a:r>
                        <a:rPr lang="pl-PL" sz="1100" dirty="0">
                          <a:effectLst/>
                        </a:rPr>
                        <a:t>dostateczny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extLst>
                  <a:ext uri="{0D108BD9-81ED-4DB2-BD59-A6C34878D82A}">
                    <a16:rowId xmlns="" xmlns:a16="http://schemas.microsoft.com/office/drawing/2014/main" val="1293918569"/>
                  </a:ext>
                </a:extLst>
              </a:tr>
              <a:tr h="799733">
                <a:tc>
                  <a:txBody>
                    <a:bodyPr/>
                    <a:lstStyle/>
                    <a:p>
                      <a:pPr>
                        <a:lnSpc>
                          <a:spcPct val="106000"/>
                        </a:lnSpc>
                        <a:spcAft>
                          <a:spcPts val="800"/>
                        </a:spcAft>
                      </a:pPr>
                      <a:r>
                        <a:rPr lang="pl-PL" sz="1100">
                          <a:effectLst/>
                        </a:rPr>
                        <a:t>12 - 10</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tc>
                  <a:txBody>
                    <a:bodyPr/>
                    <a:lstStyle/>
                    <a:p>
                      <a:pPr>
                        <a:lnSpc>
                          <a:spcPct val="106000"/>
                        </a:lnSpc>
                        <a:spcAft>
                          <a:spcPts val="800"/>
                        </a:spcAft>
                      </a:pPr>
                      <a:r>
                        <a:rPr lang="pl-PL" sz="1100">
                          <a:effectLst/>
                        </a:rPr>
                        <a:t>dobry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extLst>
                  <a:ext uri="{0D108BD9-81ED-4DB2-BD59-A6C34878D82A}">
                    <a16:rowId xmlns="" xmlns:a16="http://schemas.microsoft.com/office/drawing/2014/main" val="255083650"/>
                  </a:ext>
                </a:extLst>
              </a:tr>
              <a:tr h="799733">
                <a:tc>
                  <a:txBody>
                    <a:bodyPr/>
                    <a:lstStyle/>
                    <a:p>
                      <a:pPr>
                        <a:lnSpc>
                          <a:spcPct val="106000"/>
                        </a:lnSpc>
                        <a:spcAft>
                          <a:spcPts val="800"/>
                        </a:spcAft>
                      </a:pPr>
                      <a:r>
                        <a:rPr lang="pl-PL" sz="1100">
                          <a:effectLst/>
                        </a:rPr>
                        <a:t>15 - 13</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tc>
                  <a:txBody>
                    <a:bodyPr/>
                    <a:lstStyle/>
                    <a:p>
                      <a:pPr>
                        <a:lnSpc>
                          <a:spcPct val="106000"/>
                        </a:lnSpc>
                        <a:spcAft>
                          <a:spcPts val="800"/>
                        </a:spcAft>
                      </a:pPr>
                      <a:r>
                        <a:rPr lang="pl-PL" sz="1100">
                          <a:effectLst/>
                        </a:rPr>
                        <a:t>bardzo dobry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extLst>
                  <a:ext uri="{0D108BD9-81ED-4DB2-BD59-A6C34878D82A}">
                    <a16:rowId xmlns="" xmlns:a16="http://schemas.microsoft.com/office/drawing/2014/main" val="1115229581"/>
                  </a:ext>
                </a:extLst>
              </a:tr>
              <a:tr h="799733">
                <a:tc>
                  <a:txBody>
                    <a:bodyPr/>
                    <a:lstStyle/>
                    <a:p>
                      <a:pPr>
                        <a:lnSpc>
                          <a:spcPct val="106000"/>
                        </a:lnSpc>
                        <a:spcAft>
                          <a:spcPts val="800"/>
                        </a:spcAft>
                      </a:pPr>
                      <a:r>
                        <a:rPr lang="pl-PL" sz="1100">
                          <a:effectLst/>
                        </a:rPr>
                        <a:t>16</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tc>
                  <a:txBody>
                    <a:bodyPr/>
                    <a:lstStyle/>
                    <a:p>
                      <a:pPr>
                        <a:lnSpc>
                          <a:spcPct val="106000"/>
                        </a:lnSpc>
                        <a:spcAft>
                          <a:spcPts val="800"/>
                        </a:spcAft>
                      </a:pPr>
                      <a:r>
                        <a:rPr lang="pl-PL" sz="1100" dirty="0">
                          <a:effectLst/>
                        </a:rPr>
                        <a:t>celujący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828" marR="65828" marT="0" marB="0"/>
                </a:tc>
                <a:extLst>
                  <a:ext uri="{0D108BD9-81ED-4DB2-BD59-A6C34878D82A}">
                    <a16:rowId xmlns="" xmlns:a16="http://schemas.microsoft.com/office/drawing/2014/main" val="772230849"/>
                  </a:ext>
                </a:extLst>
              </a:tr>
            </a:tbl>
          </a:graphicData>
        </a:graphic>
      </p:graphicFrame>
    </p:spTree>
    <p:extLst>
      <p:ext uri="{BB962C8B-B14F-4D97-AF65-F5344CB8AC3E}">
        <p14:creationId xmlns:p14="http://schemas.microsoft.com/office/powerpoint/2010/main" val="761196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5357611"/>
            <a:ext cx="9144000" cy="113334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WNIOSKI Z</a:t>
            </a:r>
            <a:r>
              <a:rPr lang="pl-PL" sz="3700" b="0" i="0" dirty="0" smtClean="0">
                <a:solidFill>
                  <a:schemeClr val="bg1"/>
                </a:solidFill>
                <a:effectLst/>
                <a:latin typeface="Roboto"/>
              </a:rPr>
              <a:t> WQ</a:t>
            </a:r>
            <a:endParaRPr lang="pl-PL" sz="3700" dirty="0">
              <a:solidFill>
                <a:schemeClr val="bg1"/>
              </a:solidFill>
            </a:endParaRPr>
          </a:p>
        </p:txBody>
      </p:sp>
      <p:sp>
        <p:nvSpPr>
          <p:cNvPr id="3" name="Prostokąt 2"/>
          <p:cNvSpPr/>
          <p:nvPr/>
        </p:nvSpPr>
        <p:spPr>
          <a:xfrm>
            <a:off x="1520956" y="0"/>
            <a:ext cx="8859416" cy="4701608"/>
          </a:xfrm>
          <a:prstGeom prst="rect">
            <a:avLst/>
          </a:prstGeom>
        </p:spPr>
        <p:txBody>
          <a:bodyPr wrap="square">
            <a:spAutoFit/>
          </a:bodyPr>
          <a:lstStyle/>
          <a:p>
            <a:pPr marL="342900" lvl="0" indent="-342900">
              <a:lnSpc>
                <a:spcPct val="106000"/>
              </a:lnSpc>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Poszerzyliście swoją wiedzę na temat </a:t>
            </a:r>
            <a:r>
              <a:rPr lang="pl-PL" dirty="0" smtClean="0">
                <a:latin typeface="Calibri" panose="020F0502020204030204" pitchFamily="34" charset="0"/>
                <a:ea typeface="Calibri" panose="020F0502020204030204" pitchFamily="34" charset="0"/>
                <a:cs typeface="Times New Roman" panose="02020603050405020304" pitchFamily="18" charset="0"/>
              </a:rPr>
              <a:t>różnorakich form aktywnego wypoczynku</a:t>
            </a:r>
          </a:p>
          <a:p>
            <a:pPr marL="342900" lvl="0" indent="-342900">
              <a:lnSpc>
                <a:spcPct val="106000"/>
              </a:lnSpc>
              <a:buFont typeface="Symbol" panose="05050102010706020507" pitchFamily="18" charset="2"/>
              <a:buChar char=""/>
            </a:pPr>
            <a:r>
              <a:rPr lang="pl-PL" dirty="0" smtClean="0">
                <a:latin typeface="Calibri" panose="020F0502020204030204" pitchFamily="34" charset="0"/>
                <a:ea typeface="Calibri" panose="020F0502020204030204" pitchFamily="34" charset="0"/>
                <a:cs typeface="Times New Roman" panose="02020603050405020304" pitchFamily="18" charset="0"/>
              </a:rPr>
              <a:t>Zdobyliście wiedzę w jaki sposób planować aktywny wypoczynek bez wykorzystania specjalistycznych obiektów sportowych</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buFont typeface="Symbol" panose="05050102010706020507" pitchFamily="18" charset="2"/>
              <a:buChar char=""/>
            </a:pPr>
            <a:r>
              <a:rPr lang="pl-PL" dirty="0" smtClean="0">
                <a:latin typeface="Calibri" panose="020F0502020204030204" pitchFamily="34" charset="0"/>
                <a:ea typeface="Calibri" panose="020F0502020204030204" pitchFamily="34" charset="0"/>
                <a:cs typeface="Times New Roman" panose="02020603050405020304" pitchFamily="18" charset="0"/>
              </a:rPr>
              <a:t>Wiecie, że aktywny wypoczynek jest szalenie istotny dla dobrego samopoczucia o odpoczynku</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Mogliście w ciekawy sposób utrwalić Waszą wiedzę.</a:t>
            </a:r>
          </a:p>
          <a:p>
            <a:pPr marL="342900" lvl="0" indent="-342900">
              <a:lnSpc>
                <a:spcPct val="106000"/>
              </a:lnSpc>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Uczyliście się planowania i organizacji własnej pracy.</a:t>
            </a:r>
          </a:p>
          <a:p>
            <a:pPr marL="342900" lvl="0" indent="-342900">
              <a:lnSpc>
                <a:spcPct val="106000"/>
              </a:lnSpc>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Nauczyliście się wykorzystywać Internet jako źródło informacji. </a:t>
            </a:r>
          </a:p>
          <a:p>
            <a:pPr marL="342900" lvl="0" indent="-342900">
              <a:lnSpc>
                <a:spcPct val="106000"/>
              </a:lnSpc>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Uczyliście się trudnej sztuki współpracy w grupie. </a:t>
            </a:r>
          </a:p>
          <a:p>
            <a:pPr marL="342900" lvl="0" indent="-342900">
              <a:lnSpc>
                <a:spcPct val="106000"/>
              </a:lnSpc>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Mogliście Waszą pracę zaprezentować na forum klasy i podzielić się swoją wiedzą i umiejętnościami.</a:t>
            </a:r>
          </a:p>
          <a:p>
            <a:pPr marL="342900" lvl="0" indent="-342900">
              <a:lnSpc>
                <a:spcPct val="106000"/>
              </a:lnSpc>
              <a:spcAft>
                <a:spcPts val="800"/>
              </a:spcAft>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Mogliście wyrazić swoje opinie  oraz wysłuchać opinii i pomysłów swoich kolegów</a:t>
            </a:r>
          </a:p>
          <a:p>
            <a:pPr marL="342900" lvl="0" indent="-342900">
              <a:lnSpc>
                <a:spcPct val="106000"/>
              </a:lnSpc>
              <a:spcAft>
                <a:spcPts val="800"/>
              </a:spcAft>
              <a:buFont typeface="Symbol" panose="05050102010706020507" pitchFamily="18" charset="2"/>
              <a:buChar char=""/>
            </a:pPr>
            <a:r>
              <a:rPr lang="pl-PL" dirty="0">
                <a:latin typeface="Calibri" panose="020F0502020204030204" pitchFamily="34" charset="0"/>
                <a:ea typeface="Calibri" panose="020F0502020204030204" pitchFamily="34" charset="0"/>
                <a:cs typeface="Times New Roman" panose="02020603050405020304" pitchFamily="18" charset="0"/>
              </a:rPr>
              <a:t>Opanowaliście sztukę planowania prezentacji </a:t>
            </a:r>
            <a:r>
              <a:rPr lang="pl-PL" dirty="0" smtClean="0">
                <a:latin typeface="Calibri" panose="020F0502020204030204" pitchFamily="34" charset="0"/>
                <a:ea typeface="Calibri" panose="020F0502020204030204" pitchFamily="34" charset="0"/>
                <a:cs typeface="Times New Roman" panose="02020603050405020304" pitchFamily="18" charset="0"/>
              </a:rPr>
              <a:t>multimedialnej</a:t>
            </a:r>
          </a:p>
          <a:p>
            <a:pPr marL="342900" lvl="0" indent="-342900">
              <a:lnSpc>
                <a:spcPct val="106000"/>
              </a:lnSpc>
              <a:spcAft>
                <a:spcPts val="800"/>
              </a:spcAft>
              <a:buFont typeface="Symbol" panose="05050102010706020507" pitchFamily="18" charset="2"/>
              <a:buChar char=""/>
            </a:pPr>
            <a:r>
              <a:rPr lang="pl-PL" dirty="0" smtClean="0">
                <a:latin typeface="Calibri" panose="020F0502020204030204" pitchFamily="34" charset="0"/>
                <a:ea typeface="Calibri" panose="020F0502020204030204" pitchFamily="34" charset="0"/>
                <a:cs typeface="Times New Roman" panose="02020603050405020304" pitchFamily="18" charset="0"/>
              </a:rPr>
              <a:t>Nauczyliście się w jaki sposób przygotować mapy aktywnego wypoczynku w waszej okolicy</a:t>
            </a:r>
            <a:endParaRPr lang="pl-P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6126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3700" b="0" i="0" dirty="0" smtClean="0">
                <a:solidFill>
                  <a:schemeClr val="bg1"/>
                </a:solidFill>
                <a:effectLst/>
                <a:latin typeface="Roboto"/>
              </a:rPr>
              <a:t>ZAŁOŻENIA WQ</a:t>
            </a:r>
            <a:endParaRPr lang="pl-PL" sz="3700" dirty="0">
              <a:solidFill>
                <a:schemeClr val="bg1"/>
              </a:solidFill>
            </a:endParaRPr>
          </a:p>
        </p:txBody>
      </p:sp>
      <p:pic>
        <p:nvPicPr>
          <p:cNvPr id="5" name="Obraz 4"/>
          <p:cNvPicPr>
            <a:picLocks noChangeAspect="1"/>
          </p:cNvPicPr>
          <p:nvPr/>
        </p:nvPicPr>
        <p:blipFill>
          <a:blip r:embed="rId2"/>
          <a:stretch>
            <a:fillRect/>
          </a:stretch>
        </p:blipFill>
        <p:spPr>
          <a:xfrm>
            <a:off x="2446986" y="254583"/>
            <a:ext cx="7268033" cy="5439451"/>
          </a:xfrm>
          <a:prstGeom prst="rect">
            <a:avLst/>
          </a:prstGeom>
        </p:spPr>
      </p:pic>
    </p:spTree>
    <p:extLst>
      <p:ext uri="{BB962C8B-B14F-4D97-AF65-F5344CB8AC3E}">
        <p14:creationId xmlns:p14="http://schemas.microsoft.com/office/powerpoint/2010/main" val="816905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endParaRPr lang="pl-PL" sz="3700" dirty="0">
              <a:solidFill>
                <a:schemeClr val="bg1"/>
              </a:solidFill>
            </a:endParaRPr>
          </a:p>
        </p:txBody>
      </p:sp>
      <p:sp>
        <p:nvSpPr>
          <p:cNvPr id="3" name="Prostokąt 2"/>
          <p:cNvSpPr/>
          <p:nvPr/>
        </p:nvSpPr>
        <p:spPr>
          <a:xfrm>
            <a:off x="1146219" y="566669"/>
            <a:ext cx="9955369" cy="4216988"/>
          </a:xfrm>
          <a:prstGeom prst="rect">
            <a:avLst/>
          </a:prstGeom>
        </p:spPr>
        <p:txBody>
          <a:bodyPr wrap="square">
            <a:spAutoFit/>
          </a:bodyPr>
          <a:lstStyle/>
          <a:p>
            <a:pPr>
              <a:lnSpc>
                <a:spcPct val="106000"/>
              </a:lnSpc>
              <a:spcAft>
                <a:spcPts val="800"/>
              </a:spcAft>
            </a:pPr>
            <a:r>
              <a:rPr lang="pl-PL" b="1" dirty="0">
                <a:latin typeface="Calibri" panose="020F0502020204030204" pitchFamily="34" charset="0"/>
                <a:ea typeface="Calibri" panose="020F0502020204030204" pitchFamily="34" charset="0"/>
                <a:cs typeface="Times New Roman" panose="02020603050405020304" pitchFamily="18" charset="0"/>
              </a:rPr>
              <a:t>Tematyka</a:t>
            </a:r>
            <a:endParaRPr lang="pl-PL" dirty="0">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dirty="0">
                <a:latin typeface="Calibri" panose="020F0502020204030204" pitchFamily="34" charset="0"/>
                <a:ea typeface="Calibri" panose="020F0502020204030204" pitchFamily="34" charset="0"/>
                <a:cs typeface="Times New Roman" panose="02020603050405020304" pitchFamily="18" charset="0"/>
              </a:rPr>
              <a:t>Web </a:t>
            </a:r>
            <a:r>
              <a:rPr lang="pl-PL" dirty="0" err="1">
                <a:latin typeface="Calibri" panose="020F0502020204030204" pitchFamily="34" charset="0"/>
                <a:ea typeface="Calibri" panose="020F0502020204030204" pitchFamily="34" charset="0"/>
                <a:cs typeface="Times New Roman" panose="02020603050405020304" pitchFamily="18" charset="0"/>
              </a:rPr>
              <a:t>quest</a:t>
            </a:r>
            <a:r>
              <a:rPr lang="pl-PL" dirty="0">
                <a:latin typeface="Calibri" panose="020F0502020204030204" pitchFamily="34" charset="0"/>
                <a:ea typeface="Calibri" panose="020F0502020204030204" pitchFamily="34" charset="0"/>
                <a:cs typeface="Times New Roman" panose="02020603050405020304" pitchFamily="18" charset="0"/>
              </a:rPr>
              <a:t> przeznaczony dla uczniów szkół zawodowych z zaburzeniami słuchu, kształcących się w szkołach branżowych o profilu </a:t>
            </a:r>
            <a:r>
              <a:rPr lang="pl-PL" dirty="0" smtClean="0">
                <a:latin typeface="Calibri" panose="020F0502020204030204" pitchFamily="34" charset="0"/>
                <a:ea typeface="Calibri" panose="020F0502020204030204" pitchFamily="34" charset="0"/>
                <a:cs typeface="Times New Roman" panose="02020603050405020304" pitchFamily="18" charset="0"/>
              </a:rPr>
              <a:t>turystycznym. </a:t>
            </a:r>
            <a:r>
              <a:rPr lang="pl-PL" dirty="0">
                <a:latin typeface="Calibri" panose="020F0502020204030204" pitchFamily="34" charset="0"/>
                <a:ea typeface="Calibri" panose="020F0502020204030204" pitchFamily="34" charset="0"/>
                <a:cs typeface="Times New Roman" panose="02020603050405020304" pitchFamily="18" charset="0"/>
              </a:rPr>
              <a:t/>
            </a:r>
            <a:br>
              <a:rPr lang="pl-PL" dirty="0">
                <a:latin typeface="Calibri" panose="020F0502020204030204" pitchFamily="34" charset="0"/>
                <a:ea typeface="Calibri" panose="020F0502020204030204" pitchFamily="34" charset="0"/>
                <a:cs typeface="Times New Roman" panose="02020603050405020304" pitchFamily="18" charset="0"/>
              </a:rPr>
            </a:br>
            <a:r>
              <a:rPr lang="pl-PL" dirty="0">
                <a:latin typeface="Calibri" panose="020F0502020204030204" pitchFamily="34" charset="0"/>
                <a:ea typeface="Calibri" panose="020F0502020204030204" pitchFamily="34" charset="0"/>
                <a:cs typeface="Times New Roman" panose="02020603050405020304" pitchFamily="18" charset="0"/>
              </a:rPr>
              <a:t>Jego celem jest zapoznanie uczniów z możliwościami </a:t>
            </a:r>
            <a:r>
              <a:rPr lang="pl-PL" dirty="0" smtClean="0">
                <a:latin typeface="Calibri" panose="020F0502020204030204" pitchFamily="34" charset="0"/>
                <a:ea typeface="Calibri" panose="020F0502020204030204" pitchFamily="34" charset="0"/>
                <a:cs typeface="Times New Roman" panose="02020603050405020304" pitchFamily="18" charset="0"/>
              </a:rPr>
              <a:t>spędzania wolnego czasu w sposób aktywny. Celem WQ jest przedstawienie form aktywności turystycznej i ruchowej bez wykorzystania specjalistycznych urządzeń typu sale fitness, siłownie, zorganizowane obiekty sportowe. Zarówno w naszym kraju jak i na świecie istnieje szereg możliwości związanych ze spędzaniem wolnego czasu i wypoczynku wykorzystując naturalne zasoby terenowe wokół najbliższych miejsc w których mieszkamy. WQ pozwoli na rozwijanie wyobraźni, wykorzystywanie miejsc dotychczas nieznanych a przy okazji pokarze w jaki sposób można spędzać wolne chwile i korzystać z aktywnego wypoczynku. </a:t>
            </a:r>
            <a:endParaRPr lang="pl-PL" dirty="0">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b="1" dirty="0">
                <a:latin typeface="Calibri" panose="020F0502020204030204" pitchFamily="34" charset="0"/>
                <a:ea typeface="Calibri" panose="020F0502020204030204" pitchFamily="34" charset="0"/>
                <a:cs typeface="Times New Roman" panose="02020603050405020304" pitchFamily="18" charset="0"/>
              </a:rPr>
              <a:t>Formy prezentacji</a:t>
            </a:r>
            <a:endParaRPr lang="pl-PL" dirty="0">
              <a:latin typeface="Calibri" panose="020F0502020204030204" pitchFamily="34" charset="0"/>
              <a:ea typeface="Calibri" panose="020F0502020204030204" pitchFamily="34" charset="0"/>
              <a:cs typeface="Times New Roman" panose="02020603050405020304" pitchFamily="18" charset="0"/>
            </a:endParaRPr>
          </a:p>
          <a:p>
            <a:pPr lvl="0">
              <a:lnSpc>
                <a:spcPct val="106000"/>
              </a:lnSpc>
            </a:pPr>
            <a:r>
              <a:rPr lang="pl-PL" dirty="0">
                <a:latin typeface="Calibri" panose="020F0502020204030204" pitchFamily="34" charset="0"/>
                <a:ea typeface="Calibri" panose="020F0502020204030204" pitchFamily="34" charset="0"/>
                <a:cs typeface="Times New Roman" panose="02020603050405020304" pitchFamily="18" charset="0"/>
              </a:rPr>
              <a:t>Prezentacja Power </a:t>
            </a:r>
            <a:r>
              <a:rPr lang="pl-PL" dirty="0" smtClean="0">
                <a:latin typeface="Calibri" panose="020F0502020204030204" pitchFamily="34" charset="0"/>
                <a:ea typeface="Calibri" panose="020F0502020204030204" pitchFamily="34" charset="0"/>
                <a:cs typeface="Times New Roman" panose="02020603050405020304" pitchFamily="18" charset="0"/>
              </a:rPr>
              <a:t>Point oraz przygotowanie mapy z zaznaczonymi formami wypoczynku w najbliższej odległości od naszej szkoły.</a:t>
            </a:r>
            <a:endParaRPr lang="pl-P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7002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6000"/>
              </a:lnSpc>
              <a:spcAft>
                <a:spcPts val="800"/>
              </a:spcAft>
            </a:pPr>
            <a:r>
              <a:rPr lang="pl-PL" b="1">
                <a:latin typeface="Calibri" panose="020F0502020204030204" pitchFamily="34" charset="0"/>
                <a:ea typeface="Calibri" panose="020F0502020204030204" pitchFamily="34" charset="0"/>
                <a:cs typeface="Times New Roman" panose="02020603050405020304" pitchFamily="18" charset="0"/>
              </a:rPr>
              <a:t>Opis pomysłu</a:t>
            </a:r>
            <a:endParaRPr lang="pl-P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buFont typeface="Symbol" panose="05050102010706020507" pitchFamily="18" charset="2"/>
              <a:buChar char=""/>
            </a:pPr>
            <a:r>
              <a:rPr lang="pl-PL">
                <a:latin typeface="Calibri" panose="020F0502020204030204" pitchFamily="34" charset="0"/>
                <a:ea typeface="Calibri" panose="020F0502020204030204" pitchFamily="34" charset="0"/>
                <a:cs typeface="Times New Roman" panose="02020603050405020304" pitchFamily="18" charset="0"/>
              </a:rPr>
              <a:t>Uczniowie w oparciu dostępne materiały zbierają informacje o rodzajach peruk, z jakich materiałów są wykonane, w jaki sposób należy dbać o peruki</a:t>
            </a:r>
          </a:p>
          <a:p>
            <a:pPr marL="342900" lvl="0" indent="-342900">
              <a:lnSpc>
                <a:spcPct val="106000"/>
              </a:lnSpc>
              <a:buFont typeface="Symbol" panose="05050102010706020507" pitchFamily="18" charset="2"/>
              <a:buChar char=""/>
            </a:pPr>
            <a:r>
              <a:rPr lang="pl-PL">
                <a:latin typeface="Calibri" panose="020F0502020204030204" pitchFamily="34" charset="0"/>
                <a:ea typeface="Calibri" panose="020F0502020204030204" pitchFamily="34" charset="0"/>
                <a:cs typeface="Times New Roman" panose="02020603050405020304" pitchFamily="18" charset="0"/>
              </a:rPr>
              <a:t>W trakcie pracy grupowej przygotowują prezentację na temat peruk i ich przeznaczenia.</a:t>
            </a:r>
          </a:p>
          <a:p>
            <a:pPr marL="342900" lvl="0" indent="-342900">
              <a:lnSpc>
                <a:spcPct val="106000"/>
              </a:lnSpc>
              <a:spcAft>
                <a:spcPts val="800"/>
              </a:spcAft>
              <a:buFont typeface="Symbol" panose="05050102010706020507" pitchFamily="18" charset="2"/>
              <a:buChar char=""/>
            </a:pPr>
            <a:r>
              <a:rPr lang="pl-PL">
                <a:latin typeface="Calibri" panose="020F0502020204030204" pitchFamily="34" charset="0"/>
                <a:ea typeface="Calibri" panose="020F0502020204030204" pitchFamily="34" charset="0"/>
                <a:cs typeface="Times New Roman" panose="02020603050405020304" pitchFamily="18" charset="0"/>
              </a:rPr>
              <a:t>W ramach pracy grupowej opracowują prezentacje pokazującą wykorzystanie peruk na różne okazje oraz poznają metody pracy perukarza, a przede wszystkim poznają czym zajmuje się perukarz</a:t>
            </a:r>
          </a:p>
          <a:p>
            <a:pPr>
              <a:lnSpc>
                <a:spcPct val="106000"/>
              </a:lnSpc>
              <a:spcAft>
                <a:spcPts val="800"/>
              </a:spcAft>
            </a:pPr>
            <a:r>
              <a:rPr lang="pl-PL">
                <a:latin typeface="Calibri" panose="020F0502020204030204" pitchFamily="34" charset="0"/>
                <a:ea typeface="Calibri" panose="020F0502020204030204" pitchFamily="34" charset="0"/>
                <a:cs typeface="Times New Roman" panose="02020603050405020304" pitchFamily="18" charset="0"/>
              </a:rPr>
              <a:t>Podział na grupy może być dokonany według różnych kryteriów, np. ze względu na możliwości poznawcze uczniów, ich umiejętności, zainteresowania, tak aby „równo” rozłożyć siły w poszczególnych grupach. Uczniowie powinni otrzymać zestaw informacji startowych stanowiących wytyczne do pracy, np. z czego wykonuje się peruki, na jakie okazje, kto korzysta z peruk. </a:t>
            </a:r>
            <a:endParaRPr lang="pl-PL" dirty="0">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270457"/>
            <a:ext cx="9144000" cy="6220496"/>
          </a:xfrm>
        </p:spPr>
        <p:txBody>
          <a:bodyPr>
            <a:normAutofit fontScale="90000"/>
          </a:bodyPr>
          <a:lstStyle/>
          <a:p>
            <a:pPr>
              <a:lnSpc>
                <a:spcPct val="106000"/>
              </a:lnSpc>
              <a:spcAft>
                <a:spcPts val="800"/>
              </a:spcAft>
            </a:pPr>
            <a:r>
              <a:rPr lang="pl-PL" sz="2200" b="1" dirty="0">
                <a:latin typeface="Calibri" panose="020F0502020204030204" pitchFamily="34" charset="0"/>
                <a:ea typeface="Calibri" panose="020F0502020204030204" pitchFamily="34" charset="0"/>
                <a:cs typeface="Times New Roman" panose="02020603050405020304" pitchFamily="18" charset="0"/>
              </a:rPr>
              <a:t>Opis </a:t>
            </a:r>
            <a:r>
              <a:rPr lang="pl-PL" sz="2200" b="1" dirty="0" smtClean="0">
                <a:latin typeface="Calibri" panose="020F0502020204030204" pitchFamily="34" charset="0"/>
                <a:ea typeface="Calibri" panose="020F0502020204030204" pitchFamily="34" charset="0"/>
                <a:cs typeface="Times New Roman" panose="02020603050405020304" pitchFamily="18" charset="0"/>
              </a:rPr>
              <a:t>pomysłu</a:t>
            </a:r>
            <a:br>
              <a:rPr lang="pl-PL" sz="2200" b="1" dirty="0" smtClean="0">
                <a:latin typeface="Calibri" panose="020F0502020204030204" pitchFamily="34" charset="0"/>
                <a:ea typeface="Calibri" panose="020F0502020204030204" pitchFamily="34" charset="0"/>
                <a:cs typeface="Times New Roman" panose="02020603050405020304" pitchFamily="18" charset="0"/>
              </a:rPr>
            </a:br>
            <a:r>
              <a:rPr lang="pl-PL" sz="2200" dirty="0">
                <a:latin typeface="Calibri" panose="020F0502020204030204" pitchFamily="34" charset="0"/>
                <a:ea typeface="Calibri" panose="020F0502020204030204" pitchFamily="34" charset="0"/>
                <a:cs typeface="Times New Roman" panose="02020603050405020304" pitchFamily="18" charset="0"/>
              </a:rPr>
              <a:t/>
            </a:r>
            <a:br>
              <a:rPr lang="pl-PL" sz="2200" dirty="0">
                <a:latin typeface="Calibri" panose="020F0502020204030204" pitchFamily="34" charset="0"/>
                <a:ea typeface="Calibri" panose="020F0502020204030204" pitchFamily="34" charset="0"/>
                <a:cs typeface="Times New Roman" panose="02020603050405020304" pitchFamily="18" charset="0"/>
              </a:rPr>
            </a:br>
            <a:r>
              <a:rPr lang="pl-PL" sz="2200" dirty="0">
                <a:latin typeface="Calibri" panose="020F0502020204030204" pitchFamily="34" charset="0"/>
                <a:ea typeface="Calibri" panose="020F0502020204030204" pitchFamily="34" charset="0"/>
                <a:cs typeface="Times New Roman" panose="02020603050405020304" pitchFamily="18" charset="0"/>
              </a:rPr>
              <a:t>Uczniowie w oparciu dostępne materiały zbierają informacje o </a:t>
            </a:r>
            <a:r>
              <a:rPr lang="pl-PL" sz="2200" dirty="0" smtClean="0">
                <a:latin typeface="Calibri" panose="020F0502020204030204" pitchFamily="34" charset="0"/>
                <a:ea typeface="Calibri" panose="020F0502020204030204" pitchFamily="34" charset="0"/>
                <a:cs typeface="Times New Roman" panose="02020603050405020304" pitchFamily="18" charset="0"/>
              </a:rPr>
              <a:t>możliwościach spędzania wolnego czasu dzięki różnego rodzaju aktywnościom ruchowym w najbliższej okolicy bez konieczności korzystania z miejsc wyspecjalizowanych w tym kierunku. </a:t>
            </a:r>
            <a:r>
              <a:rPr lang="pl-PL" sz="2200" dirty="0">
                <a:latin typeface="Calibri" panose="020F0502020204030204" pitchFamily="34" charset="0"/>
                <a:ea typeface="Calibri" panose="020F0502020204030204" pitchFamily="34" charset="0"/>
                <a:cs typeface="Times New Roman" panose="02020603050405020304" pitchFamily="18" charset="0"/>
              </a:rPr>
              <a:t/>
            </a:r>
            <a:br>
              <a:rPr lang="pl-PL" sz="2200" dirty="0">
                <a:latin typeface="Calibri" panose="020F0502020204030204" pitchFamily="34" charset="0"/>
                <a:ea typeface="Calibri" panose="020F0502020204030204" pitchFamily="34" charset="0"/>
                <a:cs typeface="Times New Roman" panose="02020603050405020304" pitchFamily="18" charset="0"/>
              </a:rPr>
            </a:br>
            <a:r>
              <a:rPr lang="pl-PL" sz="2200" dirty="0">
                <a:latin typeface="Calibri" panose="020F0502020204030204" pitchFamily="34" charset="0"/>
                <a:ea typeface="Calibri" panose="020F0502020204030204" pitchFamily="34" charset="0"/>
                <a:cs typeface="Times New Roman" panose="02020603050405020304" pitchFamily="18" charset="0"/>
              </a:rPr>
              <a:t>W trakcie pracy grupowej przygotowują prezentację na temat </a:t>
            </a:r>
            <a:r>
              <a:rPr lang="pl-PL" sz="2200" dirty="0" smtClean="0">
                <a:latin typeface="Calibri" panose="020F0502020204030204" pitchFamily="34" charset="0"/>
                <a:ea typeface="Calibri" panose="020F0502020204030204" pitchFamily="34" charset="0"/>
                <a:cs typeface="Times New Roman" panose="02020603050405020304" pitchFamily="18" charset="0"/>
              </a:rPr>
              <a:t>możliwości form aktywnego wypoczynku. Dodatkowo przygotują mapę najbliższej okolicy naszej szkoły z zaznaczonymi miejscami, w których można oddawać się różnorakim aktywnościom sportowym. </a:t>
            </a:r>
            <a:r>
              <a:rPr lang="pl-PL" sz="2200" dirty="0">
                <a:latin typeface="Calibri" panose="020F0502020204030204" pitchFamily="34" charset="0"/>
                <a:ea typeface="Calibri" panose="020F0502020204030204" pitchFamily="34" charset="0"/>
                <a:cs typeface="Times New Roman" panose="02020603050405020304" pitchFamily="18" charset="0"/>
              </a:rPr>
              <a:t/>
            </a:r>
            <a:br>
              <a:rPr lang="pl-PL" sz="2200" dirty="0">
                <a:latin typeface="Calibri" panose="020F0502020204030204" pitchFamily="34" charset="0"/>
                <a:ea typeface="Calibri" panose="020F0502020204030204" pitchFamily="34" charset="0"/>
                <a:cs typeface="Times New Roman" panose="02020603050405020304" pitchFamily="18" charset="0"/>
              </a:rPr>
            </a:br>
            <a:r>
              <a:rPr lang="pl-PL" sz="2200" dirty="0">
                <a:latin typeface="Calibri" panose="020F0502020204030204" pitchFamily="34" charset="0"/>
                <a:ea typeface="Calibri" panose="020F0502020204030204" pitchFamily="34" charset="0"/>
                <a:cs typeface="Times New Roman" panose="02020603050405020304" pitchFamily="18" charset="0"/>
              </a:rPr>
              <a:t/>
            </a:r>
            <a:br>
              <a:rPr lang="pl-PL" sz="2200" dirty="0">
                <a:latin typeface="Calibri" panose="020F0502020204030204" pitchFamily="34" charset="0"/>
                <a:ea typeface="Calibri" panose="020F0502020204030204" pitchFamily="34" charset="0"/>
                <a:cs typeface="Times New Roman" panose="02020603050405020304" pitchFamily="18" charset="0"/>
              </a:rPr>
            </a:br>
            <a:r>
              <a:rPr lang="pl-PL" sz="2200" dirty="0">
                <a:latin typeface="Calibri" panose="020F0502020204030204" pitchFamily="34" charset="0"/>
                <a:ea typeface="Calibri" panose="020F0502020204030204" pitchFamily="34" charset="0"/>
                <a:cs typeface="Times New Roman" panose="02020603050405020304" pitchFamily="18" charset="0"/>
              </a:rPr>
              <a:t>Podział na grupy może być dokonany według różnych kryteriów, np. ze względu na możliwości poznawcze uczniów, ich umiejętności, zainteresowania, tak aby „równo” rozłożyć siły w poszczególnych grupach. Uczniowie powinni otrzymać zestaw informacji startowych stanowiących wytyczne do pracy, np. </a:t>
            </a:r>
            <a:r>
              <a:rPr lang="pl-PL" sz="2200" dirty="0" smtClean="0">
                <a:latin typeface="Calibri" panose="020F0502020204030204" pitchFamily="34" charset="0"/>
                <a:ea typeface="Calibri" panose="020F0502020204030204" pitchFamily="34" charset="0"/>
                <a:cs typeface="Times New Roman" panose="02020603050405020304" pitchFamily="18" charset="0"/>
              </a:rPr>
              <a:t>o różnych formach aktywnego wypoczynku, miejscach które można wykorzystywać do poprawy swojej kondycji fizycznej. </a:t>
            </a:r>
            <a:r>
              <a:rPr lang="pl-PL" sz="4000" dirty="0">
                <a:latin typeface="Calibri" panose="020F0502020204030204" pitchFamily="34" charset="0"/>
                <a:ea typeface="Calibri" panose="020F0502020204030204" pitchFamily="34" charset="0"/>
                <a:cs typeface="Times New Roman" panose="02020603050405020304" pitchFamily="18" charset="0"/>
              </a:rPr>
              <a:t/>
            </a:r>
            <a:br>
              <a:rPr lang="pl-PL" sz="4000" dirty="0">
                <a:latin typeface="Calibri" panose="020F0502020204030204" pitchFamily="34" charset="0"/>
                <a:ea typeface="Calibri" panose="020F0502020204030204" pitchFamily="34" charset="0"/>
                <a:cs typeface="Times New Roman" panose="02020603050405020304" pitchFamily="18" charset="0"/>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endParaRPr lang="pl-PL" sz="3700" dirty="0">
              <a:solidFill>
                <a:schemeClr val="bg1"/>
              </a:solidFill>
            </a:endParaRPr>
          </a:p>
        </p:txBody>
      </p:sp>
    </p:spTree>
    <p:extLst>
      <p:ext uri="{BB962C8B-B14F-4D97-AF65-F5344CB8AC3E}">
        <p14:creationId xmlns:p14="http://schemas.microsoft.com/office/powerpoint/2010/main" val="3223510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50761"/>
            <a:ext cx="9144000" cy="5422005"/>
          </a:xfrm>
        </p:spPr>
        <p:txBody>
          <a:bodyPr>
            <a:normAutofit fontScale="90000"/>
          </a:bodyPr>
          <a:lstStyle/>
          <a:p>
            <a:pPr>
              <a:lnSpc>
                <a:spcPct val="106000"/>
              </a:lnSpc>
              <a:spcAft>
                <a:spcPts val="800"/>
              </a:spcAft>
            </a:pP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2700" b="1" dirty="0" smtClean="0">
                <a:latin typeface="Calibri" panose="020F0502020204030204" pitchFamily="34" charset="0"/>
                <a:ea typeface="Calibri" panose="020F0502020204030204" pitchFamily="34" charset="0"/>
                <a:cs typeface="Times New Roman" panose="02020603050405020304" pitchFamily="18" charset="0"/>
              </a:rPr>
              <a:t>Sugerowany </a:t>
            </a:r>
            <a:r>
              <a:rPr lang="pl-PL" sz="2700" b="1" dirty="0">
                <a:latin typeface="Calibri" panose="020F0502020204030204" pitchFamily="34" charset="0"/>
                <a:ea typeface="Calibri" panose="020F0502020204030204" pitchFamily="34" charset="0"/>
                <a:cs typeface="Times New Roman" panose="02020603050405020304" pitchFamily="18" charset="0"/>
              </a:rPr>
              <a:t>czas na realizacje WQ: </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a:latin typeface="Calibri" panose="020F0502020204030204" pitchFamily="34" charset="0"/>
                <a:ea typeface="Calibri" panose="020F0502020204030204" pitchFamily="34" charset="0"/>
                <a:cs typeface="Times New Roman" panose="02020603050405020304" pitchFamily="18" charset="0"/>
              </a:rPr>
              <a:t>12 godzin lekcyjnych</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b="1" dirty="0">
                <a:latin typeface="Calibri" panose="020F0502020204030204" pitchFamily="34" charset="0"/>
                <a:ea typeface="Calibri" panose="020F0502020204030204" pitchFamily="34" charset="0"/>
                <a:cs typeface="Times New Roman" panose="02020603050405020304" pitchFamily="18" charset="0"/>
              </a:rPr>
              <a:t>Kryteria oceny:</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a:latin typeface="Calibri" panose="020F0502020204030204" pitchFamily="34" charset="0"/>
                <a:ea typeface="Calibri" panose="020F0502020204030204" pitchFamily="34" charset="0"/>
                <a:cs typeface="Times New Roman" panose="02020603050405020304" pitchFamily="18" charset="0"/>
              </a:rPr>
              <a:t>Ocenie podlegać będzie stopień wyczerpania tematu, należy przygotować i ukierunkować uczniów na odpowiednią wiedzę, która zapewni maksymalną ocenę (5). Przekroczenie tego poziomu – ocena 6.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b="1" dirty="0">
                <a:latin typeface="Calibri" panose="020F0502020204030204" pitchFamily="34" charset="0"/>
                <a:ea typeface="Calibri" panose="020F0502020204030204" pitchFamily="34" charset="0"/>
                <a:cs typeface="Times New Roman" panose="02020603050405020304" pitchFamily="18" charset="0"/>
              </a:rPr>
              <a:t>Ewaluacja:</a:t>
            </a:r>
            <a:r>
              <a:rPr lang="pl-PL" sz="2700" dirty="0">
                <a:latin typeface="Calibri" panose="020F0502020204030204" pitchFamily="34" charset="0"/>
                <a:ea typeface="Calibri" panose="020F0502020204030204" pitchFamily="34" charset="0"/>
                <a:cs typeface="Times New Roman" panose="02020603050405020304" pitchFamily="18" charset="0"/>
              </a:rPr>
              <a:t/>
            </a:r>
            <a:br>
              <a:rPr lang="pl-PL" sz="2700" dirty="0">
                <a:latin typeface="Calibri" panose="020F0502020204030204" pitchFamily="34" charset="0"/>
                <a:ea typeface="Calibri" panose="020F0502020204030204" pitchFamily="34" charset="0"/>
                <a:cs typeface="Times New Roman" panose="02020603050405020304" pitchFamily="18" charset="0"/>
              </a:rPr>
            </a:br>
            <a:r>
              <a:rPr lang="pl-PL" sz="2700" dirty="0">
                <a:latin typeface="Calibri" panose="020F0502020204030204" pitchFamily="34" charset="0"/>
                <a:ea typeface="Calibri" panose="020F0502020204030204" pitchFamily="34" charset="0"/>
                <a:cs typeface="Times New Roman" panose="02020603050405020304" pitchFamily="18" charset="0"/>
              </a:rPr>
              <a:t>Nauczyciel powinien dokładnie przeanalizować treści wspólnie z uczniami, aż do momentu ich zrozumienia przez uczniów. Powinien jednak bardziej służyć im pomocą, radą, wyjaśnieniami, a nie gotowymi rozwiązaniami. Taka metoda będzie dobrą formą wdrażania do samodzielnego działania i twórczego myślenia.</a:t>
            </a:r>
            <a:endParaRPr lang="pl-PL"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7590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pPr algn="ct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en-US" sz="4000" b="1" dirty="0">
                <a:solidFill>
                  <a:schemeClr val="tx1"/>
                </a:solidFill>
              </a:rPr>
              <a:t>REALIZACJA WQ </a:t>
            </a:r>
            <a:endParaRPr lang="pl-PL" sz="3700" dirty="0">
              <a:solidFill>
                <a:schemeClr val="bg1"/>
              </a:solidFill>
            </a:endParaRPr>
          </a:p>
        </p:txBody>
      </p:sp>
      <p:pic>
        <p:nvPicPr>
          <p:cNvPr id="3" name="Obraz 2"/>
          <p:cNvPicPr>
            <a:picLocks noChangeAspect="1"/>
          </p:cNvPicPr>
          <p:nvPr/>
        </p:nvPicPr>
        <p:blipFill>
          <a:blip r:embed="rId2"/>
          <a:stretch>
            <a:fillRect/>
          </a:stretch>
        </p:blipFill>
        <p:spPr>
          <a:xfrm>
            <a:off x="3112137" y="255411"/>
            <a:ext cx="5709889" cy="5709889"/>
          </a:xfrm>
          <a:prstGeom prst="rect">
            <a:avLst/>
          </a:prstGeom>
        </p:spPr>
      </p:pic>
    </p:spTree>
    <p:extLst>
      <p:ext uri="{BB962C8B-B14F-4D97-AF65-F5344CB8AC3E}">
        <p14:creationId xmlns:p14="http://schemas.microsoft.com/office/powerpoint/2010/main" val="3579990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231821"/>
            <a:ext cx="9144000" cy="6259132"/>
          </a:xfrm>
        </p:spPr>
        <p:txBody>
          <a:bodyPr>
            <a:normAutofit fontScale="90000"/>
          </a:bodyPr>
          <a:lstStyle/>
          <a:p>
            <a:pPr>
              <a:lnSpc>
                <a:spcPct val="106000"/>
              </a:lnSpc>
              <a:spcAft>
                <a:spcPts val="800"/>
              </a:spcAft>
            </a:pPr>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2000" b="1" dirty="0" smtClean="0">
                <a:latin typeface="+mn-lt"/>
                <a:ea typeface="Calibri" panose="020F0502020204030204" pitchFamily="34" charset="0"/>
                <a:cs typeface="Times New Roman" panose="02020603050405020304" pitchFamily="18" charset="0"/>
              </a:rPr>
              <a:t>Wprowadzenie</a:t>
            </a:r>
            <a:r>
              <a:rPr lang="pl-PL" sz="2000" b="1" dirty="0">
                <a:latin typeface="+mn-lt"/>
                <a:ea typeface="Calibri" panose="020F0502020204030204" pitchFamily="34" charset="0"/>
                <a:cs typeface="Times New Roman" panose="02020603050405020304" pitchFamily="18" charset="0"/>
              </a:rPr>
              <a:t>:</a:t>
            </a:r>
            <a:r>
              <a:rPr lang="pl-PL" sz="2000" dirty="0">
                <a:latin typeface="+mn-lt"/>
                <a:ea typeface="Calibri" panose="020F0502020204030204" pitchFamily="34" charset="0"/>
                <a:cs typeface="Times New Roman" panose="02020603050405020304" pitchFamily="18" charset="0"/>
              </a:rPr>
              <a:t/>
            </a:r>
            <a:br>
              <a:rPr lang="pl-PL" sz="2000" dirty="0">
                <a:latin typeface="+mn-lt"/>
                <a:ea typeface="Calibri" panose="020F0502020204030204" pitchFamily="34" charset="0"/>
                <a:cs typeface="Times New Roman" panose="02020603050405020304" pitchFamily="18" charset="0"/>
              </a:rPr>
            </a:br>
            <a:r>
              <a:rPr lang="pl-PL" sz="2000" dirty="0">
                <a:latin typeface="+mn-lt"/>
              </a:rPr>
              <a:t>Choć każdy z nas z pewnością inaczej wyobraża sobie idealny urlop, to nie da się ukryć, że coraz więcej osób w trakcie wakacji stawia na aktywny wypoczynek. Zalety takiego rozwiązania można wymieniać bez końca: pozytywny wpływ na zdrowie i samopoczucie, możliwość poznania nowych sposób spędzania czasu, a wreszcie pozytywna dawka emocji i świetna zabawa. Spośród popularnych form aktywnego wypoczynku </a:t>
            </a:r>
            <a:r>
              <a:rPr lang="pl-PL" sz="2000" dirty="0" smtClean="0">
                <a:latin typeface="+mn-lt"/>
              </a:rPr>
              <a:t>chcę przedstawić kilka </a:t>
            </a:r>
            <a:r>
              <a:rPr lang="pl-PL" sz="2000" dirty="0">
                <a:latin typeface="+mn-lt"/>
              </a:rPr>
              <a:t>propozycji, które zadowolą zarówno poszukujących kontaktu z naturą, jak i chcących spróbować czegoś nowego</a:t>
            </a:r>
            <a:r>
              <a:rPr lang="pl-PL" sz="2000" dirty="0" smtClean="0">
                <a:latin typeface="+mn-lt"/>
              </a:rPr>
              <a:t>.</a:t>
            </a:r>
            <a:br>
              <a:rPr lang="pl-PL" sz="2000" dirty="0" smtClean="0">
                <a:latin typeface="+mn-lt"/>
              </a:rPr>
            </a:br>
            <a:r>
              <a:rPr lang="pl-PL" sz="2000" dirty="0" smtClean="0">
                <a:latin typeface="+mn-lt"/>
              </a:rPr>
              <a:t>Ileż </a:t>
            </a:r>
            <a:r>
              <a:rPr lang="pl-PL" sz="2000" dirty="0">
                <a:latin typeface="+mn-lt"/>
              </a:rPr>
              <a:t>możliwości stwarzają nam malownicze, górskie tereny! Coś dla siebie znajdą tutaj nie tylko miłośnicy górskich wędrówek, malowniczych widoków i odpoczynku z dala od zgiełku. Jeśli marzy Wam się aktywny wypoczynek i podczas urlopu nie lubicie się nudzić, </a:t>
            </a:r>
            <a:r>
              <a:rPr lang="pl-PL" sz="2000" dirty="0" smtClean="0">
                <a:latin typeface="+mn-lt"/>
              </a:rPr>
              <a:t>górskie wycieczki i spacery nie mają sobie równych!!. </a:t>
            </a:r>
            <a:br>
              <a:rPr lang="pl-PL" sz="2000" dirty="0" smtClean="0">
                <a:latin typeface="+mn-lt"/>
              </a:rPr>
            </a:br>
            <a:r>
              <a:rPr lang="pl-PL" sz="2000" dirty="0" smtClean="0">
                <a:latin typeface="+mn-lt"/>
              </a:rPr>
              <a:t>Jazda </a:t>
            </a:r>
            <a:r>
              <a:rPr lang="pl-PL" sz="2000" dirty="0">
                <a:latin typeface="+mn-lt"/>
              </a:rPr>
              <a:t>konna - znakomita propozycja aktywnego wypoczynku dla całej rodziny. Zarówno w mniejszych, agroturystycznych ośrodkach, jak i turystycznych miastach nie brakuje szkółek jeździeckich oferujących szeroki zakres zajęć. Na atrakcje mogą tutaj liczyć nie tylko początkujący, lecz także zaawansowani – ośrodki jeździeckie umożliwiają nam rozpoczęcie swojej przygody z jeździectwem, ale też wzięcie udziału w wyprawach konnych po okolicy. Górskie stadniny są zwykle zlokalizowane na atrakcyjnych terenach, w pobliżu których można spotkać inne zwierzęta – owce, kozy lub barany z pewnością zachwycą szczególnie najmłodszych.</a:t>
            </a:r>
            <a:endParaRPr lang="pl-PL" sz="2000" dirty="0">
              <a:latin typeface="+mn-lt"/>
            </a:endParaRPr>
          </a:p>
        </p:txBody>
      </p:sp>
    </p:spTree>
    <p:extLst>
      <p:ext uri="{BB962C8B-B14F-4D97-AF65-F5344CB8AC3E}">
        <p14:creationId xmlns:p14="http://schemas.microsoft.com/office/powerpoint/2010/main" val="1311709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180305"/>
            <a:ext cx="9144000" cy="6310648"/>
          </a:xfrm>
        </p:spPr>
        <p:txBody>
          <a:bodyPr>
            <a:normAutofit fontScale="90000"/>
          </a:bodyPr>
          <a:lstStyle/>
          <a:p>
            <a:r>
              <a:rPr lang="pl-PL" sz="1800" b="0" i="0" dirty="0" smtClean="0">
                <a:solidFill>
                  <a:schemeClr val="tx1"/>
                </a:solidFill>
                <a:effectLst/>
                <a:latin typeface="+mn-lt"/>
              </a:rPr>
              <a:t/>
            </a:r>
            <a:br>
              <a:rPr lang="pl-PL" sz="1800" b="0" i="0" dirty="0" smtClean="0">
                <a:solidFill>
                  <a:schemeClr val="tx1"/>
                </a:solidFill>
                <a:effectLst/>
                <a:latin typeface="+mn-lt"/>
              </a:rPr>
            </a:br>
            <a:r>
              <a:rPr lang="pl-PL" sz="1800" dirty="0">
                <a:solidFill>
                  <a:schemeClr val="tx1"/>
                </a:solidFill>
                <a:latin typeface="+mn-lt"/>
              </a:rPr>
              <a:t/>
            </a:r>
            <a:br>
              <a:rPr lang="pl-PL" sz="1800" dirty="0">
                <a:solidFill>
                  <a:schemeClr val="tx1"/>
                </a:solidFill>
                <a:latin typeface="+mn-lt"/>
              </a:rPr>
            </a:br>
            <a:r>
              <a:rPr lang="pl-PL" sz="1800" dirty="0" smtClean="0">
                <a:solidFill>
                  <a:schemeClr val="tx1"/>
                </a:solidFill>
                <a:latin typeface="+mn-lt"/>
              </a:rPr>
              <a:t/>
            </a:r>
            <a:br>
              <a:rPr lang="pl-PL" sz="1800" dirty="0" smtClean="0">
                <a:solidFill>
                  <a:schemeClr val="tx1"/>
                </a:solidFill>
                <a:latin typeface="+mn-lt"/>
              </a:rPr>
            </a:br>
            <a:r>
              <a:rPr lang="pl-PL" sz="1800" dirty="0">
                <a:solidFill>
                  <a:schemeClr val="tx1"/>
                </a:solidFill>
                <a:latin typeface="+mn-lt"/>
              </a:rPr>
              <a:t/>
            </a:r>
            <a:br>
              <a:rPr lang="pl-PL" sz="1800" dirty="0">
                <a:solidFill>
                  <a:schemeClr val="tx1"/>
                </a:solidFill>
                <a:latin typeface="+mn-lt"/>
              </a:rPr>
            </a:br>
            <a:r>
              <a:rPr lang="pl-PL" sz="2700" b="1" i="0" dirty="0" smtClean="0">
                <a:solidFill>
                  <a:schemeClr val="tx1"/>
                </a:solidFill>
                <a:effectLst/>
                <a:latin typeface="+mn-lt"/>
              </a:rPr>
              <a:t>Wprowadzenie </a:t>
            </a:r>
            <a:r>
              <a:rPr lang="pl-PL" sz="2700" b="0" i="0" dirty="0" smtClean="0">
                <a:solidFill>
                  <a:schemeClr val="tx1"/>
                </a:solidFill>
                <a:effectLst/>
                <a:latin typeface="+mn-lt"/>
              </a:rPr>
              <a:t/>
            </a:r>
            <a:br>
              <a:rPr lang="pl-PL" sz="2700" b="0" i="0" dirty="0" smtClean="0">
                <a:solidFill>
                  <a:schemeClr val="tx1"/>
                </a:solidFill>
                <a:effectLst/>
                <a:latin typeface="+mn-lt"/>
              </a:rPr>
            </a:br>
            <a:r>
              <a:rPr lang="pl-PL" sz="2700" dirty="0" smtClean="0">
                <a:solidFill>
                  <a:schemeClr val="tx1"/>
                </a:solidFill>
                <a:latin typeface="+mn-lt"/>
              </a:rPr>
              <a:t>Spływy </a:t>
            </a:r>
            <a:r>
              <a:rPr lang="pl-PL" sz="2700" dirty="0">
                <a:solidFill>
                  <a:schemeClr val="tx1"/>
                </a:solidFill>
                <a:latin typeface="+mn-lt"/>
              </a:rPr>
              <a:t>kajakowe i pontonowe - organizowane wszędzie tam, gdzie znajdują się wody powierzchniowe. Niemal każda górska dolina, jar czy rozpadlisko posiada jakiś ściek wodny, spośród których część znakomicie nadaje się do organizowania tego rodzaju aktywności. Warto pamiętać, że spływ kajakowy lub pontonowy to nie tylko znakomity sposób na aktywny wypoczynek, lecz także możliwość zwiedzenia i podziwiania lokalnych krajobrazów oraz zasobów przyrody z innej perspektywy. Ptactwo wodne, ryby, a wreszcie dzika i niezmącona niczym przyroda dostarczą wielu wrażeń nie tylko najmłodszym, lecz także wszystkim, którzy na łonie przyrody czują się jak w domu</a:t>
            </a:r>
            <a:r>
              <a:rPr lang="pl-PL" sz="2700" dirty="0" smtClean="0">
                <a:solidFill>
                  <a:schemeClr val="tx1"/>
                </a:solidFill>
                <a:latin typeface="+mn-lt"/>
              </a:rPr>
              <a:t>.</a:t>
            </a:r>
            <a:br>
              <a:rPr lang="pl-PL" sz="2700" dirty="0" smtClean="0">
                <a:solidFill>
                  <a:schemeClr val="tx1"/>
                </a:solidFill>
                <a:latin typeface="+mn-lt"/>
              </a:rPr>
            </a:br>
            <a:r>
              <a:rPr lang="pl-PL" sz="2700" dirty="0" smtClean="0">
                <a:solidFill>
                  <a:schemeClr val="tx1"/>
                </a:solidFill>
                <a:latin typeface="+mn-lt"/>
              </a:rPr>
              <a:t/>
            </a:r>
            <a:br>
              <a:rPr lang="pl-PL" sz="2700" dirty="0" smtClean="0">
                <a:solidFill>
                  <a:schemeClr val="tx1"/>
                </a:solidFill>
                <a:latin typeface="+mn-lt"/>
              </a:rPr>
            </a:br>
            <a:r>
              <a:rPr lang="pl-PL" sz="2700" dirty="0" err="1">
                <a:latin typeface="+mn-lt"/>
              </a:rPr>
              <a:t>Nordic</a:t>
            </a:r>
            <a:r>
              <a:rPr lang="pl-PL" sz="2700" dirty="0">
                <a:latin typeface="+mn-lt"/>
              </a:rPr>
              <a:t> </a:t>
            </a:r>
            <a:r>
              <a:rPr lang="pl-PL" sz="2700" dirty="0" err="1">
                <a:latin typeface="+mn-lt"/>
              </a:rPr>
              <a:t>walking</a:t>
            </a:r>
            <a:r>
              <a:rPr lang="pl-PL" sz="2700" dirty="0">
                <a:latin typeface="+mn-lt"/>
              </a:rPr>
              <a:t> - nadmorskie tereny dają idealne warunki dla amatorów pieszych wycieczek. Nie brakuje ścieżek i deptaków, którymi możemy przemierzać okolicę razem z bliskimi lub w pojedynkę. Spacerowanie z użyciem kijków w otoczeniu pięknej przyrody to wspaniała okazja do odprężenia się, wzmocnienia swojej kondycji, a także zadbania o sylwetkę. Nie mówiąc już o walorach zdrowotnych – wdychanie powietrza nasyconego jodem to znakomity sposób na poprawę prawidłowego funkcjonowania organizmu.</a:t>
            </a:r>
            <a:endParaRPr lang="pl-PL" sz="2700" dirty="0">
              <a:solidFill>
                <a:schemeClr val="tx1"/>
              </a:solidFill>
              <a:latin typeface="+mn-lt"/>
            </a:endParaRPr>
          </a:p>
        </p:txBody>
      </p:sp>
    </p:spTree>
    <p:extLst>
      <p:ext uri="{BB962C8B-B14F-4D97-AF65-F5344CB8AC3E}">
        <p14:creationId xmlns:p14="http://schemas.microsoft.com/office/powerpoint/2010/main" val="3099601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 xmlns:a16="http://schemas.microsoft.com/office/drawing/2014/main" id="{DCE1AED4-C7FF-4468-BF54-4470A0A3E2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 xmlns:a16="http://schemas.microsoft.com/office/drawing/2014/main" id="{BDE94FAB-AA60-43B4-A2C3-3A940B9A951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 xmlns:a16="http://schemas.microsoft.com/office/drawing/2014/main" id="{AB338DDD-7B3D-416E-B0B3-1BC2A0948CE9}"/>
              </a:ext>
            </a:extLst>
          </p:cNvPr>
          <p:cNvSpPr>
            <a:spLocks noGrp="1"/>
          </p:cNvSpPr>
          <p:nvPr>
            <p:ph type="ctrTitle"/>
          </p:nvPr>
        </p:nvSpPr>
        <p:spPr>
          <a:xfrm>
            <a:off x="1524000" y="4416721"/>
            <a:ext cx="9144000" cy="2074231"/>
          </a:xfrm>
        </p:spPr>
        <p:txBody>
          <a:bodyPr>
            <a:normAutofit fontScale="90000"/>
          </a:bodyPr>
          <a:lstStyle/>
          <a:p>
            <a:r>
              <a:rPr lang="pl-PL" sz="3700" b="0" i="0" dirty="0" smtClean="0">
                <a:solidFill>
                  <a:schemeClr val="bg1"/>
                </a:solidFill>
                <a:effectLst/>
                <a:latin typeface="Roboto"/>
              </a:rPr>
              <a:t/>
            </a:r>
            <a:br>
              <a:rPr lang="pl-PL" sz="3700" b="0" i="0" dirty="0" smtClean="0">
                <a:solidFill>
                  <a:schemeClr val="bg1"/>
                </a:solidFill>
                <a:effectLst/>
                <a:latin typeface="Roboto"/>
              </a:rPr>
            </a:br>
            <a:r>
              <a:rPr lang="pl-PL" sz="3700" dirty="0">
                <a:solidFill>
                  <a:schemeClr val="bg1"/>
                </a:solidFill>
                <a:latin typeface="Roboto"/>
              </a:rPr>
              <a:t/>
            </a:r>
            <a:br>
              <a:rPr lang="pl-PL" sz="3700" dirty="0">
                <a:solidFill>
                  <a:schemeClr val="bg1"/>
                </a:solidFill>
                <a:latin typeface="Roboto"/>
              </a:rPr>
            </a:br>
            <a:r>
              <a:rPr lang="pl-PL" sz="3700" dirty="0" smtClean="0">
                <a:solidFill>
                  <a:schemeClr val="bg1"/>
                </a:solidFill>
                <a:latin typeface="Roboto"/>
              </a:rPr>
              <a:t/>
            </a:r>
            <a:br>
              <a:rPr lang="pl-PL" sz="3700" dirty="0" smtClean="0">
                <a:solidFill>
                  <a:schemeClr val="bg1"/>
                </a:solidFill>
                <a:latin typeface="Roboto"/>
              </a:rPr>
            </a:br>
            <a:r>
              <a:rPr lang="pl-PL" sz="3700" dirty="0">
                <a:solidFill>
                  <a:schemeClr val="bg1"/>
                </a:solidFill>
                <a:latin typeface="Roboto"/>
              </a:rPr>
              <a:t/>
            </a:r>
            <a:br>
              <a:rPr lang="pl-PL" sz="3700" dirty="0">
                <a:solidFill>
                  <a:schemeClr val="bg1"/>
                </a:solidFill>
                <a:latin typeface="Roboto"/>
              </a:rPr>
            </a:br>
            <a:r>
              <a:rPr lang="pl-PL" sz="4000" b="1" dirty="0" smtClean="0">
                <a:solidFill>
                  <a:schemeClr val="tx1"/>
                </a:solidFill>
              </a:rPr>
              <a:t>Wprowadzenie</a:t>
            </a:r>
            <a:r>
              <a:rPr lang="pl-PL" sz="3600" b="1" dirty="0"/>
              <a:t> </a:t>
            </a:r>
            <a:r>
              <a:rPr lang="pl-PL" sz="3600" b="1" dirty="0" smtClean="0"/>
              <a:t/>
            </a:r>
            <a:br>
              <a:rPr lang="pl-PL" sz="3600" b="1" dirty="0" smtClean="0"/>
            </a:br>
            <a:r>
              <a:rPr lang="pl-PL" sz="3600" b="1" dirty="0" smtClean="0"/>
              <a:t/>
            </a:r>
            <a:br>
              <a:rPr lang="pl-PL" sz="3600" b="1" dirty="0" smtClean="0"/>
            </a:br>
            <a:r>
              <a:rPr lang="pl-PL" sz="2000" dirty="0" smtClean="0">
                <a:latin typeface="+mn-lt"/>
              </a:rPr>
              <a:t>Wycieczki </a:t>
            </a:r>
            <a:r>
              <a:rPr lang="pl-PL" sz="2000" dirty="0">
                <a:latin typeface="+mn-lt"/>
              </a:rPr>
              <a:t>rowerowe - znakomity sposób nie tylko na aktywny wypoczynek nad morzem, lecz także niepowtarzalna okazja do intensywnego zwiedzania nadmorskich okolic. Wybierając jednoślady, mamy możliwość zobaczyć znacznie więcej niż podczas pieszych wędrówek – na północy Polski nie brakuje malowniczych tras i ścieżek turystycznych, które są przeznaczone specjalnie dla rowerzystów. Nie są to trasy trudne i bardzo zaawansowane, przez co skorzystać z nich może każdy, kto lubi jazdę na rowerze. </a:t>
            </a:r>
            <a:r>
              <a:rPr lang="pl-PL" sz="2000" dirty="0" smtClean="0">
                <a:latin typeface="+mn-lt"/>
              </a:rPr>
              <a:t/>
            </a:r>
            <a:br>
              <a:rPr lang="pl-PL" sz="2000" dirty="0" smtClean="0">
                <a:latin typeface="+mn-lt"/>
              </a:rPr>
            </a:br>
            <a:r>
              <a:rPr lang="pl-PL" sz="2000" dirty="0" smtClean="0">
                <a:latin typeface="+mn-lt"/>
              </a:rPr>
              <a:t/>
            </a:r>
            <a:br>
              <a:rPr lang="pl-PL" sz="2000" dirty="0" smtClean="0">
                <a:latin typeface="+mn-lt"/>
              </a:rPr>
            </a:br>
            <a:r>
              <a:rPr lang="pl-PL" sz="2000" dirty="0" smtClean="0">
                <a:latin typeface="+mn-lt"/>
              </a:rPr>
              <a:t>Trekking to </a:t>
            </a:r>
            <a:r>
              <a:rPr lang="pl-PL" sz="2000" dirty="0">
                <a:latin typeface="+mn-lt"/>
              </a:rPr>
              <a:t>jedna z najpopularniejszych form aktywnego wypoczynku. Zorganizowane </a:t>
            </a:r>
            <a:r>
              <a:rPr lang="pl-PL" sz="2000" dirty="0" smtClean="0">
                <a:latin typeface="+mn-lt"/>
              </a:rPr>
              <a:t>i samodzielne wycieczki </a:t>
            </a:r>
            <a:r>
              <a:rPr lang="pl-PL" sz="2000" dirty="0">
                <a:latin typeface="+mn-lt"/>
              </a:rPr>
              <a:t>trekkingowe pozwolą na eksplorację oraz zwiedzanie ciekawych górskich zakątków </a:t>
            </a:r>
            <a:r>
              <a:rPr lang="pl-PL" sz="2000" dirty="0" smtClean="0">
                <a:latin typeface="+mn-lt"/>
              </a:rPr>
              <a:t>naszej okolicy. </a:t>
            </a:r>
            <a:br>
              <a:rPr lang="pl-PL" sz="2000" dirty="0" smtClean="0">
                <a:latin typeface="+mn-lt"/>
              </a:rPr>
            </a:br>
            <a:r>
              <a:rPr lang="pl-PL" sz="2000" dirty="0" smtClean="0">
                <a:latin typeface="+mn-lt"/>
              </a:rPr>
              <a:t/>
            </a:r>
            <a:br>
              <a:rPr lang="pl-PL" sz="2000" dirty="0" smtClean="0">
                <a:latin typeface="+mn-lt"/>
              </a:rPr>
            </a:br>
            <a:r>
              <a:rPr lang="pl-PL" sz="2000" dirty="0" smtClean="0">
                <a:latin typeface="+mn-lt"/>
              </a:rPr>
              <a:t>Niezależnie </a:t>
            </a:r>
            <a:r>
              <a:rPr lang="pl-PL" sz="2000" dirty="0">
                <a:latin typeface="+mn-lt"/>
              </a:rPr>
              <a:t>od miejsca, jakie wybierze się na wypoczynek, najbardziej popularną i dostępną formą aktywnego wypoczynku są piesze wędrówki. Odpowiednie przygotowanie, obuwie i odzież pozwalają na wędrowanie niezależnie od pory roku i w każdym terenie. Płaski i niezbyt wymagający teren, jak obszar nadmorski czy nizinne tereny leśne, odpowiednie są praktycznie dla każdego. Dodatkowo dużym ułatwieniem mogą być kijki trekkingowe, które pomogą nieco odciążyć stawy, ale i uruchomią górne partie mięśni podczas marszu, co będzie optymalnym treningiem ogólnorozwojowym nawet dla osób o dość niskiej kondycji fizycznej. Wraz ze stopniem zaawansowania piechurów, teren wędrówki, dystans do pokonania oraz jego zróżnicowanie śmiało może być zwiększane. Trzeba jednak pamiętać, aby mierzyć siły na zamiary, a także, że pewne trasy i okoliczności będą wymagały specjalnego przygotowania i sprzętu, jak na przykład zimowe wędrówki po górach.</a:t>
            </a:r>
            <a:endParaRPr lang="pl-PL" sz="2000" dirty="0">
              <a:solidFill>
                <a:schemeClr val="bg1"/>
              </a:solidFill>
              <a:latin typeface="+mn-lt"/>
            </a:endParaRPr>
          </a:p>
        </p:txBody>
      </p:sp>
    </p:spTree>
    <p:extLst>
      <p:ext uri="{BB962C8B-B14F-4D97-AF65-F5344CB8AC3E}">
        <p14:creationId xmlns:p14="http://schemas.microsoft.com/office/powerpoint/2010/main" val="340592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cja">
  <a:themeElements>
    <a:clrScheme name="Retrospekc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245</TotalTime>
  <Words>520</Words>
  <Application>Microsoft Office PowerPoint</Application>
  <PresentationFormat>Panoramiczny</PresentationFormat>
  <Paragraphs>83</Paragraphs>
  <Slides>17</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17</vt:i4>
      </vt:variant>
    </vt:vector>
  </HeadingPairs>
  <TitlesOfParts>
    <vt:vector size="23" baseType="lpstr">
      <vt:lpstr>Calibri</vt:lpstr>
      <vt:lpstr>Calibri Light</vt:lpstr>
      <vt:lpstr>Roboto</vt:lpstr>
      <vt:lpstr>Symbol</vt:lpstr>
      <vt:lpstr>Times New Roman</vt:lpstr>
      <vt:lpstr>Retrospekcja</vt:lpstr>
      <vt:lpstr>    Formy aktywnego wypoczynku w Polsce</vt:lpstr>
      <vt:lpstr>    ZAŁOŻENIA WQ</vt:lpstr>
      <vt:lpstr>    </vt:lpstr>
      <vt:lpstr>Opis pomysłu  Uczniowie w oparciu dostępne materiały zbierają informacje o możliwościach spędzania wolnego czasu dzięki różnego rodzaju aktywnościom ruchowym w najbliższej okolicy bez konieczności korzystania z miejsc wyspecjalizowanych w tym kierunku.  W trakcie pracy grupowej przygotowują prezentację na temat możliwości form aktywnego wypoczynku. Dodatkowo przygotują mapę najbliższej okolicy naszej szkoły z zaznaczonymi miejscami, w których można oddawać się różnorakim aktywnościom sportowym.   Podział na grupy może być dokonany według różnych kryteriów, np. ze względu na możliwości poznawcze uczniów, ich umiejętności, zainteresowania, tak aby „równo” rozłożyć siły w poszczególnych grupach. Uczniowie powinni otrzymać zestaw informacji startowych stanowiących wytyczne do pracy, np. o różnych formach aktywnego wypoczynku, miejscach które można wykorzystywać do poprawy swojej kondycji fizycznej.    </vt:lpstr>
      <vt:lpstr>  Sugerowany czas na realizacje WQ:  12 godzin lekcyjnych Kryteria oceny: Ocenie podlegać będzie stopień wyczerpania tematu, należy przygotować i ukierunkować uczniów na odpowiednią wiedzę, która zapewni maksymalną ocenę (5). Przekroczenie tego poziomu – ocena 6.  Ewaluacja: Nauczyciel powinien dokładnie przeanalizować treści wspólnie z uczniami, aż do momentu ich zrozumienia przez uczniów. Powinien jednak bardziej służyć im pomocą, radą, wyjaśnieniami, a nie gotowymi rozwiązaniami. Taka metoda będzie dobrą formą wdrażania do samodzielnego działania i twórczego myślenia.</vt:lpstr>
      <vt:lpstr>    REALIZACJA WQ </vt:lpstr>
      <vt:lpstr>  Wprowadzenie: Choć każdy z nas z pewnością inaczej wyobraża sobie idealny urlop, to nie da się ukryć, że coraz więcej osób w trakcie wakacji stawia na aktywny wypoczynek. Zalety takiego rozwiązania można wymieniać bez końca: pozytywny wpływ na zdrowie i samopoczucie, możliwość poznania nowych sposób spędzania czasu, a wreszcie pozytywna dawka emocji i świetna zabawa. Spośród popularnych form aktywnego wypoczynku chcę przedstawić kilka propozycji, które zadowolą zarówno poszukujących kontaktu z naturą, jak i chcących spróbować czegoś nowego. Ileż możliwości stwarzają nam malownicze, górskie tereny! Coś dla siebie znajdą tutaj nie tylko miłośnicy górskich wędrówek, malowniczych widoków i odpoczynku z dala od zgiełku. Jeśli marzy Wam się aktywny wypoczynek i podczas urlopu nie lubicie się nudzić, górskie wycieczki i spacery nie mają sobie równych!!.  Jazda konna - znakomita propozycja aktywnego wypoczynku dla całej rodziny. Zarówno w mniejszych, agroturystycznych ośrodkach, jak i turystycznych miastach nie brakuje szkółek jeździeckich oferujących szeroki zakres zajęć. Na atrakcje mogą tutaj liczyć nie tylko początkujący, lecz także zaawansowani – ośrodki jeździeckie umożliwiają nam rozpoczęcie swojej przygody z jeździectwem, ale też wzięcie udziału w wyprawach konnych po okolicy. Górskie stadniny są zwykle zlokalizowane na atrakcyjnych terenach, w pobliżu których można spotkać inne zwierzęta – owce, kozy lub barany z pewnością zachwycą szczególnie najmłodszych.</vt:lpstr>
      <vt:lpstr>    Wprowadzenie  Spływy kajakowe i pontonowe - organizowane wszędzie tam, gdzie znajdują się wody powierzchniowe. Niemal każda górska dolina, jar czy rozpadlisko posiada jakiś ściek wodny, spośród których część znakomicie nadaje się do organizowania tego rodzaju aktywności. Warto pamiętać, że spływ kajakowy lub pontonowy to nie tylko znakomity sposób na aktywny wypoczynek, lecz także możliwość zwiedzenia i podziwiania lokalnych krajobrazów oraz zasobów przyrody z innej perspektywy. Ptactwo wodne, ryby, a wreszcie dzika i niezmącona niczym przyroda dostarczą wielu wrażeń nie tylko najmłodszym, lecz także wszystkim, którzy na łonie przyrody czują się jak w domu.  Nordic walking - nadmorskie tereny dają idealne warunki dla amatorów pieszych wycieczek. Nie brakuje ścieżek i deptaków, którymi możemy przemierzać okolicę razem z bliskimi lub w pojedynkę. Spacerowanie z użyciem kijków w otoczeniu pięknej przyrody to wspaniała okazja do odprężenia się, wzmocnienia swojej kondycji, a także zadbania o sylwetkę. Nie mówiąc już o walorach zdrowotnych – wdychanie powietrza nasyconego jodem to znakomity sposób na poprawę prawidłowego funkcjonowania organizmu.</vt:lpstr>
      <vt:lpstr>    Wprowadzenie   Wycieczki rowerowe - znakomity sposób nie tylko na aktywny wypoczynek nad morzem, lecz także niepowtarzalna okazja do intensywnego zwiedzania nadmorskich okolic. Wybierając jednoślady, mamy możliwość zobaczyć znacznie więcej niż podczas pieszych wędrówek – na północy Polski nie brakuje malowniczych tras i ścieżek turystycznych, które są przeznaczone specjalnie dla rowerzystów. Nie są to trasy trudne i bardzo zaawansowane, przez co skorzystać z nich może każdy, kto lubi jazdę na rowerze.   Trekking to jedna z najpopularniejszych form aktywnego wypoczynku. Zorganizowane i samodzielne wycieczki trekkingowe pozwolą na eksplorację oraz zwiedzanie ciekawych górskich zakątków naszej okolicy.   Niezależnie od miejsca, jakie wybierze się na wypoczynek, najbardziej popularną i dostępną formą aktywnego wypoczynku są piesze wędrówki. Odpowiednie przygotowanie, obuwie i odzież pozwalają na wędrowanie niezależnie od pory roku i w każdym terenie. Płaski i niezbyt wymagający teren, jak obszar nadmorski czy nizinne tereny leśne, odpowiednie są praktycznie dla każdego. Dodatkowo dużym ułatwieniem mogą być kijki trekkingowe, które pomogą nieco odciążyć stawy, ale i uruchomią górne partie mięśni podczas marszu, co będzie optymalnym treningiem ogólnorozwojowym nawet dla osób o dość niskiej kondycji fizycznej. Wraz ze stopniem zaawansowania piechurów, teren wędrówki, dystans do pokonania oraz jego zróżnicowanie śmiało może być zwiększane. Trzeba jednak pamiętać, aby mierzyć siły na zamiary, a także, że pewne trasy i okoliczności będą wymagały specjalnego przygotowania i sprzętu, jak na przykład zimowe wędrówki po górach.</vt:lpstr>
      <vt:lpstr>                              Wprowadzenie  Bieganie może znacząco poprawić zdrowie fizyczne i psychiczne. Jako forma ćwiczeń aerobowych może zmniejszyć stres, wpływać pozytywnie na kondycję serca, a nawet pomóc złagodzić objawy depresji. Niektórzy badacze uważają, że bieganie jest dla nas tak dobre, bo to coś, do czego wyewoluowaliśmy. Ludzie są stworzeni do biegania Wielu ekspertów uważa, że ludzkie ciała są ukształtowane tak, jak są, bo w drodze ewolucji staliśmy się niezwykle efektywnymi i wytrzymałymi biegaczami. Bieganie jest przyjemne z kilku powodów. Podczas biegu możesz cieszyć się przyrodą, oczyścić umysł oraz wyrobić sprawność fizyczną i osiągać swoje cele. Bieganie to także świetny sposób na przyjemne zakończenie ciężkiego dnia, mimo że prawdopodobnie okaże się to trudne. Wiele osób zaczyna biegać, ponieważ uważa to za konieczne. Po pewnym czasie okazuje się jednak, że nie mogą bez tego żyć. Bieganie nie zawsze jest łatwe. Podczas niego możesz zarówno odnosić sukcesy, jak i ponosić porażki. Pokonywanie wyzwań zarówno na zawodach, jak i podczas treningu, oraz osiąganie swoich celów przynosi satysfakcję, która buduje Twoją samoocenę. Podczas biegania skupiasz się na swoim ciele i zapominasz o wszystkim innym. Pozwala to na wyciszenie umysłu i obniżenie poziomu stresu. Dla niektórych bieganie jest nawet formą medytacji.   </vt:lpstr>
      <vt:lpstr>        Zadanie: Waszym zadaniem będzie przygotowanie prezentacji pokazującej możliwości aktywnego wypoczynku w Waszej okolicy. Zaprezentujcie szczególnie miejsca godne uwagi, dające możliwość uprawiania turystyki rekreacyjnej. Prezentację wzbogaćcie zdjęciami pokazującymi w jaki sposób i jakie formy aktywności można stosować wokół was. Najbardziej przyziemne formy takie jak bieganie, marsze, jazda na rowerze również są doskonałymi formami uprawiania aktywności fizycznej niewymagającymi w zasadzie żadnego przygotowania i dodatkowego wyposażenia. Dodatkowo w sposób plastyczny przygotujcie mapę najbliższej okolicy naszej szkoły z zaznaczeniem miejsc, w których można zastosować różne formy aktywnego wypoczynku.  Będziecie pracować w 4 grupach, z których każda opracuje swoją wizję uprawiania aktywności ruchowej. Dzięki temu będziecie mogli porównać efekty swojej pracy i podczas prezentacji zdecydujecie które prezentację najbardziej Wam się podobały.   Dodatkowo przygotowane mapy aktywności fizycznej wzbogacą wykonanie zadania i będą służyły jako przewodniki dla innych uczniów naszej szkoły. </vt:lpstr>
      <vt:lpstr>   Proces: Podzielcie się na cztery grupy. Pamiętajcie by w każdej grupie znalazły się osoby o różnych kompetencjach niezbędnych do realizacji zadania (planowanie, obsługa office, przygotowanie prezentacji, opracowanie mapy)  Prace rozpocznijcie od poszukiwania informacji na temat: Aktywnego wypoczynku Rekreacji ruchowej, którą można uprawiać na wolnym powietrzu Różnorodności firm aktywnego wypoczynku Ciekawych miejsc, w których można aktywnie wypoczywać Efekty swojej pracy zaprezentujecie na forum klasy. Pamiętajcie, tylko te grupy które najbardziej atrakcyjnie i merytorycznie przedstawią prezentację będą miały szanse na zwycięstwo w tym małym klasowym konkursie! Dodatkowo przygotujcie mapę aktywności fizycznych wokół naszej szkoły. Przygotowane mapy będą przewodnikiem dla innych uczniów naszej szkoły , którzy chcieliby aktywnie spędzać czas.</vt:lpstr>
      <vt:lpstr>    </vt:lpstr>
      <vt:lpstr>    Źródła https://www.salomon.com/pl-pl/running/trail-running-advices/why-run-5-benefits-of-running  https://www.szpital-marciniak.wroclaw.pl/art,8,aktywnosc-fizyczna-jako-niezbedny-element-prawidlowego-rozwoju-i-zdrowia  https://www.nn.pl/blog/posts/2020/aktywnosc-fizyczna-co-to-jest-co-daje.html  https://originpolska.com/bezpieczne-i-latwe-cwiczenia/  http://www.pm11jaslo.pl/wp-content/uploads/2016/02/Formy-aktywno%C5%9Bci-ruchowej.pdf  https://ecoblik.pl/1z4zasad/rozne-formy-aktywnosci-fizycznej-i-ich-wplyw-na-zdrowie/  https://www.medicover.pl/o-zdrowiu/aktywnosc-fizyczna-dzieci-i-mlodziezy,7114,n,192  https://ncez.pl/aktywnosc-fizyczna/osoby-dorosle/aktywnosc-fizyczna-----czy-to-tylko-sport-  </vt:lpstr>
      <vt:lpstr>    EWALUACJA WQ</vt:lpstr>
      <vt:lpstr>    EWALUACJA WQ</vt:lpstr>
      <vt:lpstr>    WNIOSKI Z WQ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Etyka zawodowa w zawodzie pielęgniarki</dc:title>
  <dc:creator>Michał Pyclik</dc:creator>
  <cp:lastModifiedBy>Grzegorz.Sus</cp:lastModifiedBy>
  <cp:revision>18</cp:revision>
  <dcterms:created xsi:type="dcterms:W3CDTF">2021-02-17T14:17:35Z</dcterms:created>
  <dcterms:modified xsi:type="dcterms:W3CDTF">2021-03-09T13:51:37Z</dcterms:modified>
</cp:coreProperties>
</file>