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93" r:id="rId7"/>
    <p:sldId id="294" r:id="rId8"/>
    <p:sldId id="284" r:id="rId9"/>
    <p:sldId id="286" r:id="rId10"/>
    <p:sldId id="285" r:id="rId11"/>
    <p:sldId id="283" r:id="rId12"/>
    <p:sldId id="287" r:id="rId13"/>
    <p:sldId id="291" r:id="rId14"/>
    <p:sldId id="267" r:id="rId15"/>
    <p:sldId id="268" r:id="rId16"/>
    <p:sldId id="269" r:id="rId17"/>
    <p:sldId id="295" r:id="rId1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8D5A93-B68A-4A68-9067-C560DE050EBB}" v="369" dt="2021-02-22T11:03:12.338"/>
    <p1510:client id="{AA795EB9-03F7-4704-8CCD-06EC24D91930}" v="488" dt="2021-02-22T09:07:29.742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ł Pyclik" userId="6d1d9512d460d1ef" providerId="LiveId" clId="{128D5A93-B68A-4A68-9067-C560DE050EBB}"/>
    <pc:docChg chg="custSel addSld delSld modSld">
      <pc:chgData name="Michał Pyclik" userId="6d1d9512d460d1ef" providerId="LiveId" clId="{128D5A93-B68A-4A68-9067-C560DE050EBB}" dt="2021-02-22T11:04:15.679" v="1529" actId="47"/>
      <pc:docMkLst>
        <pc:docMk/>
      </pc:docMkLst>
      <pc:sldChg chg="modSp mod">
        <pc:chgData name="Michał Pyclik" userId="6d1d9512d460d1ef" providerId="LiveId" clId="{128D5A93-B68A-4A68-9067-C560DE050EBB}" dt="2021-02-22T10:33:32.708" v="48" actId="20577"/>
        <pc:sldMkLst>
          <pc:docMk/>
          <pc:sldMk cId="3636598438" sldId="256"/>
        </pc:sldMkLst>
        <pc:spChg chg="mod">
          <ac:chgData name="Michał Pyclik" userId="6d1d9512d460d1ef" providerId="LiveId" clId="{128D5A93-B68A-4A68-9067-C560DE050EBB}" dt="2021-02-22T10:33:22.095" v="22" actId="20577"/>
          <ac:spMkLst>
            <pc:docMk/>
            <pc:sldMk cId="3636598438" sldId="256"/>
            <ac:spMk id="2" creationId="{E6E15E51-D699-4036-83A0-C7F2BEC206C4}"/>
          </ac:spMkLst>
        </pc:spChg>
        <pc:spChg chg="mod">
          <ac:chgData name="Michał Pyclik" userId="6d1d9512d460d1ef" providerId="LiveId" clId="{128D5A93-B68A-4A68-9067-C560DE050EBB}" dt="2021-02-22T10:33:32.708" v="48" actId="20577"/>
          <ac:spMkLst>
            <pc:docMk/>
            <pc:sldMk cId="3636598438" sldId="256"/>
            <ac:spMk id="3" creationId="{1B0AAE20-9690-4C6C-ABCD-E34A9E132EE0}"/>
          </ac:spMkLst>
        </pc:spChg>
      </pc:sldChg>
      <pc:sldChg chg="modSp mod">
        <pc:chgData name="Michał Pyclik" userId="6d1d9512d460d1ef" providerId="LiveId" clId="{128D5A93-B68A-4A68-9067-C560DE050EBB}" dt="2021-02-22T10:43:00.094" v="335" actId="20577"/>
        <pc:sldMkLst>
          <pc:docMk/>
          <pc:sldMk cId="1166270135" sldId="257"/>
        </pc:sldMkLst>
        <pc:spChg chg="mod">
          <ac:chgData name="Michał Pyclik" userId="6d1d9512d460d1ef" providerId="LiveId" clId="{128D5A93-B68A-4A68-9067-C560DE050EBB}" dt="2021-02-22T10:43:00.094" v="335" actId="20577"/>
          <ac:spMkLst>
            <pc:docMk/>
            <pc:sldMk cId="1166270135" sldId="257"/>
            <ac:spMk id="3" creationId="{DB63770A-FD3D-4F81-816A-2DEB60991919}"/>
          </ac:spMkLst>
        </pc:spChg>
      </pc:sldChg>
      <pc:sldChg chg="modSp">
        <pc:chgData name="Michał Pyclik" userId="6d1d9512d460d1ef" providerId="LiveId" clId="{128D5A93-B68A-4A68-9067-C560DE050EBB}" dt="2021-02-22T10:43:48.680" v="336" actId="12100"/>
        <pc:sldMkLst>
          <pc:docMk/>
          <pc:sldMk cId="2773020274" sldId="261"/>
        </pc:sldMkLst>
        <pc:graphicFrameChg chg="mod">
          <ac:chgData name="Michał Pyclik" userId="6d1d9512d460d1ef" providerId="LiveId" clId="{128D5A93-B68A-4A68-9067-C560DE050EBB}" dt="2021-02-22T10:43:48.680" v="336" actId="12100"/>
          <ac:graphicFrameMkLst>
            <pc:docMk/>
            <pc:sldMk cId="2773020274" sldId="261"/>
            <ac:graphicFrameMk id="29" creationId="{EC5F377D-9E4C-41A4-B95E-873CCE600BD8}"/>
          </ac:graphicFrameMkLst>
        </pc:graphicFrameChg>
      </pc:sldChg>
      <pc:sldChg chg="modSp mod">
        <pc:chgData name="Michał Pyclik" userId="6d1d9512d460d1ef" providerId="LiveId" clId="{128D5A93-B68A-4A68-9067-C560DE050EBB}" dt="2021-02-22T10:45:33.353" v="529" actId="20577"/>
        <pc:sldMkLst>
          <pc:docMk/>
          <pc:sldMk cId="3529883448" sldId="262"/>
        </pc:sldMkLst>
        <pc:spChg chg="mod">
          <ac:chgData name="Michał Pyclik" userId="6d1d9512d460d1ef" providerId="LiveId" clId="{128D5A93-B68A-4A68-9067-C560DE050EBB}" dt="2021-02-22T10:45:33.353" v="529" actId="20577"/>
          <ac:spMkLst>
            <pc:docMk/>
            <pc:sldMk cId="3529883448" sldId="262"/>
            <ac:spMk id="3" creationId="{DB63770A-FD3D-4F81-816A-2DEB60991919}"/>
          </ac:spMkLst>
        </pc:spChg>
      </pc:sldChg>
      <pc:sldChg chg="addSp delSp modSp mod setBg">
        <pc:chgData name="Michał Pyclik" userId="6d1d9512d460d1ef" providerId="LiveId" clId="{128D5A93-B68A-4A68-9067-C560DE050EBB}" dt="2021-02-22T11:02:52.235" v="1458" actId="26606"/>
        <pc:sldMkLst>
          <pc:docMk/>
          <pc:sldMk cId="317403593" sldId="267"/>
        </pc:sldMkLst>
        <pc:spChg chg="mod">
          <ac:chgData name="Michał Pyclik" userId="6d1d9512d460d1ef" providerId="LiveId" clId="{128D5A93-B68A-4A68-9067-C560DE050EBB}" dt="2021-02-22T11:02:52.235" v="1458" actId="26606"/>
          <ac:spMkLst>
            <pc:docMk/>
            <pc:sldMk cId="317403593" sldId="267"/>
            <ac:spMk id="2" creationId="{CAF01737-518B-4FF8-9E90-5C43C3F3688A}"/>
          </ac:spMkLst>
        </pc:spChg>
        <pc:spChg chg="add">
          <ac:chgData name="Michał Pyclik" userId="6d1d9512d460d1ef" providerId="LiveId" clId="{128D5A93-B68A-4A68-9067-C560DE050EBB}" dt="2021-02-22T11:02:52.235" v="1458" actId="26606"/>
          <ac:spMkLst>
            <pc:docMk/>
            <pc:sldMk cId="317403593" sldId="267"/>
            <ac:spMk id="12" creationId="{7F57BEA8-497D-4AA8-8A18-BDCD696B25FE}"/>
          </ac:spMkLst>
        </pc:spChg>
        <pc:graphicFrameChg chg="del">
          <ac:chgData name="Michał Pyclik" userId="6d1d9512d460d1ef" providerId="LiveId" clId="{128D5A93-B68A-4A68-9067-C560DE050EBB}" dt="2021-02-22T11:02:40.799" v="1456" actId="21"/>
          <ac:graphicFrameMkLst>
            <pc:docMk/>
            <pc:sldMk cId="317403593" sldId="267"/>
            <ac:graphicFrameMk id="4" creationId="{2DAC36D0-22D1-4339-A80C-E12B8AC26343}"/>
          </ac:graphicFrameMkLst>
        </pc:graphicFrameChg>
        <pc:graphicFrameChg chg="add mod modGraphic">
          <ac:chgData name="Michał Pyclik" userId="6d1d9512d460d1ef" providerId="LiveId" clId="{128D5A93-B68A-4A68-9067-C560DE050EBB}" dt="2021-02-22T11:02:52.235" v="1458" actId="26606"/>
          <ac:graphicFrameMkLst>
            <pc:docMk/>
            <pc:sldMk cId="317403593" sldId="267"/>
            <ac:graphicFrameMk id="5" creationId="{8A6F1CB6-2FB1-4CBA-B352-B14F3061A2C1}"/>
          </ac:graphicFrameMkLst>
        </pc:graphicFrameChg>
        <pc:cxnChg chg="add">
          <ac:chgData name="Michał Pyclik" userId="6d1d9512d460d1ef" providerId="LiveId" clId="{128D5A93-B68A-4A68-9067-C560DE050EBB}" dt="2021-02-22T11:02:52.235" v="1458" actId="26606"/>
          <ac:cxnSpMkLst>
            <pc:docMk/>
            <pc:sldMk cId="317403593" sldId="267"/>
            <ac:cxnSpMk id="10" creationId="{D2E961F1-4A28-4A5F-BBD4-6E400E5E6C75}"/>
          </ac:cxnSpMkLst>
        </pc:cxnChg>
        <pc:cxnChg chg="add">
          <ac:chgData name="Michał Pyclik" userId="6d1d9512d460d1ef" providerId="LiveId" clId="{128D5A93-B68A-4A68-9067-C560DE050EBB}" dt="2021-02-22T11:02:52.235" v="1458" actId="26606"/>
          <ac:cxnSpMkLst>
            <pc:docMk/>
            <pc:sldMk cId="317403593" sldId="267"/>
            <ac:cxnSpMk id="14" creationId="{A82415D3-DDE5-4D63-8CB3-23A5EC581B27}"/>
          </ac:cxnSpMkLst>
        </pc:cxnChg>
        <pc:cxnChg chg="add">
          <ac:chgData name="Michał Pyclik" userId="6d1d9512d460d1ef" providerId="LiveId" clId="{128D5A93-B68A-4A68-9067-C560DE050EBB}" dt="2021-02-22T11:02:52.235" v="1458" actId="26606"/>
          <ac:cxnSpMkLst>
            <pc:docMk/>
            <pc:sldMk cId="317403593" sldId="267"/>
            <ac:cxnSpMk id="16" creationId="{AD7193FB-6AE6-4B3B-8F89-56B55DD63B4D}"/>
          </ac:cxnSpMkLst>
        </pc:cxnChg>
      </pc:sldChg>
      <pc:sldChg chg="addSp delSp modSp mod setBg">
        <pc:chgData name="Michał Pyclik" userId="6d1d9512d460d1ef" providerId="LiveId" clId="{128D5A93-B68A-4A68-9067-C560DE050EBB}" dt="2021-02-22T11:03:22.504" v="1462" actId="122"/>
        <pc:sldMkLst>
          <pc:docMk/>
          <pc:sldMk cId="7603465" sldId="268"/>
        </pc:sldMkLst>
        <pc:spChg chg="mod">
          <ac:chgData name="Michał Pyclik" userId="6d1d9512d460d1ef" providerId="LiveId" clId="{128D5A93-B68A-4A68-9067-C560DE050EBB}" dt="2021-02-22T11:03:18.181" v="1461" actId="26606"/>
          <ac:spMkLst>
            <pc:docMk/>
            <pc:sldMk cId="7603465" sldId="268"/>
            <ac:spMk id="2" creationId="{CAF01737-518B-4FF8-9E90-5C43C3F3688A}"/>
          </ac:spMkLst>
        </pc:spChg>
        <pc:spChg chg="add">
          <ac:chgData name="Michał Pyclik" userId="6d1d9512d460d1ef" providerId="LiveId" clId="{128D5A93-B68A-4A68-9067-C560DE050EBB}" dt="2021-02-22T11:03:18.181" v="1461" actId="26606"/>
          <ac:spMkLst>
            <pc:docMk/>
            <pc:sldMk cId="7603465" sldId="268"/>
            <ac:spMk id="11" creationId="{7F57BEA8-497D-4AA8-8A18-BDCD696B25FE}"/>
          </ac:spMkLst>
        </pc:spChg>
        <pc:graphicFrameChg chg="add mod modGraphic">
          <ac:chgData name="Michał Pyclik" userId="6d1d9512d460d1ef" providerId="LiveId" clId="{128D5A93-B68A-4A68-9067-C560DE050EBB}" dt="2021-02-22T11:03:22.504" v="1462" actId="122"/>
          <ac:graphicFrameMkLst>
            <pc:docMk/>
            <pc:sldMk cId="7603465" sldId="268"/>
            <ac:graphicFrameMk id="4" creationId="{05BC411B-2B75-473C-A4E3-3C4816133222}"/>
          </ac:graphicFrameMkLst>
        </pc:graphicFrameChg>
        <pc:graphicFrameChg chg="del">
          <ac:chgData name="Michał Pyclik" userId="6d1d9512d460d1ef" providerId="LiveId" clId="{128D5A93-B68A-4A68-9067-C560DE050EBB}" dt="2021-02-22T11:03:05.078" v="1459" actId="478"/>
          <ac:graphicFrameMkLst>
            <pc:docMk/>
            <pc:sldMk cId="7603465" sldId="268"/>
            <ac:graphicFrameMk id="5" creationId="{74A04B68-57E9-4FCE-B704-596A0C78503A}"/>
          </ac:graphicFrameMkLst>
        </pc:graphicFrameChg>
        <pc:cxnChg chg="add">
          <ac:chgData name="Michał Pyclik" userId="6d1d9512d460d1ef" providerId="LiveId" clId="{128D5A93-B68A-4A68-9067-C560DE050EBB}" dt="2021-02-22T11:03:18.181" v="1461" actId="26606"/>
          <ac:cxnSpMkLst>
            <pc:docMk/>
            <pc:sldMk cId="7603465" sldId="268"/>
            <ac:cxnSpMk id="9" creationId="{D2E961F1-4A28-4A5F-BBD4-6E400E5E6C75}"/>
          </ac:cxnSpMkLst>
        </pc:cxnChg>
        <pc:cxnChg chg="add">
          <ac:chgData name="Michał Pyclik" userId="6d1d9512d460d1ef" providerId="LiveId" clId="{128D5A93-B68A-4A68-9067-C560DE050EBB}" dt="2021-02-22T11:03:18.181" v="1461" actId="26606"/>
          <ac:cxnSpMkLst>
            <pc:docMk/>
            <pc:sldMk cId="7603465" sldId="268"/>
            <ac:cxnSpMk id="13" creationId="{A82415D3-DDE5-4D63-8CB3-23A5EC581B27}"/>
          </ac:cxnSpMkLst>
        </pc:cxnChg>
        <pc:cxnChg chg="add">
          <ac:chgData name="Michał Pyclik" userId="6d1d9512d460d1ef" providerId="LiveId" clId="{128D5A93-B68A-4A68-9067-C560DE050EBB}" dt="2021-02-22T11:03:18.181" v="1461" actId="26606"/>
          <ac:cxnSpMkLst>
            <pc:docMk/>
            <pc:sldMk cId="7603465" sldId="268"/>
            <ac:cxnSpMk id="15" creationId="{AD7193FB-6AE6-4B3B-8F89-56B55DD63B4D}"/>
          </ac:cxnSpMkLst>
        </pc:cxnChg>
      </pc:sldChg>
      <pc:sldChg chg="modSp mod">
        <pc:chgData name="Michał Pyclik" userId="6d1d9512d460d1ef" providerId="LiveId" clId="{128D5A93-B68A-4A68-9067-C560DE050EBB}" dt="2021-02-22T11:03:48.879" v="1525" actId="20577"/>
        <pc:sldMkLst>
          <pc:docMk/>
          <pc:sldMk cId="163805568" sldId="269"/>
        </pc:sldMkLst>
        <pc:spChg chg="mod">
          <ac:chgData name="Michał Pyclik" userId="6d1d9512d460d1ef" providerId="LiveId" clId="{128D5A93-B68A-4A68-9067-C560DE050EBB}" dt="2021-02-22T11:03:48.879" v="1525" actId="20577"/>
          <ac:spMkLst>
            <pc:docMk/>
            <pc:sldMk cId="163805568" sldId="269"/>
            <ac:spMk id="3" creationId="{1436EBC3-D4D5-4A89-9B48-F7A4500A65B7}"/>
          </ac:spMkLst>
        </pc:spChg>
      </pc:sldChg>
      <pc:sldChg chg="modSp">
        <pc:chgData name="Michał Pyclik" userId="6d1d9512d460d1ef" providerId="LiveId" clId="{128D5A93-B68A-4A68-9067-C560DE050EBB}" dt="2021-02-22T11:01:25.777" v="1454" actId="12269"/>
        <pc:sldMkLst>
          <pc:docMk/>
          <pc:sldMk cId="3786083237" sldId="283"/>
        </pc:sldMkLst>
        <pc:graphicFrameChg chg="mod">
          <ac:chgData name="Michał Pyclik" userId="6d1d9512d460d1ef" providerId="LiveId" clId="{128D5A93-B68A-4A68-9067-C560DE050EBB}" dt="2021-02-22T11:01:25.777" v="1454" actId="12269"/>
          <ac:graphicFrameMkLst>
            <pc:docMk/>
            <pc:sldMk cId="3786083237" sldId="283"/>
            <ac:graphicFrameMk id="2" creationId="{9D30251B-198A-448C-B0CE-2DAE16F92312}"/>
          </ac:graphicFrameMkLst>
        </pc:graphicFrameChg>
      </pc:sldChg>
      <pc:sldChg chg="modSp">
        <pc:chgData name="Michał Pyclik" userId="6d1d9512d460d1ef" providerId="LiveId" clId="{128D5A93-B68A-4A68-9067-C560DE050EBB}" dt="2021-02-22T11:00:20.224" v="1447"/>
        <pc:sldMkLst>
          <pc:docMk/>
          <pc:sldMk cId="39300856" sldId="284"/>
        </pc:sldMkLst>
        <pc:graphicFrameChg chg="mod">
          <ac:chgData name="Michał Pyclik" userId="6d1d9512d460d1ef" providerId="LiveId" clId="{128D5A93-B68A-4A68-9067-C560DE050EBB}" dt="2021-02-22T11:00:20.224" v="1447"/>
          <ac:graphicFrameMkLst>
            <pc:docMk/>
            <pc:sldMk cId="39300856" sldId="284"/>
            <ac:graphicFrameMk id="6" creationId="{F09277A2-25A7-43A4-80C6-D79664AEEEE5}"/>
          </ac:graphicFrameMkLst>
        </pc:graphicFrameChg>
      </pc:sldChg>
      <pc:sldChg chg="addSp delSp modSp mod">
        <pc:chgData name="Michał Pyclik" userId="6d1d9512d460d1ef" providerId="LiveId" clId="{128D5A93-B68A-4A68-9067-C560DE050EBB}" dt="2021-02-22T10:59:35.631" v="1446" actId="732"/>
        <pc:sldMkLst>
          <pc:docMk/>
          <pc:sldMk cId="2033026073" sldId="285"/>
        </pc:sldMkLst>
        <pc:spChg chg="add">
          <ac:chgData name="Michał Pyclik" userId="6d1d9512d460d1ef" providerId="LiveId" clId="{128D5A93-B68A-4A68-9067-C560DE050EBB}" dt="2021-02-22T10:59:14.163" v="1443" actId="26606"/>
          <ac:spMkLst>
            <pc:docMk/>
            <pc:sldMk cId="2033026073" sldId="285"/>
            <ac:spMk id="71" creationId="{8FC9BE17-9A7B-462D-AE50-3D8777387304}"/>
          </ac:spMkLst>
        </pc:spChg>
        <pc:spChg chg="add">
          <ac:chgData name="Michał Pyclik" userId="6d1d9512d460d1ef" providerId="LiveId" clId="{128D5A93-B68A-4A68-9067-C560DE050EBB}" dt="2021-02-22T10:59:14.163" v="1443" actId="26606"/>
          <ac:spMkLst>
            <pc:docMk/>
            <pc:sldMk cId="2033026073" sldId="285"/>
            <ac:spMk id="73" creationId="{3EBE8569-6AEC-4B8C-8D53-2DE337CDBA65}"/>
          </ac:spMkLst>
        </pc:spChg>
        <pc:spChg chg="add">
          <ac:chgData name="Michał Pyclik" userId="6d1d9512d460d1ef" providerId="LiveId" clId="{128D5A93-B68A-4A68-9067-C560DE050EBB}" dt="2021-02-22T10:59:14.163" v="1443" actId="26606"/>
          <ac:spMkLst>
            <pc:docMk/>
            <pc:sldMk cId="2033026073" sldId="285"/>
            <ac:spMk id="75" creationId="{55D4142C-5077-457F-A6AD-3FECFDB39685}"/>
          </ac:spMkLst>
        </pc:spChg>
        <pc:spChg chg="add">
          <ac:chgData name="Michał Pyclik" userId="6d1d9512d460d1ef" providerId="LiveId" clId="{128D5A93-B68A-4A68-9067-C560DE050EBB}" dt="2021-02-22T10:59:14.163" v="1443" actId="26606"/>
          <ac:spMkLst>
            <pc:docMk/>
            <pc:sldMk cId="2033026073" sldId="285"/>
            <ac:spMk id="77" creationId="{7A5F0580-5EE9-419F-96EE-B6529EF6E7D0}"/>
          </ac:spMkLst>
        </pc:spChg>
        <pc:graphicFrameChg chg="mod ord modGraphic">
          <ac:chgData name="Michał Pyclik" userId="6d1d9512d460d1ef" providerId="LiveId" clId="{128D5A93-B68A-4A68-9067-C560DE050EBB}" dt="2021-02-22T10:59:18.493" v="1444" actId="14100"/>
          <ac:graphicFrameMkLst>
            <pc:docMk/>
            <pc:sldMk cId="2033026073" sldId="285"/>
            <ac:graphicFrameMk id="6" creationId="{F09277A2-25A7-43A4-80C6-D79664AEEEE5}"/>
          </ac:graphicFrameMkLst>
        </pc:graphicFrameChg>
        <pc:picChg chg="del">
          <ac:chgData name="Michał Pyclik" userId="6d1d9512d460d1ef" providerId="LiveId" clId="{128D5A93-B68A-4A68-9067-C560DE050EBB}" dt="2021-02-22T10:59:14.163" v="1443" actId="26606"/>
          <ac:picMkLst>
            <pc:docMk/>
            <pc:sldMk cId="2033026073" sldId="285"/>
            <ac:picMk id="12" creationId="{54DDEBDD-D8BD-41A6-8A0D-B00E3768B0F9}"/>
          </ac:picMkLst>
        </pc:picChg>
        <pc:picChg chg="add mod">
          <ac:chgData name="Michał Pyclik" userId="6d1d9512d460d1ef" providerId="LiveId" clId="{128D5A93-B68A-4A68-9067-C560DE050EBB}" dt="2021-02-22T10:59:35.631" v="1446" actId="732"/>
          <ac:picMkLst>
            <pc:docMk/>
            <pc:sldMk cId="2033026073" sldId="285"/>
            <ac:picMk id="1026" creationId="{D2D0497A-4017-469F-9399-7A79702C93B8}"/>
          </ac:picMkLst>
        </pc:picChg>
      </pc:sldChg>
      <pc:sldChg chg="modSp">
        <pc:chgData name="Michał Pyclik" userId="6d1d9512d460d1ef" providerId="LiveId" clId="{128D5A93-B68A-4A68-9067-C560DE050EBB}" dt="2021-02-22T11:00:26.144" v="1449"/>
        <pc:sldMkLst>
          <pc:docMk/>
          <pc:sldMk cId="2085891405" sldId="286"/>
        </pc:sldMkLst>
        <pc:graphicFrameChg chg="mod">
          <ac:chgData name="Michał Pyclik" userId="6d1d9512d460d1ef" providerId="LiveId" clId="{128D5A93-B68A-4A68-9067-C560DE050EBB}" dt="2021-02-22T11:00:26.144" v="1449"/>
          <ac:graphicFrameMkLst>
            <pc:docMk/>
            <pc:sldMk cId="2085891405" sldId="286"/>
            <ac:graphicFrameMk id="6" creationId="{F09277A2-25A7-43A4-80C6-D79664AEEEE5}"/>
          </ac:graphicFrameMkLst>
        </pc:graphicFrameChg>
      </pc:sldChg>
      <pc:sldChg chg="modSp del mod">
        <pc:chgData name="Michał Pyclik" userId="6d1d9512d460d1ef" providerId="LiveId" clId="{128D5A93-B68A-4A68-9067-C560DE050EBB}" dt="2021-02-22T11:04:15.679" v="1529" actId="47"/>
        <pc:sldMkLst>
          <pc:docMk/>
          <pc:sldMk cId="1791077467" sldId="292"/>
        </pc:sldMkLst>
        <pc:spChg chg="mod">
          <ac:chgData name="Michał Pyclik" userId="6d1d9512d460d1ef" providerId="LiveId" clId="{128D5A93-B68A-4A68-9067-C560DE050EBB}" dt="2021-02-22T11:04:07.638" v="1527" actId="21"/>
          <ac:spMkLst>
            <pc:docMk/>
            <pc:sldMk cId="1791077467" sldId="292"/>
            <ac:spMk id="3" creationId="{1436EBC3-D4D5-4A89-9B48-F7A4500A65B7}"/>
          </ac:spMkLst>
        </pc:spChg>
      </pc:sldChg>
      <pc:sldChg chg="modSp mod">
        <pc:chgData name="Michał Pyclik" userId="6d1d9512d460d1ef" providerId="LiveId" clId="{128D5A93-B68A-4A68-9067-C560DE050EBB}" dt="2021-02-22T10:48:03.105" v="883" actId="12"/>
        <pc:sldMkLst>
          <pc:docMk/>
          <pc:sldMk cId="4253730854" sldId="293"/>
        </pc:sldMkLst>
        <pc:spChg chg="mod">
          <ac:chgData name="Michał Pyclik" userId="6d1d9512d460d1ef" providerId="LiveId" clId="{128D5A93-B68A-4A68-9067-C560DE050EBB}" dt="2021-02-22T10:48:03.105" v="883" actId="12"/>
          <ac:spMkLst>
            <pc:docMk/>
            <pc:sldMk cId="4253730854" sldId="293"/>
            <ac:spMk id="3" creationId="{DB63770A-FD3D-4F81-816A-2DEB60991919}"/>
          </ac:spMkLst>
        </pc:spChg>
      </pc:sldChg>
      <pc:sldChg chg="modSp mod">
        <pc:chgData name="Michał Pyclik" userId="6d1d9512d460d1ef" providerId="LiveId" clId="{128D5A93-B68A-4A68-9067-C560DE050EBB}" dt="2021-02-22T10:51:24.181" v="1086" actId="5793"/>
        <pc:sldMkLst>
          <pc:docMk/>
          <pc:sldMk cId="4058098584" sldId="294"/>
        </pc:sldMkLst>
        <pc:spChg chg="mod">
          <ac:chgData name="Michał Pyclik" userId="6d1d9512d460d1ef" providerId="LiveId" clId="{128D5A93-B68A-4A68-9067-C560DE050EBB}" dt="2021-02-22T10:51:24.181" v="1086" actId="5793"/>
          <ac:spMkLst>
            <pc:docMk/>
            <pc:sldMk cId="4058098584" sldId="294"/>
            <ac:spMk id="3" creationId="{DB63770A-FD3D-4F81-816A-2DEB60991919}"/>
          </ac:spMkLst>
        </pc:spChg>
      </pc:sldChg>
      <pc:sldChg chg="del">
        <pc:chgData name="Michał Pyclik" userId="6d1d9512d460d1ef" providerId="LiveId" clId="{128D5A93-B68A-4A68-9067-C560DE050EBB}" dt="2021-02-22T11:01:33.777" v="1455" actId="47"/>
        <pc:sldMkLst>
          <pc:docMk/>
          <pc:sldMk cId="486960898" sldId="295"/>
        </pc:sldMkLst>
      </pc:sldChg>
      <pc:sldChg chg="modSp add mod">
        <pc:chgData name="Michał Pyclik" userId="6d1d9512d460d1ef" providerId="LiveId" clId="{128D5A93-B68A-4A68-9067-C560DE050EBB}" dt="2021-02-22T11:04:11.238" v="1528"/>
        <pc:sldMkLst>
          <pc:docMk/>
          <pc:sldMk cId="4209463065" sldId="295"/>
        </pc:sldMkLst>
        <pc:spChg chg="mod">
          <ac:chgData name="Michał Pyclik" userId="6d1d9512d460d1ef" providerId="LiveId" clId="{128D5A93-B68A-4A68-9067-C560DE050EBB}" dt="2021-02-22T11:04:11.238" v="1528"/>
          <ac:spMkLst>
            <pc:docMk/>
            <pc:sldMk cId="4209463065" sldId="295"/>
            <ac:spMk id="3" creationId="{1436EBC3-D4D5-4A89-9B48-F7A4500A65B7}"/>
          </ac:spMkLst>
        </pc:spChg>
      </pc:sldChg>
      <pc:sldChg chg="del">
        <pc:chgData name="Michał Pyclik" userId="6d1d9512d460d1ef" providerId="LiveId" clId="{128D5A93-B68A-4A68-9067-C560DE050EBB}" dt="2021-02-22T11:01:33.777" v="1455" actId="47"/>
        <pc:sldMkLst>
          <pc:docMk/>
          <pc:sldMk cId="1717390746" sldId="296"/>
        </pc:sldMkLst>
      </pc:sldChg>
      <pc:sldChg chg="del">
        <pc:chgData name="Michał Pyclik" userId="6d1d9512d460d1ef" providerId="LiveId" clId="{128D5A93-B68A-4A68-9067-C560DE050EBB}" dt="2021-02-22T11:01:33.777" v="1455" actId="47"/>
        <pc:sldMkLst>
          <pc:docMk/>
          <pc:sldMk cId="3399281174" sldId="297"/>
        </pc:sldMkLst>
      </pc:sldChg>
    </pc:docChg>
  </pc:docChgLst>
  <pc:docChgLst>
    <pc:chgData name="Michał Pyclik" userId="6d1d9512d460d1ef" providerId="LiveId" clId="{AA795EB9-03F7-4704-8CCD-06EC24D91930}"/>
    <pc:docChg chg="undo custSel addSld delSld modSld">
      <pc:chgData name="Michał Pyclik" userId="6d1d9512d460d1ef" providerId="LiveId" clId="{AA795EB9-03F7-4704-8CCD-06EC24D91930}" dt="2021-02-22T09:07:29.735" v="2253" actId="20577"/>
      <pc:docMkLst>
        <pc:docMk/>
      </pc:docMkLst>
      <pc:sldChg chg="addSp delSp modSp mod">
        <pc:chgData name="Michał Pyclik" userId="6d1d9512d460d1ef" providerId="LiveId" clId="{AA795EB9-03F7-4704-8CCD-06EC24D91930}" dt="2021-02-22T08:20:46.163" v="19" actId="20577"/>
        <pc:sldMkLst>
          <pc:docMk/>
          <pc:sldMk cId="3636598438" sldId="256"/>
        </pc:sldMkLst>
        <pc:spChg chg="mo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2" creationId="{E6E15E51-D699-4036-83A0-C7F2BEC206C4}"/>
          </ac:spMkLst>
        </pc:spChg>
        <pc:spChg chg="mod">
          <ac:chgData name="Michał Pyclik" userId="6d1d9512d460d1ef" providerId="LiveId" clId="{AA795EB9-03F7-4704-8CCD-06EC24D91930}" dt="2021-02-22T08:20:46.163" v="19" actId="20577"/>
          <ac:spMkLst>
            <pc:docMk/>
            <pc:sldMk cId="3636598438" sldId="256"/>
            <ac:spMk id="3" creationId="{1B0AAE20-9690-4C6C-ABCD-E34A9E132EE0}"/>
          </ac:spMkLst>
        </pc:spChg>
        <pc:spChg chg="del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8" creationId="{23962611-DFD5-4092-AAFD-559E3DFCE2C9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15" creationId="{46F1F2C8-798B-4CCE-A851-94AFAF350BED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17" creationId="{755E9CD0-04B0-4A3C-B291-AD913379C713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19" creationId="{1DD8BF3B-6066-418C-8D1A-75C5E396FC04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21" creationId="{80BC66F9-7A74-4286-AD22-1174052CC22C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23" creationId="{D8142CC3-2B5C-48E6-9DF0-6C8ACBAF23EF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27" creationId="{46A89C79-8EF3-4AF9-B3D9-59A883F41C83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29" creationId="{EFE5CE34-4543-42E5-B82C-1F3D12422CDD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31" creationId="{72AF41FE-63D7-4695-81D2-66D2510E4486}"/>
          </ac:spMkLst>
        </pc:spChg>
        <pc:picChg chg="del">
          <ac:chgData name="Michał Pyclik" userId="6d1d9512d460d1ef" providerId="LiveId" clId="{AA795EB9-03F7-4704-8CCD-06EC24D91930}" dt="2021-02-22T08:20:43.245" v="18" actId="26606"/>
          <ac:picMkLst>
            <pc:docMk/>
            <pc:sldMk cId="3636598438" sldId="256"/>
            <ac:picMk id="10" creationId="{2270F1FA-0425-408F-9861-80BF5AFB276D}"/>
          </ac:picMkLst>
        </pc:picChg>
        <pc:cxnChg chg="add">
          <ac:chgData name="Michał Pyclik" userId="6d1d9512d460d1ef" providerId="LiveId" clId="{AA795EB9-03F7-4704-8CCD-06EC24D91930}" dt="2021-02-22T08:20:43.245" v="18" actId="26606"/>
          <ac:cxnSpMkLst>
            <pc:docMk/>
            <pc:sldMk cId="3636598438" sldId="256"/>
            <ac:cxnSpMk id="25" creationId="{7B2D303B-3DD0-4319-9EAD-361847FEC71D}"/>
          </ac:cxnSpMkLst>
        </pc:cxnChg>
      </pc:sldChg>
      <pc:sldChg chg="addSp delSp modSp mod">
        <pc:chgData name="Michał Pyclik" userId="6d1d9512d460d1ef" providerId="LiveId" clId="{AA795EB9-03F7-4704-8CCD-06EC24D91930}" dt="2021-02-22T08:21:56.611" v="181" actId="20577"/>
        <pc:sldMkLst>
          <pc:docMk/>
          <pc:sldMk cId="1166270135" sldId="257"/>
        </pc:sldMkLst>
        <pc:spChg chg="mod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2" creationId="{5D3F5FEC-ED95-4A5D-85A1-B4CDC294F0B9}"/>
          </ac:spMkLst>
        </pc:spChg>
        <pc:spChg chg="mod">
          <ac:chgData name="Michał Pyclik" userId="6d1d9512d460d1ef" providerId="LiveId" clId="{AA795EB9-03F7-4704-8CCD-06EC24D91930}" dt="2021-02-22T08:21:56.611" v="181" actId="20577"/>
          <ac:spMkLst>
            <pc:docMk/>
            <pc:sldMk cId="1166270135" sldId="257"/>
            <ac:spMk id="3" creationId="{DB63770A-FD3D-4F81-816A-2DEB60991919}"/>
          </ac:spMkLst>
        </pc:spChg>
        <pc:spChg chg="del">
          <ac:chgData name="Michał Pyclik" userId="6d1d9512d460d1ef" providerId="LiveId" clId="{AA795EB9-03F7-4704-8CCD-06EC24D91930}" dt="2021-02-22T08:20:50.256" v="20" actId="26606"/>
          <ac:spMkLst>
            <pc:docMk/>
            <pc:sldMk cId="1166270135" sldId="257"/>
            <ac:spMk id="71" creationId="{F56F5174-31D9-4DBB-AAB7-A1FD7BDB1352}"/>
          </ac:spMkLst>
        </pc:spChg>
        <pc:spChg chg="del">
          <ac:chgData name="Michał Pyclik" userId="6d1d9512d460d1ef" providerId="LiveId" clId="{AA795EB9-03F7-4704-8CCD-06EC24D91930}" dt="2021-02-22T08:20:50.256" v="20" actId="26606"/>
          <ac:spMkLst>
            <pc:docMk/>
            <pc:sldMk cId="1166270135" sldId="257"/>
            <ac:spMk id="75" creationId="{F9A95BEE-6BB1-4A28-A8E6-A34B2E42EF87}"/>
          </ac:spMkLst>
        </pc:spChg>
        <pc:spChg chg="add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90" creationId="{907EF6B7-1338-4443-8C46-6A318D952DFD}"/>
          </ac:spMkLst>
        </pc:spChg>
        <pc:spChg chg="add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92" creationId="{DAAE4CDD-124C-4DCF-9584-B6033B545DD5}"/>
          </ac:spMkLst>
        </pc:spChg>
        <pc:spChg chg="add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94" creationId="{081E4A58-353D-44AE-B2FC-2A74E2E400F7}"/>
          </ac:spMkLst>
        </pc:spChg>
        <pc:spChg chg="add del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135" creationId="{6A84B152-3496-4C52-AF08-97AFFC09DD2C}"/>
          </ac:spMkLst>
        </pc:spChg>
        <pc:spChg chg="add del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137" creationId="{6B2ADB95-0FA3-4BD7-A8AC-89D014A83E5B}"/>
          </ac:spMkLst>
        </pc:spChg>
        <pc:spChg chg="add del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139" creationId="{C924DBCE-E731-4B22-8181-A39C1D86276C}"/>
          </ac:spMkLst>
        </pc:spChg>
        <pc:spChg chg="add del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141" creationId="{4CBF9756-6AC8-4C65-84DF-56FBFFA1D873}"/>
          </ac:spMkLst>
        </pc:spChg>
        <pc:spChg chg="add del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143" creationId="{2D385988-EAAF-4C27-AF8A-2BFBECAF3D4F}"/>
          </ac:spMkLst>
        </pc:spChg>
        <pc:spChg chg="add del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147" creationId="{B621D332-7329-4994-8836-C429A51B7549}"/>
          </ac:spMkLst>
        </pc:spChg>
        <pc:spChg chg="add del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149" creationId="{2D20F754-35A9-4508-BE3C-C59996D1437B}"/>
          </ac:spMkLst>
        </pc:spChg>
        <pc:picChg chg="del">
          <ac:chgData name="Michał Pyclik" userId="6d1d9512d460d1ef" providerId="LiveId" clId="{AA795EB9-03F7-4704-8CCD-06EC24D91930}" dt="2021-02-22T08:20:50.256" v="20" actId="26606"/>
          <ac:picMkLst>
            <pc:docMk/>
            <pc:sldMk cId="1166270135" sldId="257"/>
            <ac:picMk id="73" creationId="{AE113210-7872-481A-ADE6-3A05CCAF5EB2}"/>
          </ac:picMkLst>
        </pc:picChg>
        <pc:picChg chg="del mod ord">
          <ac:chgData name="Michał Pyclik" userId="6d1d9512d460d1ef" providerId="LiveId" clId="{AA795EB9-03F7-4704-8CCD-06EC24D91930}" dt="2021-02-22T08:20:51.758" v="21" actId="478"/>
          <ac:picMkLst>
            <pc:docMk/>
            <pc:sldMk cId="1166270135" sldId="257"/>
            <ac:picMk id="1026" creationId="{7847D30C-4EA4-486C-A49C-CCB4F89CFA34}"/>
          </ac:picMkLst>
        </pc:picChg>
        <pc:cxnChg chg="add del">
          <ac:chgData name="Michał Pyclik" userId="6d1d9512d460d1ef" providerId="LiveId" clId="{AA795EB9-03F7-4704-8CCD-06EC24D91930}" dt="2021-02-22T08:20:56.381" v="22" actId="26606"/>
          <ac:cxnSpMkLst>
            <pc:docMk/>
            <pc:sldMk cId="1166270135" sldId="257"/>
            <ac:cxnSpMk id="145" creationId="{43621FD4-D14D-45D5-9A57-9A2DE5EA59C0}"/>
          </ac:cxnSpMkLst>
        </pc:cxnChg>
      </pc:sldChg>
      <pc:sldChg chg="addSp delSp modSp mod">
        <pc:chgData name="Michał Pyclik" userId="6d1d9512d460d1ef" providerId="LiveId" clId="{AA795EB9-03F7-4704-8CCD-06EC24D91930}" dt="2021-02-22T08:22:11.131" v="182" actId="26606"/>
        <pc:sldMkLst>
          <pc:docMk/>
          <pc:sldMk cId="678220985" sldId="260"/>
        </pc:sldMkLst>
        <pc:spChg chg="mod">
          <ac:chgData name="Michał Pyclik" userId="6d1d9512d460d1ef" providerId="LiveId" clId="{AA795EB9-03F7-4704-8CCD-06EC24D91930}" dt="2021-02-22T08:22:11.131" v="182" actId="26606"/>
          <ac:spMkLst>
            <pc:docMk/>
            <pc:sldMk cId="678220985" sldId="260"/>
            <ac:spMk id="2" creationId="{5D3F5FEC-ED95-4A5D-85A1-B4CDC294F0B9}"/>
          </ac:spMkLst>
        </pc:spChg>
        <pc:spChg chg="mod">
          <ac:chgData name="Michał Pyclik" userId="6d1d9512d460d1ef" providerId="LiveId" clId="{AA795EB9-03F7-4704-8CCD-06EC24D91930}" dt="2021-02-22T08:22:11.131" v="182" actId="26606"/>
          <ac:spMkLst>
            <pc:docMk/>
            <pc:sldMk cId="678220985" sldId="260"/>
            <ac:spMk id="3" creationId="{DB63770A-FD3D-4F81-816A-2DEB60991919}"/>
          </ac:spMkLst>
        </pc:spChg>
        <pc:spChg chg="del">
          <ac:chgData name="Michał Pyclik" userId="6d1d9512d460d1ef" providerId="LiveId" clId="{AA795EB9-03F7-4704-8CCD-06EC24D91930}" dt="2021-02-22T08:22:11.131" v="182" actId="26606"/>
          <ac:spMkLst>
            <pc:docMk/>
            <pc:sldMk cId="678220985" sldId="260"/>
            <ac:spMk id="16" creationId="{4351DFE5-F63D-4BE0-BDA9-E3EB88F01AA5}"/>
          </ac:spMkLst>
        </pc:spChg>
        <pc:spChg chg="add">
          <ac:chgData name="Michał Pyclik" userId="6d1d9512d460d1ef" providerId="LiveId" clId="{AA795EB9-03F7-4704-8CCD-06EC24D91930}" dt="2021-02-22T08:22:11.131" v="182" actId="26606"/>
          <ac:spMkLst>
            <pc:docMk/>
            <pc:sldMk cId="678220985" sldId="260"/>
            <ac:spMk id="23" creationId="{907EF6B7-1338-4443-8C46-6A318D952DFD}"/>
          </ac:spMkLst>
        </pc:spChg>
        <pc:spChg chg="add">
          <ac:chgData name="Michał Pyclik" userId="6d1d9512d460d1ef" providerId="LiveId" clId="{AA795EB9-03F7-4704-8CCD-06EC24D91930}" dt="2021-02-22T08:22:11.131" v="182" actId="26606"/>
          <ac:spMkLst>
            <pc:docMk/>
            <pc:sldMk cId="678220985" sldId="260"/>
            <ac:spMk id="25" creationId="{DAAE4CDD-124C-4DCF-9584-B6033B545DD5}"/>
          </ac:spMkLst>
        </pc:spChg>
        <pc:spChg chg="add">
          <ac:chgData name="Michał Pyclik" userId="6d1d9512d460d1ef" providerId="LiveId" clId="{AA795EB9-03F7-4704-8CCD-06EC24D91930}" dt="2021-02-22T08:22:11.131" v="182" actId="26606"/>
          <ac:spMkLst>
            <pc:docMk/>
            <pc:sldMk cId="678220985" sldId="260"/>
            <ac:spMk id="27" creationId="{081E4A58-353D-44AE-B2FC-2A74E2E400F7}"/>
          </ac:spMkLst>
        </pc:spChg>
        <pc:picChg chg="del">
          <ac:chgData name="Michał Pyclik" userId="6d1d9512d460d1ef" providerId="LiveId" clId="{AA795EB9-03F7-4704-8CCD-06EC24D91930}" dt="2021-02-22T08:22:11.131" v="182" actId="26606"/>
          <ac:picMkLst>
            <pc:docMk/>
            <pc:sldMk cId="678220985" sldId="260"/>
            <ac:picMk id="18" creationId="{3AA16612-ACD2-4A16-8F2B-4514FD6BF28F}"/>
          </ac:picMkLst>
        </pc:picChg>
      </pc:sldChg>
      <pc:sldChg chg="addSp delSp modSp mod">
        <pc:chgData name="Michał Pyclik" userId="6d1d9512d460d1ef" providerId="LiveId" clId="{AA795EB9-03F7-4704-8CCD-06EC24D91930}" dt="2021-02-22T08:22:29.061" v="184" actId="14100"/>
        <pc:sldMkLst>
          <pc:docMk/>
          <pc:sldMk cId="2773020274" sldId="261"/>
        </pc:sldMkLst>
        <pc:spChg chg="del">
          <ac:chgData name="Michał Pyclik" userId="6d1d9512d460d1ef" providerId="LiveId" clId="{AA795EB9-03F7-4704-8CCD-06EC24D91930}" dt="2021-02-22T08:22:24.756" v="183" actId="26606"/>
          <ac:spMkLst>
            <pc:docMk/>
            <pc:sldMk cId="2773020274" sldId="261"/>
            <ac:spMk id="27" creationId="{4351DFE5-F63D-4BE0-BDA9-E3EB88F01AA5}"/>
          </ac:spMkLst>
        </pc:spChg>
        <pc:spChg chg="add">
          <ac:chgData name="Michał Pyclik" userId="6d1d9512d460d1ef" providerId="LiveId" clId="{AA795EB9-03F7-4704-8CCD-06EC24D91930}" dt="2021-02-22T08:22:24.756" v="183" actId="26606"/>
          <ac:spMkLst>
            <pc:docMk/>
            <pc:sldMk cId="2773020274" sldId="261"/>
            <ac:spMk id="34" creationId="{738F59A4-4431-460D-8E49-6E65C189A566}"/>
          </ac:spMkLst>
        </pc:spChg>
        <pc:grpChg chg="add">
          <ac:chgData name="Michał Pyclik" userId="6d1d9512d460d1ef" providerId="LiveId" clId="{AA795EB9-03F7-4704-8CCD-06EC24D91930}" dt="2021-02-22T08:22:24.756" v="183" actId="26606"/>
          <ac:grpSpMkLst>
            <pc:docMk/>
            <pc:sldMk cId="2773020274" sldId="261"/>
            <ac:grpSpMk id="36" creationId="{8A919B9C-5C01-47E4-B2F2-45F589208ABF}"/>
          </ac:grpSpMkLst>
        </pc:grpChg>
        <pc:graphicFrameChg chg="mod modGraphic">
          <ac:chgData name="Michał Pyclik" userId="6d1d9512d460d1ef" providerId="LiveId" clId="{AA795EB9-03F7-4704-8CCD-06EC24D91930}" dt="2021-02-22T08:22:29.061" v="184" actId="14100"/>
          <ac:graphicFrameMkLst>
            <pc:docMk/>
            <pc:sldMk cId="2773020274" sldId="261"/>
            <ac:graphicFrameMk id="29" creationId="{EC5F377D-9E4C-41A4-B95E-873CCE600BD8}"/>
          </ac:graphicFrameMkLst>
        </pc:graphicFrameChg>
        <pc:picChg chg="del">
          <ac:chgData name="Michał Pyclik" userId="6d1d9512d460d1ef" providerId="LiveId" clId="{AA795EB9-03F7-4704-8CCD-06EC24D91930}" dt="2021-02-22T08:22:24.756" v="183" actId="26606"/>
          <ac:picMkLst>
            <pc:docMk/>
            <pc:sldMk cId="2773020274" sldId="261"/>
            <ac:picMk id="28" creationId="{3AA16612-ACD2-4A16-8F2B-4514FD6BF28F}"/>
          </ac:picMkLst>
        </pc:picChg>
      </pc:sldChg>
      <pc:sldChg chg="addSp delSp modSp mod">
        <pc:chgData name="Michał Pyclik" userId="6d1d9512d460d1ef" providerId="LiveId" clId="{AA795EB9-03F7-4704-8CCD-06EC24D91930}" dt="2021-02-22T08:25:29.011" v="531" actId="20577"/>
        <pc:sldMkLst>
          <pc:docMk/>
          <pc:sldMk cId="3529883448" sldId="262"/>
        </pc:sldMkLst>
        <pc:spChg chg="mod">
          <ac:chgData name="Michał Pyclik" userId="6d1d9512d460d1ef" providerId="LiveId" clId="{AA795EB9-03F7-4704-8CCD-06EC24D91930}" dt="2021-02-22T08:22:48.716" v="188" actId="26606"/>
          <ac:spMkLst>
            <pc:docMk/>
            <pc:sldMk cId="3529883448" sldId="262"/>
            <ac:spMk id="2" creationId="{5D3F5FEC-ED95-4A5D-85A1-B4CDC294F0B9}"/>
          </ac:spMkLst>
        </pc:spChg>
        <pc:spChg chg="mod">
          <ac:chgData name="Michał Pyclik" userId="6d1d9512d460d1ef" providerId="LiveId" clId="{AA795EB9-03F7-4704-8CCD-06EC24D91930}" dt="2021-02-22T08:25:29.011" v="531" actId="20577"/>
          <ac:spMkLst>
            <pc:docMk/>
            <pc:sldMk cId="3529883448" sldId="262"/>
            <ac:spMk id="3" creationId="{DB63770A-FD3D-4F81-816A-2DEB60991919}"/>
          </ac:spMkLst>
        </pc:spChg>
        <pc:spChg chg="add">
          <ac:chgData name="Michał Pyclik" userId="6d1d9512d460d1ef" providerId="LiveId" clId="{AA795EB9-03F7-4704-8CCD-06EC24D91930}" dt="2021-02-22T08:22:48.716" v="188" actId="26606"/>
          <ac:spMkLst>
            <pc:docMk/>
            <pc:sldMk cId="3529883448" sldId="262"/>
            <ac:spMk id="76" creationId="{907EF6B7-1338-4443-8C46-6A318D952DFD}"/>
          </ac:spMkLst>
        </pc:spChg>
        <pc:spChg chg="add">
          <ac:chgData name="Michał Pyclik" userId="6d1d9512d460d1ef" providerId="LiveId" clId="{AA795EB9-03F7-4704-8CCD-06EC24D91930}" dt="2021-02-22T08:22:48.716" v="188" actId="26606"/>
          <ac:spMkLst>
            <pc:docMk/>
            <pc:sldMk cId="3529883448" sldId="262"/>
            <ac:spMk id="78" creationId="{DAAE4CDD-124C-4DCF-9584-B6033B545DD5}"/>
          </ac:spMkLst>
        </pc:spChg>
        <pc:spChg chg="add">
          <ac:chgData name="Michał Pyclik" userId="6d1d9512d460d1ef" providerId="LiveId" clId="{AA795EB9-03F7-4704-8CCD-06EC24D91930}" dt="2021-02-22T08:22:48.716" v="188" actId="26606"/>
          <ac:spMkLst>
            <pc:docMk/>
            <pc:sldMk cId="3529883448" sldId="262"/>
            <ac:spMk id="80" creationId="{081E4A58-353D-44AE-B2FC-2A74E2E400F7}"/>
          </ac:spMkLst>
        </pc:spChg>
        <pc:picChg chg="del">
          <ac:chgData name="Michał Pyclik" userId="6d1d9512d460d1ef" providerId="LiveId" clId="{AA795EB9-03F7-4704-8CCD-06EC24D91930}" dt="2021-02-22T08:22:40.951" v="185" actId="478"/>
          <ac:picMkLst>
            <pc:docMk/>
            <pc:sldMk cId="3529883448" sldId="262"/>
            <ac:picMk id="2050" creationId="{F903CADE-DAEF-442B-BE49-412531639072}"/>
          </ac:picMkLst>
        </pc:picChg>
        <pc:cxnChg chg="del">
          <ac:chgData name="Michał Pyclik" userId="6d1d9512d460d1ef" providerId="LiveId" clId="{AA795EB9-03F7-4704-8CCD-06EC24D91930}" dt="2021-02-22T08:22:48.716" v="188" actId="26606"/>
          <ac:cxnSpMkLst>
            <pc:docMk/>
            <pc:sldMk cId="3529883448" sldId="262"/>
            <ac:cxnSpMk id="71" creationId="{A7F400EE-A8A5-48AF-B4D6-291B52C6F0B0}"/>
          </ac:cxnSpMkLst>
        </pc:cxnChg>
      </pc:sldChg>
      <pc:sldChg chg="del">
        <pc:chgData name="Michał Pyclik" userId="6d1d9512d460d1ef" providerId="LiveId" clId="{AA795EB9-03F7-4704-8CCD-06EC24D91930}" dt="2021-02-22T08:25:33.188" v="532" actId="47"/>
        <pc:sldMkLst>
          <pc:docMk/>
          <pc:sldMk cId="1375948533" sldId="263"/>
        </pc:sldMkLst>
      </pc:sldChg>
      <pc:sldChg chg="modSp mod">
        <pc:chgData name="Michał Pyclik" userId="6d1d9512d460d1ef" providerId="LiveId" clId="{AA795EB9-03F7-4704-8CCD-06EC24D91930}" dt="2021-02-22T08:43:32.699" v="1939" actId="313"/>
        <pc:sldMkLst>
          <pc:docMk/>
          <pc:sldMk cId="317403593" sldId="267"/>
        </pc:sldMkLst>
        <pc:graphicFrameChg chg="mod modGraphic">
          <ac:chgData name="Michał Pyclik" userId="6d1d9512d460d1ef" providerId="LiveId" clId="{AA795EB9-03F7-4704-8CCD-06EC24D91930}" dt="2021-02-22T08:43:32.699" v="1939" actId="313"/>
          <ac:graphicFrameMkLst>
            <pc:docMk/>
            <pc:sldMk cId="317403593" sldId="267"/>
            <ac:graphicFrameMk id="4" creationId="{2DAC36D0-22D1-4339-A80C-E12B8AC26343}"/>
          </ac:graphicFrameMkLst>
        </pc:graphicFrameChg>
      </pc:sldChg>
      <pc:sldChg chg="modSp mod">
        <pc:chgData name="Michał Pyclik" userId="6d1d9512d460d1ef" providerId="LiveId" clId="{AA795EB9-03F7-4704-8CCD-06EC24D91930}" dt="2021-02-22T08:44:22.563" v="1948" actId="1076"/>
        <pc:sldMkLst>
          <pc:docMk/>
          <pc:sldMk cId="7603465" sldId="268"/>
        </pc:sldMkLst>
        <pc:graphicFrameChg chg="mod">
          <ac:chgData name="Michał Pyclik" userId="6d1d9512d460d1ef" providerId="LiveId" clId="{AA795EB9-03F7-4704-8CCD-06EC24D91930}" dt="2021-02-22T08:44:22.563" v="1948" actId="1076"/>
          <ac:graphicFrameMkLst>
            <pc:docMk/>
            <pc:sldMk cId="7603465" sldId="268"/>
            <ac:graphicFrameMk id="5" creationId="{74A04B68-57E9-4FCE-B704-596A0C78503A}"/>
          </ac:graphicFrameMkLst>
        </pc:graphicFrameChg>
      </pc:sldChg>
      <pc:sldChg chg="addSp delSp modSp mod">
        <pc:chgData name="Michał Pyclik" userId="6d1d9512d460d1ef" providerId="LiveId" clId="{AA795EB9-03F7-4704-8CCD-06EC24D91930}" dt="2021-02-22T08:45:05.752" v="2046" actId="20577"/>
        <pc:sldMkLst>
          <pc:docMk/>
          <pc:sldMk cId="163805568" sldId="269"/>
        </pc:sldMkLst>
        <pc:spChg chg="mod">
          <ac:chgData name="Michał Pyclik" userId="6d1d9512d460d1ef" providerId="LiveId" clId="{AA795EB9-03F7-4704-8CCD-06EC24D91930}" dt="2021-02-22T08:44:30.738" v="1950" actId="26606"/>
          <ac:spMkLst>
            <pc:docMk/>
            <pc:sldMk cId="163805568" sldId="269"/>
            <ac:spMk id="2" creationId="{CAF01737-518B-4FF8-9E90-5C43C3F3688A}"/>
          </ac:spMkLst>
        </pc:spChg>
        <pc:spChg chg="mod">
          <ac:chgData name="Michał Pyclik" userId="6d1d9512d460d1ef" providerId="LiveId" clId="{AA795EB9-03F7-4704-8CCD-06EC24D91930}" dt="2021-02-22T08:45:05.752" v="2046" actId="20577"/>
          <ac:spMkLst>
            <pc:docMk/>
            <pc:sldMk cId="163805568" sldId="269"/>
            <ac:spMk id="3" creationId="{1436EBC3-D4D5-4A89-9B48-F7A4500A65B7}"/>
          </ac:spMkLst>
        </pc:spChg>
        <pc:spChg chg="del">
          <ac:chgData name="Michał Pyclik" userId="6d1d9512d460d1ef" providerId="LiveId" clId="{AA795EB9-03F7-4704-8CCD-06EC24D91930}" dt="2021-02-22T08:44:30.738" v="1950" actId="26606"/>
          <ac:spMkLst>
            <pc:docMk/>
            <pc:sldMk cId="163805568" sldId="269"/>
            <ac:spMk id="71" creationId="{F56F5174-31D9-4DBB-AAB7-A1FD7BDB1352}"/>
          </ac:spMkLst>
        </pc:spChg>
        <pc:spChg chg="del">
          <ac:chgData name="Michał Pyclik" userId="6d1d9512d460d1ef" providerId="LiveId" clId="{AA795EB9-03F7-4704-8CCD-06EC24D91930}" dt="2021-02-22T08:44:30.738" v="1950" actId="26606"/>
          <ac:spMkLst>
            <pc:docMk/>
            <pc:sldMk cId="163805568" sldId="269"/>
            <ac:spMk id="75" creationId="{F9A95BEE-6BB1-4A28-A8E6-A34B2E42EF87}"/>
          </ac:spMkLst>
        </pc:spChg>
        <pc:spChg chg="add">
          <ac:chgData name="Michał Pyclik" userId="6d1d9512d460d1ef" providerId="LiveId" clId="{AA795EB9-03F7-4704-8CCD-06EC24D91930}" dt="2021-02-22T08:44:30.738" v="1950" actId="26606"/>
          <ac:spMkLst>
            <pc:docMk/>
            <pc:sldMk cId="163805568" sldId="269"/>
            <ac:spMk id="80" creationId="{907EF6B7-1338-4443-8C46-6A318D952DFD}"/>
          </ac:spMkLst>
        </pc:spChg>
        <pc:spChg chg="add">
          <ac:chgData name="Michał Pyclik" userId="6d1d9512d460d1ef" providerId="LiveId" clId="{AA795EB9-03F7-4704-8CCD-06EC24D91930}" dt="2021-02-22T08:44:30.738" v="1950" actId="26606"/>
          <ac:spMkLst>
            <pc:docMk/>
            <pc:sldMk cId="163805568" sldId="269"/>
            <ac:spMk id="82" creationId="{DAAE4CDD-124C-4DCF-9584-B6033B545DD5}"/>
          </ac:spMkLst>
        </pc:spChg>
        <pc:spChg chg="add">
          <ac:chgData name="Michał Pyclik" userId="6d1d9512d460d1ef" providerId="LiveId" clId="{AA795EB9-03F7-4704-8CCD-06EC24D91930}" dt="2021-02-22T08:44:30.738" v="1950" actId="26606"/>
          <ac:spMkLst>
            <pc:docMk/>
            <pc:sldMk cId="163805568" sldId="269"/>
            <ac:spMk id="84" creationId="{081E4A58-353D-44AE-B2FC-2A74E2E400F7}"/>
          </ac:spMkLst>
        </pc:spChg>
        <pc:picChg chg="del">
          <ac:chgData name="Michał Pyclik" userId="6d1d9512d460d1ef" providerId="LiveId" clId="{AA795EB9-03F7-4704-8CCD-06EC24D91930}" dt="2021-02-22T08:44:30.738" v="1950" actId="26606"/>
          <ac:picMkLst>
            <pc:docMk/>
            <pc:sldMk cId="163805568" sldId="269"/>
            <ac:picMk id="73" creationId="{AE113210-7872-481A-ADE6-3A05CCAF5EB2}"/>
          </ac:picMkLst>
        </pc:picChg>
        <pc:picChg chg="del">
          <ac:chgData name="Michał Pyclik" userId="6d1d9512d460d1ef" providerId="LiveId" clId="{AA795EB9-03F7-4704-8CCD-06EC24D91930}" dt="2021-02-22T08:44:26.433" v="1949" actId="478"/>
          <ac:picMkLst>
            <pc:docMk/>
            <pc:sldMk cId="163805568" sldId="269"/>
            <ac:picMk id="12290" creationId="{049A0BED-4C0B-434A-B2D3-AA53B5EB1C61}"/>
          </ac:picMkLst>
        </pc:picChg>
      </pc:sldChg>
      <pc:sldChg chg="modSp">
        <pc:chgData name="Michał Pyclik" userId="6d1d9512d460d1ef" providerId="LiveId" clId="{AA795EB9-03F7-4704-8CCD-06EC24D91930}" dt="2021-02-22T08:41:05.449" v="1695" actId="20577"/>
        <pc:sldMkLst>
          <pc:docMk/>
          <pc:sldMk cId="3786083237" sldId="283"/>
        </pc:sldMkLst>
        <pc:graphicFrameChg chg="mod">
          <ac:chgData name="Michał Pyclik" userId="6d1d9512d460d1ef" providerId="LiveId" clId="{AA795EB9-03F7-4704-8CCD-06EC24D91930}" dt="2021-02-22T08:41:05.449" v="1695" actId="20577"/>
          <ac:graphicFrameMkLst>
            <pc:docMk/>
            <pc:sldMk cId="3786083237" sldId="283"/>
            <ac:graphicFrameMk id="2" creationId="{9D30251B-198A-448C-B0CE-2DAE16F92312}"/>
          </ac:graphicFrameMkLst>
        </pc:graphicFrameChg>
      </pc:sldChg>
      <pc:sldChg chg="addSp delSp modSp mod">
        <pc:chgData name="Michał Pyclik" userId="6d1d9512d460d1ef" providerId="LiveId" clId="{AA795EB9-03F7-4704-8CCD-06EC24D91930}" dt="2021-02-22T08:35:38.962" v="1385" actId="20577"/>
        <pc:sldMkLst>
          <pc:docMk/>
          <pc:sldMk cId="39300856" sldId="284"/>
        </pc:sldMkLst>
        <pc:spChg chg="mod">
          <ac:chgData name="Michał Pyclik" userId="6d1d9512d460d1ef" providerId="LiveId" clId="{AA795EB9-03F7-4704-8CCD-06EC24D91930}" dt="2021-02-22T08:32:51.232" v="1251" actId="26606"/>
          <ac:spMkLst>
            <pc:docMk/>
            <pc:sldMk cId="39300856" sldId="284"/>
            <ac:spMk id="2" creationId="{4358A3FF-F177-4159-8663-8B3FAB10D6C5}"/>
          </ac:spMkLst>
        </pc:spChg>
        <pc:spChg chg="add del">
          <ac:chgData name="Michał Pyclik" userId="6d1d9512d460d1ef" providerId="LiveId" clId="{AA795EB9-03F7-4704-8CCD-06EC24D91930}" dt="2021-02-22T08:32:18.441" v="1247" actId="26606"/>
          <ac:spMkLst>
            <pc:docMk/>
            <pc:sldMk cId="39300856" sldId="284"/>
            <ac:spMk id="17" creationId="{738F59A4-4431-460D-8E49-6E65C189A566}"/>
          </ac:spMkLst>
        </pc:spChg>
        <pc:spChg chg="add del">
          <ac:chgData name="Michał Pyclik" userId="6d1d9512d460d1ef" providerId="LiveId" clId="{AA795EB9-03F7-4704-8CCD-06EC24D91930}" dt="2021-02-22T08:32:51.232" v="1251" actId="26606"/>
          <ac:spMkLst>
            <pc:docMk/>
            <pc:sldMk cId="39300856" sldId="284"/>
            <ac:spMk id="27" creationId="{DB304A14-32D0-4873-B914-423ED7B8DAFD}"/>
          </ac:spMkLst>
        </pc:spChg>
        <pc:spChg chg="add del">
          <ac:chgData name="Michał Pyclik" userId="6d1d9512d460d1ef" providerId="LiveId" clId="{AA795EB9-03F7-4704-8CCD-06EC24D91930}" dt="2021-02-22T08:32:51.232" v="1251" actId="26606"/>
          <ac:spMkLst>
            <pc:docMk/>
            <pc:sldMk cId="39300856" sldId="284"/>
            <ac:spMk id="29" creationId="{1D460C86-854F-4FB3-ABC2-E823D8FEB9DB}"/>
          </ac:spMkLst>
        </pc:spChg>
        <pc:spChg chg="add del">
          <ac:chgData name="Michał Pyclik" userId="6d1d9512d460d1ef" providerId="LiveId" clId="{AA795EB9-03F7-4704-8CCD-06EC24D91930}" dt="2021-02-22T08:32:51.232" v="1251" actId="26606"/>
          <ac:spMkLst>
            <pc:docMk/>
            <pc:sldMk cId="39300856" sldId="284"/>
            <ac:spMk id="31" creationId="{BB48116A-278A-4CC5-89D3-9DE8E8FF1245}"/>
          </ac:spMkLst>
        </pc:spChg>
        <pc:spChg chg="add">
          <ac:chgData name="Michał Pyclik" userId="6d1d9512d460d1ef" providerId="LiveId" clId="{AA795EB9-03F7-4704-8CCD-06EC24D91930}" dt="2021-02-22T08:32:51.232" v="1251" actId="26606"/>
          <ac:spMkLst>
            <pc:docMk/>
            <pc:sldMk cId="39300856" sldId="284"/>
            <ac:spMk id="36" creationId="{6C4028FD-8BAA-4A19-BFDE-594D991B7552}"/>
          </ac:spMkLst>
        </pc:spChg>
        <pc:grpChg chg="add del">
          <ac:chgData name="Michał Pyclik" userId="6d1d9512d460d1ef" providerId="LiveId" clId="{AA795EB9-03F7-4704-8CCD-06EC24D91930}" dt="2021-02-22T08:32:18.441" v="1247" actId="26606"/>
          <ac:grpSpMkLst>
            <pc:docMk/>
            <pc:sldMk cId="39300856" sldId="284"/>
            <ac:grpSpMk id="19" creationId="{8A919B9C-5C01-47E4-B2F2-45F589208ABF}"/>
          </ac:grpSpMkLst>
        </pc:grpChg>
        <pc:graphicFrameChg chg="mod ord modGraphic">
          <ac:chgData name="Michał Pyclik" userId="6d1d9512d460d1ef" providerId="LiveId" clId="{AA795EB9-03F7-4704-8CCD-06EC24D91930}" dt="2021-02-22T08:35:38.962" v="1385" actId="20577"/>
          <ac:graphicFrameMkLst>
            <pc:docMk/>
            <pc:sldMk cId="39300856" sldId="284"/>
            <ac:graphicFrameMk id="6" creationId="{F09277A2-25A7-43A4-80C6-D79664AEEEE5}"/>
          </ac:graphicFrameMkLst>
        </pc:graphicFrameChg>
        <pc:picChg chg="del">
          <ac:chgData name="Michał Pyclik" userId="6d1d9512d460d1ef" providerId="LiveId" clId="{AA795EB9-03F7-4704-8CCD-06EC24D91930}" dt="2021-02-22T08:31:22.262" v="1241" actId="478"/>
          <ac:picMkLst>
            <pc:docMk/>
            <pc:sldMk cId="39300856" sldId="284"/>
            <ac:picMk id="7" creationId="{77389250-B766-493E-B0CF-A700079C20D8}"/>
          </ac:picMkLst>
        </pc:picChg>
        <pc:picChg chg="del">
          <ac:chgData name="Michał Pyclik" userId="6d1d9512d460d1ef" providerId="LiveId" clId="{AA795EB9-03F7-4704-8CCD-06EC24D91930}" dt="2021-02-22T08:31:33.617" v="1242" actId="26606"/>
          <ac:picMkLst>
            <pc:docMk/>
            <pc:sldMk cId="39300856" sldId="284"/>
            <ac:picMk id="12" creationId="{54DDEBDD-D8BD-41A6-8A0D-B00E3768B0F9}"/>
          </ac:picMkLst>
        </pc:picChg>
        <pc:picChg chg="add del">
          <ac:chgData name="Michał Pyclik" userId="6d1d9512d460d1ef" providerId="LiveId" clId="{AA795EB9-03F7-4704-8CCD-06EC24D91930}" dt="2021-02-22T08:32:24.592" v="1248" actId="478"/>
          <ac:picMkLst>
            <pc:docMk/>
            <pc:sldMk cId="39300856" sldId="284"/>
            <ac:picMk id="23" creationId="{3F369093-9E88-4E74-854B-5568E2DB2B45}"/>
          </ac:picMkLst>
        </pc:picChg>
      </pc:sldChg>
      <pc:sldChg chg="delSp modSp mod">
        <pc:chgData name="Michał Pyclik" userId="6d1d9512d460d1ef" providerId="LiveId" clId="{AA795EB9-03F7-4704-8CCD-06EC24D91930}" dt="2021-02-22T08:40:22.203" v="1689" actId="20577"/>
        <pc:sldMkLst>
          <pc:docMk/>
          <pc:sldMk cId="2033026073" sldId="285"/>
        </pc:sldMkLst>
        <pc:graphicFrameChg chg="mod">
          <ac:chgData name="Michał Pyclik" userId="6d1d9512d460d1ef" providerId="LiveId" clId="{AA795EB9-03F7-4704-8CCD-06EC24D91930}" dt="2021-02-22T08:40:22.203" v="1689" actId="20577"/>
          <ac:graphicFrameMkLst>
            <pc:docMk/>
            <pc:sldMk cId="2033026073" sldId="285"/>
            <ac:graphicFrameMk id="6" creationId="{F09277A2-25A7-43A4-80C6-D79664AEEEE5}"/>
          </ac:graphicFrameMkLst>
        </pc:graphicFrameChg>
        <pc:picChg chg="del">
          <ac:chgData name="Michał Pyclik" userId="6d1d9512d460d1ef" providerId="LiveId" clId="{AA795EB9-03F7-4704-8CCD-06EC24D91930}" dt="2021-02-22T08:31:42.322" v="1244" actId="478"/>
          <ac:picMkLst>
            <pc:docMk/>
            <pc:sldMk cId="2033026073" sldId="285"/>
            <ac:picMk id="6146" creationId="{4F921B7F-F8E2-4837-9DB6-2CF610AD1725}"/>
          </ac:picMkLst>
        </pc:picChg>
      </pc:sldChg>
      <pc:sldChg chg="addSp delSp modSp mod">
        <pc:chgData name="Michał Pyclik" userId="6d1d9512d460d1ef" providerId="LiveId" clId="{AA795EB9-03F7-4704-8CCD-06EC24D91930}" dt="2021-02-22T08:38:32.652" v="1549" actId="20577"/>
        <pc:sldMkLst>
          <pc:docMk/>
          <pc:sldMk cId="2085891405" sldId="286"/>
        </pc:sldMkLst>
        <pc:spChg chg="add del">
          <ac:chgData name="Michał Pyclik" userId="6d1d9512d460d1ef" providerId="LiveId" clId="{AA795EB9-03F7-4704-8CCD-06EC24D91930}" dt="2021-02-22T08:36:25.412" v="1386" actId="26606"/>
          <ac:spMkLst>
            <pc:docMk/>
            <pc:sldMk cId="2085891405" sldId="286"/>
            <ac:spMk id="17" creationId="{257363FD-7E77-4145-9483-331A807ADF0E}"/>
          </ac:spMkLst>
        </pc:spChg>
        <pc:graphicFrameChg chg="mod modGraphic">
          <ac:chgData name="Michał Pyclik" userId="6d1d9512d460d1ef" providerId="LiveId" clId="{AA795EB9-03F7-4704-8CCD-06EC24D91930}" dt="2021-02-22T08:38:32.652" v="1549" actId="20577"/>
          <ac:graphicFrameMkLst>
            <pc:docMk/>
            <pc:sldMk cId="2085891405" sldId="286"/>
            <ac:graphicFrameMk id="6" creationId="{F09277A2-25A7-43A4-80C6-D79664AEEEE5}"/>
          </ac:graphicFrameMkLst>
        </pc:graphicFrameChg>
        <pc:picChg chg="del">
          <ac:chgData name="Michał Pyclik" userId="6d1d9512d460d1ef" providerId="LiveId" clId="{AA795EB9-03F7-4704-8CCD-06EC24D91930}" dt="2021-02-22T08:31:40.017" v="1243" actId="478"/>
          <ac:picMkLst>
            <pc:docMk/>
            <pc:sldMk cId="2085891405" sldId="286"/>
            <ac:picMk id="5" creationId="{2C4A6119-5130-49A1-9FFC-DA3135B4CD16}"/>
          </ac:picMkLst>
        </pc:picChg>
        <pc:picChg chg="del">
          <ac:chgData name="Michał Pyclik" userId="6d1d9512d460d1ef" providerId="LiveId" clId="{AA795EB9-03F7-4704-8CCD-06EC24D91930}" dt="2021-02-22T08:31:49.122" v="1245" actId="26606"/>
          <ac:picMkLst>
            <pc:docMk/>
            <pc:sldMk cId="2085891405" sldId="286"/>
            <ac:picMk id="12" creationId="{54DDEBDD-D8BD-41A6-8A0D-B00E3768B0F9}"/>
          </ac:picMkLst>
        </pc:picChg>
      </pc:sldChg>
      <pc:sldChg chg="modSp mod">
        <pc:chgData name="Michał Pyclik" userId="6d1d9512d460d1ef" providerId="LiveId" clId="{AA795EB9-03F7-4704-8CCD-06EC24D91930}" dt="2021-02-22T09:02:14.664" v="2102" actId="6549"/>
        <pc:sldMkLst>
          <pc:docMk/>
          <pc:sldMk cId="3819317856" sldId="287"/>
        </pc:sldMkLst>
        <pc:spChg chg="mod">
          <ac:chgData name="Michał Pyclik" userId="6d1d9512d460d1ef" providerId="LiveId" clId="{AA795EB9-03F7-4704-8CCD-06EC24D91930}" dt="2021-02-22T08:41:29.282" v="1715" actId="20577"/>
          <ac:spMkLst>
            <pc:docMk/>
            <pc:sldMk cId="3819317856" sldId="287"/>
            <ac:spMk id="2" creationId="{CAF01737-518B-4FF8-9E90-5C43C3F3688A}"/>
          </ac:spMkLst>
        </pc:spChg>
        <pc:spChg chg="mod">
          <ac:chgData name="Michał Pyclik" userId="6d1d9512d460d1ef" providerId="LiveId" clId="{AA795EB9-03F7-4704-8CCD-06EC24D91930}" dt="2021-02-22T09:02:14.664" v="2102" actId="6549"/>
          <ac:spMkLst>
            <pc:docMk/>
            <pc:sldMk cId="3819317856" sldId="287"/>
            <ac:spMk id="3" creationId="{1436EBC3-D4D5-4A89-9B48-F7A4500A65B7}"/>
          </ac:spMkLst>
        </pc:spChg>
      </pc:sldChg>
      <pc:sldChg chg="del">
        <pc:chgData name="Michał Pyclik" userId="6d1d9512d460d1ef" providerId="LiveId" clId="{AA795EB9-03F7-4704-8CCD-06EC24D91930}" dt="2021-02-22T08:41:34.432" v="1716" actId="47"/>
        <pc:sldMkLst>
          <pc:docMk/>
          <pc:sldMk cId="3687346" sldId="288"/>
        </pc:sldMkLst>
      </pc:sldChg>
      <pc:sldChg chg="del">
        <pc:chgData name="Michał Pyclik" userId="6d1d9512d460d1ef" providerId="LiveId" clId="{AA795EB9-03F7-4704-8CCD-06EC24D91930}" dt="2021-02-22T08:41:34.432" v="1716" actId="47"/>
        <pc:sldMkLst>
          <pc:docMk/>
          <pc:sldMk cId="1544411172" sldId="289"/>
        </pc:sldMkLst>
      </pc:sldChg>
      <pc:sldChg chg="del">
        <pc:chgData name="Michał Pyclik" userId="6d1d9512d460d1ef" providerId="LiveId" clId="{AA795EB9-03F7-4704-8CCD-06EC24D91930}" dt="2021-02-22T08:41:34.432" v="1716" actId="47"/>
        <pc:sldMkLst>
          <pc:docMk/>
          <pc:sldMk cId="3511071082" sldId="290"/>
        </pc:sldMkLst>
      </pc:sldChg>
      <pc:sldChg chg="modSp mod">
        <pc:chgData name="Michał Pyclik" userId="6d1d9512d460d1ef" providerId="LiveId" clId="{AA795EB9-03F7-4704-8CCD-06EC24D91930}" dt="2021-02-22T09:07:29.735" v="2253" actId="20577"/>
        <pc:sldMkLst>
          <pc:docMk/>
          <pc:sldMk cId="1766253362" sldId="291"/>
        </pc:sldMkLst>
        <pc:spChg chg="mod">
          <ac:chgData name="Michał Pyclik" userId="6d1d9512d460d1ef" providerId="LiveId" clId="{AA795EB9-03F7-4704-8CCD-06EC24D91930}" dt="2021-02-22T09:07:29.735" v="2253" actId="20577"/>
          <ac:spMkLst>
            <pc:docMk/>
            <pc:sldMk cId="1766253362" sldId="291"/>
            <ac:spMk id="3" creationId="{1436EBC3-D4D5-4A89-9B48-F7A4500A65B7}"/>
          </ac:spMkLst>
        </pc:spChg>
      </pc:sldChg>
      <pc:sldChg chg="addSp delSp modSp mod">
        <pc:chgData name="Michał Pyclik" userId="6d1d9512d460d1ef" providerId="LiveId" clId="{AA795EB9-03F7-4704-8CCD-06EC24D91930}" dt="2021-02-22T08:45:16.153" v="2048" actId="26606"/>
        <pc:sldMkLst>
          <pc:docMk/>
          <pc:sldMk cId="1791077467" sldId="292"/>
        </pc:sldMkLst>
        <pc:spChg chg="mod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3" creationId="{1436EBC3-D4D5-4A89-9B48-F7A4500A65B7}"/>
          </ac:spMkLst>
        </pc:spChg>
        <pc:spChg chg="add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76" creationId="{1BB867FF-FC45-48F7-8104-F89BE54909F1}"/>
          </ac:spMkLst>
        </pc:spChg>
        <pc:spChg chg="add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78" creationId="{8BB56887-D0D5-4F0C-9E19-7247EB83C8B7}"/>
          </ac:spMkLst>
        </pc:spChg>
        <pc:spChg chg="add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80" creationId="{081E4A58-353D-44AE-B2FC-2A74E2E400F7}"/>
          </ac:spMkLst>
        </pc:spChg>
        <pc:spChg chg="del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192" creationId="{6A84B152-3496-4C52-AF08-97AFFC09DD2C}"/>
          </ac:spMkLst>
        </pc:spChg>
        <pc:spChg chg="del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193" creationId="{6B2ADB95-0FA3-4BD7-A8AC-89D014A83E5B}"/>
          </ac:spMkLst>
        </pc:spChg>
        <pc:spChg chg="del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194" creationId="{C924DBCE-E731-4B22-8181-A39C1D86276C}"/>
          </ac:spMkLst>
        </pc:spChg>
        <pc:spChg chg="del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195" creationId="{4CBF9756-6AC8-4C65-84DF-56FBFFA1D873}"/>
          </ac:spMkLst>
        </pc:spChg>
        <pc:spChg chg="del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196" creationId="{2D385988-EAAF-4C27-AF8A-2BFBECAF3D4F}"/>
          </ac:spMkLst>
        </pc:spChg>
        <pc:spChg chg="del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198" creationId="{B621D332-7329-4994-8836-C429A51B7549}"/>
          </ac:spMkLst>
        </pc:spChg>
        <pc:spChg chg="del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199" creationId="{2D20F754-35A9-4508-BE3C-C59996D1437B}"/>
          </ac:spMkLst>
        </pc:spChg>
        <pc:picChg chg="del">
          <ac:chgData name="Michał Pyclik" userId="6d1d9512d460d1ef" providerId="LiveId" clId="{AA795EB9-03F7-4704-8CCD-06EC24D91930}" dt="2021-02-22T08:45:10.632" v="2047" actId="478"/>
          <ac:picMkLst>
            <pc:docMk/>
            <pc:sldMk cId="1791077467" sldId="292"/>
            <ac:picMk id="12290" creationId="{049A0BED-4C0B-434A-B2D3-AA53B5EB1C61}"/>
          </ac:picMkLst>
        </pc:picChg>
        <pc:cxnChg chg="del">
          <ac:chgData name="Michał Pyclik" userId="6d1d9512d460d1ef" providerId="LiveId" clId="{AA795EB9-03F7-4704-8CCD-06EC24D91930}" dt="2021-02-22T08:45:16.153" v="2048" actId="26606"/>
          <ac:cxnSpMkLst>
            <pc:docMk/>
            <pc:sldMk cId="1791077467" sldId="292"/>
            <ac:cxnSpMk id="197" creationId="{43621FD4-D14D-45D5-9A57-9A2DE5EA59C0}"/>
          </ac:cxnSpMkLst>
        </pc:cxnChg>
      </pc:sldChg>
      <pc:sldChg chg="addSp delSp add del setBg delDesignElem">
        <pc:chgData name="Michał Pyclik" userId="6d1d9512d460d1ef" providerId="LiveId" clId="{AA795EB9-03F7-4704-8CCD-06EC24D91930}" dt="2021-02-22T08:25:39.562" v="535"/>
        <pc:sldMkLst>
          <pc:docMk/>
          <pc:sldMk cId="1933192571" sldId="293"/>
        </pc:sldMkLst>
        <pc:spChg chg="add del">
          <ac:chgData name="Michał Pyclik" userId="6d1d9512d460d1ef" providerId="LiveId" clId="{AA795EB9-03F7-4704-8CCD-06EC24D91930}" dt="2021-02-22T08:25:39.562" v="535"/>
          <ac:spMkLst>
            <pc:docMk/>
            <pc:sldMk cId="1933192571" sldId="293"/>
            <ac:spMk id="76" creationId="{907EF6B7-1338-4443-8C46-6A318D952DFD}"/>
          </ac:spMkLst>
        </pc:spChg>
        <pc:spChg chg="add del">
          <ac:chgData name="Michał Pyclik" userId="6d1d9512d460d1ef" providerId="LiveId" clId="{AA795EB9-03F7-4704-8CCD-06EC24D91930}" dt="2021-02-22T08:25:39.562" v="535"/>
          <ac:spMkLst>
            <pc:docMk/>
            <pc:sldMk cId="1933192571" sldId="293"/>
            <ac:spMk id="78" creationId="{DAAE4CDD-124C-4DCF-9584-B6033B545DD5}"/>
          </ac:spMkLst>
        </pc:spChg>
        <pc:spChg chg="add del">
          <ac:chgData name="Michał Pyclik" userId="6d1d9512d460d1ef" providerId="LiveId" clId="{AA795EB9-03F7-4704-8CCD-06EC24D91930}" dt="2021-02-22T08:25:39.562" v="535"/>
          <ac:spMkLst>
            <pc:docMk/>
            <pc:sldMk cId="1933192571" sldId="293"/>
            <ac:spMk id="80" creationId="{081E4A58-353D-44AE-B2FC-2A74E2E400F7}"/>
          </ac:spMkLst>
        </pc:spChg>
      </pc:sldChg>
      <pc:sldChg chg="modSp add mod">
        <pc:chgData name="Michał Pyclik" userId="6d1d9512d460d1ef" providerId="LiveId" clId="{AA795EB9-03F7-4704-8CCD-06EC24D91930}" dt="2021-02-22T08:29:09.192" v="834" actId="6549"/>
        <pc:sldMkLst>
          <pc:docMk/>
          <pc:sldMk cId="4253730854" sldId="293"/>
        </pc:sldMkLst>
        <pc:spChg chg="mod">
          <ac:chgData name="Michał Pyclik" userId="6d1d9512d460d1ef" providerId="LiveId" clId="{AA795EB9-03F7-4704-8CCD-06EC24D91930}" dt="2021-02-22T08:29:09.192" v="834" actId="6549"/>
          <ac:spMkLst>
            <pc:docMk/>
            <pc:sldMk cId="4253730854" sldId="293"/>
            <ac:spMk id="3" creationId="{DB63770A-FD3D-4F81-816A-2DEB60991919}"/>
          </ac:spMkLst>
        </pc:spChg>
      </pc:sldChg>
      <pc:sldChg chg="addSp delSp add del setBg delDesignElem">
        <pc:chgData name="Michał Pyclik" userId="6d1d9512d460d1ef" providerId="LiveId" clId="{AA795EB9-03F7-4704-8CCD-06EC24D91930}" dt="2021-02-22T08:29:15.954" v="837"/>
        <pc:sldMkLst>
          <pc:docMk/>
          <pc:sldMk cId="1072630040" sldId="294"/>
        </pc:sldMkLst>
        <pc:spChg chg="add del">
          <ac:chgData name="Michał Pyclik" userId="6d1d9512d460d1ef" providerId="LiveId" clId="{AA795EB9-03F7-4704-8CCD-06EC24D91930}" dt="2021-02-22T08:29:15.954" v="837"/>
          <ac:spMkLst>
            <pc:docMk/>
            <pc:sldMk cId="1072630040" sldId="294"/>
            <ac:spMk id="76" creationId="{907EF6B7-1338-4443-8C46-6A318D952DFD}"/>
          </ac:spMkLst>
        </pc:spChg>
        <pc:spChg chg="add del">
          <ac:chgData name="Michał Pyclik" userId="6d1d9512d460d1ef" providerId="LiveId" clId="{AA795EB9-03F7-4704-8CCD-06EC24D91930}" dt="2021-02-22T08:29:15.954" v="837"/>
          <ac:spMkLst>
            <pc:docMk/>
            <pc:sldMk cId="1072630040" sldId="294"/>
            <ac:spMk id="78" creationId="{DAAE4CDD-124C-4DCF-9584-B6033B545DD5}"/>
          </ac:spMkLst>
        </pc:spChg>
        <pc:spChg chg="add del">
          <ac:chgData name="Michał Pyclik" userId="6d1d9512d460d1ef" providerId="LiveId" clId="{AA795EB9-03F7-4704-8CCD-06EC24D91930}" dt="2021-02-22T08:29:15.954" v="837"/>
          <ac:spMkLst>
            <pc:docMk/>
            <pc:sldMk cId="1072630040" sldId="294"/>
            <ac:spMk id="80" creationId="{081E4A58-353D-44AE-B2FC-2A74E2E400F7}"/>
          </ac:spMkLst>
        </pc:spChg>
      </pc:sldChg>
      <pc:sldChg chg="modSp add mod">
        <pc:chgData name="Michał Pyclik" userId="6d1d9512d460d1ef" providerId="LiveId" clId="{AA795EB9-03F7-4704-8CCD-06EC24D91930}" dt="2021-02-22T08:31:14.921" v="1240" actId="313"/>
        <pc:sldMkLst>
          <pc:docMk/>
          <pc:sldMk cId="4058098584" sldId="294"/>
        </pc:sldMkLst>
        <pc:spChg chg="mod">
          <ac:chgData name="Michał Pyclik" userId="6d1d9512d460d1ef" providerId="LiveId" clId="{AA795EB9-03F7-4704-8CCD-06EC24D91930}" dt="2021-02-22T08:31:14.921" v="1240" actId="313"/>
          <ac:spMkLst>
            <pc:docMk/>
            <pc:sldMk cId="4058098584" sldId="294"/>
            <ac:spMk id="3" creationId="{DB63770A-FD3D-4F81-816A-2DEB60991919}"/>
          </ac:spMkLst>
        </pc:spChg>
      </pc:sldChg>
      <pc:sldChg chg="addSp modSp new mod setBg">
        <pc:chgData name="Michał Pyclik" userId="6d1d9512d460d1ef" providerId="LiveId" clId="{AA795EB9-03F7-4704-8CCD-06EC24D91930}" dt="2021-02-22T09:02:23.636" v="2105" actId="6549"/>
        <pc:sldMkLst>
          <pc:docMk/>
          <pc:sldMk cId="486960898" sldId="295"/>
        </pc:sldMkLst>
        <pc:spChg chg="add mod ord">
          <ac:chgData name="Michał Pyclik" userId="6d1d9512d460d1ef" providerId="LiveId" clId="{AA795EB9-03F7-4704-8CCD-06EC24D91930}" dt="2021-02-22T09:02:23.636" v="2105" actId="6549"/>
          <ac:spMkLst>
            <pc:docMk/>
            <pc:sldMk cId="486960898" sldId="295"/>
            <ac:spMk id="2" creationId="{C2F319D5-03A8-47DE-8FAC-A84F1A4F8E85}"/>
          </ac:spMkLst>
        </pc:spChg>
        <pc:spChg chg="add">
          <ac:chgData name="Michał Pyclik" userId="6d1d9512d460d1ef" providerId="LiveId" clId="{AA795EB9-03F7-4704-8CCD-06EC24D91930}" dt="2021-02-22T09:01:16.649" v="2091" actId="26606"/>
          <ac:spMkLst>
            <pc:docMk/>
            <pc:sldMk cId="486960898" sldId="295"/>
            <ac:spMk id="71" creationId="{F56F5174-31D9-4DBB-AAB7-A1FD7BDB1352}"/>
          </ac:spMkLst>
        </pc:spChg>
        <pc:spChg chg="add">
          <ac:chgData name="Michał Pyclik" userId="6d1d9512d460d1ef" providerId="LiveId" clId="{AA795EB9-03F7-4704-8CCD-06EC24D91930}" dt="2021-02-22T09:01:16.649" v="2091" actId="26606"/>
          <ac:spMkLst>
            <pc:docMk/>
            <pc:sldMk cId="486960898" sldId="295"/>
            <ac:spMk id="75" creationId="{F9A95BEE-6BB1-4A28-A8E6-A34B2E42EF87}"/>
          </ac:spMkLst>
        </pc:spChg>
        <pc:picChg chg="add">
          <ac:chgData name="Michał Pyclik" userId="6d1d9512d460d1ef" providerId="LiveId" clId="{AA795EB9-03F7-4704-8CCD-06EC24D91930}" dt="2021-02-22T09:01:16.649" v="2091" actId="26606"/>
          <ac:picMkLst>
            <pc:docMk/>
            <pc:sldMk cId="486960898" sldId="295"/>
            <ac:picMk id="73" creationId="{AE113210-7872-481A-ADE6-3A05CCAF5EB2}"/>
          </ac:picMkLst>
        </pc:picChg>
        <pc:picChg chg="add mod">
          <ac:chgData name="Michał Pyclik" userId="6d1d9512d460d1ef" providerId="LiveId" clId="{AA795EB9-03F7-4704-8CCD-06EC24D91930}" dt="2021-02-22T09:01:16.649" v="2091" actId="26606"/>
          <ac:picMkLst>
            <pc:docMk/>
            <pc:sldMk cId="486960898" sldId="295"/>
            <ac:picMk id="1026" creationId="{BE8D8A17-CA43-44A1-A447-50A1DE1F5EFC}"/>
          </ac:picMkLst>
        </pc:picChg>
      </pc:sldChg>
      <pc:sldChg chg="addSp modSp new mod setBg">
        <pc:chgData name="Michał Pyclik" userId="6d1d9512d460d1ef" providerId="LiveId" clId="{AA795EB9-03F7-4704-8CCD-06EC24D91930}" dt="2021-02-22T09:02:44.890" v="2108" actId="27614"/>
        <pc:sldMkLst>
          <pc:docMk/>
          <pc:sldMk cId="1717390746" sldId="296"/>
        </pc:sldMkLst>
        <pc:spChg chg="add">
          <ac:chgData name="Michał Pyclik" userId="6d1d9512d460d1ef" providerId="LiveId" clId="{AA795EB9-03F7-4704-8CCD-06EC24D91930}" dt="2021-02-22T09:02:40.415" v="2107" actId="26606"/>
          <ac:spMkLst>
            <pc:docMk/>
            <pc:sldMk cId="1717390746" sldId="296"/>
            <ac:spMk id="71" creationId="{5F879AC3-D4CE-493C-ADC7-06205677F4F8}"/>
          </ac:spMkLst>
        </pc:spChg>
        <pc:spChg chg="add">
          <ac:chgData name="Michał Pyclik" userId="6d1d9512d460d1ef" providerId="LiveId" clId="{AA795EB9-03F7-4704-8CCD-06EC24D91930}" dt="2021-02-22T09:02:40.415" v="2107" actId="26606"/>
          <ac:spMkLst>
            <pc:docMk/>
            <pc:sldMk cId="1717390746" sldId="296"/>
            <ac:spMk id="73" creationId="{736F0DFD-0954-464F-BF12-DD2E6F6E0380}"/>
          </ac:spMkLst>
        </pc:spChg>
        <pc:picChg chg="add mod">
          <ac:chgData name="Michał Pyclik" userId="6d1d9512d460d1ef" providerId="LiveId" clId="{AA795EB9-03F7-4704-8CCD-06EC24D91930}" dt="2021-02-22T09:02:44.890" v="2108" actId="27614"/>
          <ac:picMkLst>
            <pc:docMk/>
            <pc:sldMk cId="1717390746" sldId="296"/>
            <ac:picMk id="2050" creationId="{DDD1A751-2E9E-4F14-896A-E651E5F897C5}"/>
          </ac:picMkLst>
        </pc:picChg>
      </pc:sldChg>
      <pc:sldChg chg="addSp delSp modSp add mod setBg delDesignElem">
        <pc:chgData name="Michał Pyclik" userId="6d1d9512d460d1ef" providerId="LiveId" clId="{AA795EB9-03F7-4704-8CCD-06EC24D91930}" dt="2021-02-22T09:05:55.093" v="2237" actId="1076"/>
        <pc:sldMkLst>
          <pc:docMk/>
          <pc:sldMk cId="3399281174" sldId="297"/>
        </pc:sldMkLst>
        <pc:spChg chg="add mod ord">
          <ac:chgData name="Michał Pyclik" userId="6d1d9512d460d1ef" providerId="LiveId" clId="{AA795EB9-03F7-4704-8CCD-06EC24D91930}" dt="2021-02-22T09:05:55.093" v="2237" actId="1076"/>
          <ac:spMkLst>
            <pc:docMk/>
            <pc:sldMk cId="3399281174" sldId="297"/>
            <ac:spMk id="2" creationId="{F2FE7ECB-3D99-4F0B-95C4-AA9F8F30BE94}"/>
          </ac:spMkLst>
        </pc:spChg>
        <pc:spChg chg="add del">
          <ac:chgData name="Michał Pyclik" userId="6d1d9512d460d1ef" providerId="LiveId" clId="{AA795EB9-03F7-4704-8CCD-06EC24D91930}" dt="2021-02-22T09:04:15.085" v="2137"/>
          <ac:spMkLst>
            <pc:docMk/>
            <pc:sldMk cId="3399281174" sldId="297"/>
            <ac:spMk id="3" creationId="{5E01D98D-0B78-4626-8E26-D1DB35C9F9BA}"/>
          </ac:spMkLst>
        </pc:spChg>
        <pc:spChg chg="del">
          <ac:chgData name="Michał Pyclik" userId="6d1d9512d460d1ef" providerId="LiveId" clId="{AA795EB9-03F7-4704-8CCD-06EC24D91930}" dt="2021-02-22T09:03:03.237" v="2110"/>
          <ac:spMkLst>
            <pc:docMk/>
            <pc:sldMk cId="3399281174" sldId="297"/>
            <ac:spMk id="71" creationId="{5F879AC3-D4CE-493C-ADC7-06205677F4F8}"/>
          </ac:spMkLst>
        </pc:spChg>
        <pc:spChg chg="add del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72" creationId="{2B566528-1B12-4246-9431-5C2D7D081168}"/>
          </ac:spMkLst>
        </pc:spChg>
        <pc:spChg chg="del">
          <ac:chgData name="Michał Pyclik" userId="6d1d9512d460d1ef" providerId="LiveId" clId="{AA795EB9-03F7-4704-8CCD-06EC24D91930}" dt="2021-02-22T09:03:03.237" v="2110"/>
          <ac:spMkLst>
            <pc:docMk/>
            <pc:sldMk cId="3399281174" sldId="297"/>
            <ac:spMk id="73" creationId="{736F0DFD-0954-464F-BF12-DD2E6F6E0380}"/>
          </ac:spMkLst>
        </pc:spChg>
        <pc:spChg chg="add del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78" creationId="{D3F51FEB-38FB-4F6C-9F7B-2F2AFAB65463}"/>
          </ac:spMkLst>
        </pc:spChg>
        <pc:spChg chg="add del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80" creationId="{1E547BA6-BAE0-43BB-A7CA-60F69CE252F0}"/>
          </ac:spMkLst>
        </pc:spChg>
        <pc:spChg chg="add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138" creationId="{2B566528-1B12-4246-9431-5C2D7D081168}"/>
          </ac:spMkLst>
        </pc:spChg>
        <pc:spChg chg="add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140" creationId="{2E80C965-DB6D-4F81-9E9E-B027384D0BD6}"/>
          </ac:spMkLst>
        </pc:spChg>
        <pc:spChg chg="add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142" creationId="{A580F890-B085-4E95-96AA-55AEBEC5CE6E}"/>
          </ac:spMkLst>
        </pc:spChg>
        <pc:spChg chg="add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144" creationId="{D3F51FEB-38FB-4F6C-9F7B-2F2AFAB65463}"/>
          </ac:spMkLst>
        </pc:spChg>
        <pc:spChg chg="add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146" creationId="{1E547BA6-BAE0-43BB-A7CA-60F69CE252F0}"/>
          </ac:spMkLst>
        </pc:spChg>
        <pc:grpChg chg="add del">
          <ac:chgData name="Michał Pyclik" userId="6d1d9512d460d1ef" providerId="LiveId" clId="{AA795EB9-03F7-4704-8CCD-06EC24D91930}" dt="2021-02-22T09:05:30.955" v="2213" actId="26606"/>
          <ac:grpSpMkLst>
            <pc:docMk/>
            <pc:sldMk cId="3399281174" sldId="297"/>
            <ac:grpSpMk id="74" creationId="{07EAA094-9CF6-4695-958A-33D9BCAA9474}"/>
          </ac:grpSpMkLst>
        </pc:grpChg>
        <pc:picChg chg="del">
          <ac:chgData name="Michał Pyclik" userId="6d1d9512d460d1ef" providerId="LiveId" clId="{AA795EB9-03F7-4704-8CCD-06EC24D91930}" dt="2021-02-22T09:03:05.200" v="2111" actId="478"/>
          <ac:picMkLst>
            <pc:docMk/>
            <pc:sldMk cId="3399281174" sldId="297"/>
            <ac:picMk id="2050" creationId="{DDD1A751-2E9E-4F14-896A-E651E5F897C5}"/>
          </ac:picMkLst>
        </pc:picChg>
        <pc:picChg chg="add del mod">
          <ac:chgData name="Michał Pyclik" userId="6d1d9512d460d1ef" providerId="LiveId" clId="{AA795EB9-03F7-4704-8CCD-06EC24D91930}" dt="2021-02-22T09:05:24.290" v="2211" actId="478"/>
          <ac:picMkLst>
            <pc:docMk/>
            <pc:sldMk cId="3399281174" sldId="297"/>
            <ac:picMk id="3075" creationId="{496C485A-7B57-4898-8992-0851ED07D53F}"/>
          </ac:picMkLst>
        </pc:picChg>
        <pc:picChg chg="add mod">
          <ac:chgData name="Michał Pyclik" userId="6d1d9512d460d1ef" providerId="LiveId" clId="{AA795EB9-03F7-4704-8CCD-06EC24D91930}" dt="2021-02-22T09:05:30.955" v="2213" actId="26606"/>
          <ac:picMkLst>
            <pc:docMk/>
            <pc:sldMk cId="3399281174" sldId="297"/>
            <ac:picMk id="3077" creationId="{6AB5A9B4-0DFE-4B1E-AC77-029A733658AB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4DAAF6-A718-4167-BA32-35F82232DE57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053A7BE-51A7-472D-A371-E18A79C010C0}">
      <dgm:prSet/>
      <dgm:spPr/>
      <dgm:t>
        <a:bodyPr/>
        <a:lstStyle/>
        <a:p>
          <a:r>
            <a:rPr lang="pl-PL" dirty="0"/>
            <a:t>Nauczyciel powinien dokładnie przeanalizować treści wspólnie z uczniami, aż do momentu ich zrozumienia przez uczniów. Powinien jednak bardziej służyć im pomocą, radą, wyjaśnieniami, a nie gotowymi rozwiązaniami. Taka metoda będzie dobrą formą wdrażania do samodzielnego działania i twórczego myślenia.</a:t>
          </a:r>
          <a:endParaRPr lang="en-US" dirty="0"/>
        </a:p>
      </dgm:t>
    </dgm:pt>
    <dgm:pt modelId="{F088B3A7-2B49-4D4F-9FFC-5E83444D9CEA}" type="parTrans" cxnId="{CD45FDDD-4941-4FD6-A3F0-F60B4D7F8ACD}">
      <dgm:prSet/>
      <dgm:spPr/>
      <dgm:t>
        <a:bodyPr/>
        <a:lstStyle/>
        <a:p>
          <a:endParaRPr lang="en-US"/>
        </a:p>
      </dgm:t>
    </dgm:pt>
    <dgm:pt modelId="{A5243A8A-BD00-4C79-9ABA-1AA96D602A8B}" type="sibTrans" cxnId="{CD45FDDD-4941-4FD6-A3F0-F60B4D7F8ACD}">
      <dgm:prSet/>
      <dgm:spPr/>
      <dgm:t>
        <a:bodyPr/>
        <a:lstStyle/>
        <a:p>
          <a:endParaRPr lang="en-US"/>
        </a:p>
      </dgm:t>
    </dgm:pt>
    <dgm:pt modelId="{92DC4088-0309-4E0F-8F71-00684AD6D5E5}">
      <dgm:prSet/>
      <dgm:spPr/>
      <dgm:t>
        <a:bodyPr/>
        <a:lstStyle/>
        <a:p>
          <a:r>
            <a:rPr lang="pl-PL"/>
            <a:t>Podział na grupy może być dokonany według różnych kryteriów, np. ze względu na możliwości poznawcze uczniów, ich umiejętności, zainteresowania, tak aby „równo” rozłożyć siły w poszczególnych grupach.</a:t>
          </a:r>
          <a:endParaRPr lang="en-US"/>
        </a:p>
      </dgm:t>
    </dgm:pt>
    <dgm:pt modelId="{5963545F-F530-40E5-91B3-7F4F12744D25}" type="parTrans" cxnId="{9C4057C9-615A-4BE6-ABA9-4A7C7B587062}">
      <dgm:prSet/>
      <dgm:spPr/>
      <dgm:t>
        <a:bodyPr/>
        <a:lstStyle/>
        <a:p>
          <a:endParaRPr lang="en-US"/>
        </a:p>
      </dgm:t>
    </dgm:pt>
    <dgm:pt modelId="{609AE902-8246-4E3A-92F6-C4AB8E348449}" type="sibTrans" cxnId="{9C4057C9-615A-4BE6-ABA9-4A7C7B587062}">
      <dgm:prSet/>
      <dgm:spPr/>
      <dgm:t>
        <a:bodyPr/>
        <a:lstStyle/>
        <a:p>
          <a:endParaRPr lang="en-US"/>
        </a:p>
      </dgm:t>
    </dgm:pt>
    <dgm:pt modelId="{10A33237-BE5D-4734-A2FC-07DF870A5E1D}">
      <dgm:prSet/>
      <dgm:spPr/>
      <dgm:t>
        <a:bodyPr/>
        <a:lstStyle/>
        <a:p>
          <a:r>
            <a:rPr lang="pl-PL"/>
            <a:t>Nauczyciel może pomagać uczniom, gdy pracują w grupach zadając im pytania naprowadzające. Należy pamiętać, że uczą się oni nowego sposobu pracy (procesu).  </a:t>
          </a:r>
          <a:endParaRPr lang="en-US"/>
        </a:p>
      </dgm:t>
    </dgm:pt>
    <dgm:pt modelId="{77A208E0-E2A0-46B0-8ACB-6DA868D3E583}" type="parTrans" cxnId="{7BA9BADC-8227-4A76-9F4A-15EF9F9C2869}">
      <dgm:prSet/>
      <dgm:spPr/>
      <dgm:t>
        <a:bodyPr/>
        <a:lstStyle/>
        <a:p>
          <a:endParaRPr lang="en-US"/>
        </a:p>
      </dgm:t>
    </dgm:pt>
    <dgm:pt modelId="{0AFD4D65-5CDE-43EF-9571-5297B56A396E}" type="sibTrans" cxnId="{7BA9BADC-8227-4A76-9F4A-15EF9F9C2869}">
      <dgm:prSet/>
      <dgm:spPr/>
      <dgm:t>
        <a:bodyPr/>
        <a:lstStyle/>
        <a:p>
          <a:endParaRPr lang="en-US"/>
        </a:p>
      </dgm:t>
    </dgm:pt>
    <dgm:pt modelId="{1EBF56A8-9ED6-4CB2-9509-18FB4A89FB7C}">
      <dgm:prSet/>
      <dgm:spPr/>
      <dgm:t>
        <a:bodyPr/>
        <a:lstStyle/>
        <a:p>
          <a:r>
            <a:rPr lang="pl-PL"/>
            <a:t>Nauczyciel powinien podawać uczniom konkretne informacje dotyczące oceny ich osiągnięć, zarówno w czasie pracy grupowej, jak i przy podsumowaniu wyników.  </a:t>
          </a:r>
          <a:endParaRPr lang="en-US"/>
        </a:p>
      </dgm:t>
    </dgm:pt>
    <dgm:pt modelId="{C6438B6C-66A3-4B00-B4D1-E5601631A320}" type="parTrans" cxnId="{66A23F2D-59F9-4B7D-B212-124EBDE41621}">
      <dgm:prSet/>
      <dgm:spPr/>
      <dgm:t>
        <a:bodyPr/>
        <a:lstStyle/>
        <a:p>
          <a:endParaRPr lang="en-US"/>
        </a:p>
      </dgm:t>
    </dgm:pt>
    <dgm:pt modelId="{8F530D66-D1AB-461A-AE66-4422AC78F91F}" type="sibTrans" cxnId="{66A23F2D-59F9-4B7D-B212-124EBDE41621}">
      <dgm:prSet/>
      <dgm:spPr/>
      <dgm:t>
        <a:bodyPr/>
        <a:lstStyle/>
        <a:p>
          <a:endParaRPr lang="en-US"/>
        </a:p>
      </dgm:t>
    </dgm:pt>
    <dgm:pt modelId="{C801B35D-AD24-4C4C-A1C5-41568D0F5D51}">
      <dgm:prSet/>
      <dgm:spPr/>
      <dgm:t>
        <a:bodyPr/>
        <a:lstStyle/>
        <a:p>
          <a:r>
            <a:rPr lang="pl-PL"/>
            <a:t>Czas na realizację projektu powinien być dostosowany do możliwości uczniów. Nie jest z góry narzucony.</a:t>
          </a:r>
          <a:endParaRPr lang="en-US"/>
        </a:p>
      </dgm:t>
    </dgm:pt>
    <dgm:pt modelId="{01548EB9-A5A5-4057-BC8E-DEB2F1256FCF}" type="parTrans" cxnId="{07CDF5C0-633A-4858-BF78-F4E428D4F4D7}">
      <dgm:prSet/>
      <dgm:spPr/>
      <dgm:t>
        <a:bodyPr/>
        <a:lstStyle/>
        <a:p>
          <a:endParaRPr lang="en-US"/>
        </a:p>
      </dgm:t>
    </dgm:pt>
    <dgm:pt modelId="{6CC37141-E873-4EB9-910F-26DA276445B1}" type="sibTrans" cxnId="{07CDF5C0-633A-4858-BF78-F4E428D4F4D7}">
      <dgm:prSet/>
      <dgm:spPr/>
      <dgm:t>
        <a:bodyPr/>
        <a:lstStyle/>
        <a:p>
          <a:endParaRPr lang="en-US"/>
        </a:p>
      </dgm:t>
    </dgm:pt>
    <dgm:pt modelId="{991E353D-03AF-4F58-9F35-246D8BCABE0C}">
      <dgm:prSet/>
      <dgm:spPr/>
      <dgm:t>
        <a:bodyPr/>
        <a:lstStyle/>
        <a:p>
          <a:r>
            <a:rPr lang="pl-PL"/>
            <a:t>Jako formę wyróżnienia i pozytywnego wzmocnienia proponuje się zaprezentowanie prac uczniów przygotowując wystawę w klasopracowni.</a:t>
          </a:r>
          <a:endParaRPr lang="en-US"/>
        </a:p>
      </dgm:t>
    </dgm:pt>
    <dgm:pt modelId="{E808722F-1412-4547-A1B3-9BE3C84857CD}" type="parTrans" cxnId="{C8B9B449-1F9E-4E25-A98F-56D56E31F978}">
      <dgm:prSet/>
      <dgm:spPr/>
      <dgm:t>
        <a:bodyPr/>
        <a:lstStyle/>
        <a:p>
          <a:endParaRPr lang="en-US"/>
        </a:p>
      </dgm:t>
    </dgm:pt>
    <dgm:pt modelId="{78AF17FB-40E3-47F7-B392-008345574482}" type="sibTrans" cxnId="{C8B9B449-1F9E-4E25-A98F-56D56E31F978}">
      <dgm:prSet/>
      <dgm:spPr/>
      <dgm:t>
        <a:bodyPr/>
        <a:lstStyle/>
        <a:p>
          <a:endParaRPr lang="en-US"/>
        </a:p>
      </dgm:t>
    </dgm:pt>
    <dgm:pt modelId="{A52D7D9F-33F4-4840-B68A-EE916A981F18}" type="pres">
      <dgm:prSet presAssocID="{C84DAAF6-A718-4167-BA32-35F82232DE5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ED39D96-4718-4AA1-89B0-307FA5407A67}" type="pres">
      <dgm:prSet presAssocID="{0053A7BE-51A7-472D-A371-E18A79C010C0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8F010B2-B061-4116-8F7D-E16ABB9EF12A}" type="pres">
      <dgm:prSet presAssocID="{A5243A8A-BD00-4C79-9ABA-1AA96D602A8B}" presName="sibTrans" presStyleLbl="sibTrans1D1" presStyleIdx="0" presStyleCnt="5"/>
      <dgm:spPr/>
      <dgm:t>
        <a:bodyPr/>
        <a:lstStyle/>
        <a:p>
          <a:endParaRPr lang="pl-PL"/>
        </a:p>
      </dgm:t>
    </dgm:pt>
    <dgm:pt modelId="{27E30E1B-744D-4C5E-A45D-A09F15B20D8D}" type="pres">
      <dgm:prSet presAssocID="{A5243A8A-BD00-4C79-9ABA-1AA96D602A8B}" presName="connectorText" presStyleLbl="sibTrans1D1" presStyleIdx="0" presStyleCnt="5"/>
      <dgm:spPr/>
      <dgm:t>
        <a:bodyPr/>
        <a:lstStyle/>
        <a:p>
          <a:endParaRPr lang="pl-PL"/>
        </a:p>
      </dgm:t>
    </dgm:pt>
    <dgm:pt modelId="{5061217E-84C5-49EB-82E0-2C72B0ED545B}" type="pres">
      <dgm:prSet presAssocID="{92DC4088-0309-4E0F-8F71-00684AD6D5E5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3E884D6-8741-49AD-9316-B2E5573FE9F6}" type="pres">
      <dgm:prSet presAssocID="{609AE902-8246-4E3A-92F6-C4AB8E348449}" presName="sibTrans" presStyleLbl="sibTrans1D1" presStyleIdx="1" presStyleCnt="5"/>
      <dgm:spPr/>
      <dgm:t>
        <a:bodyPr/>
        <a:lstStyle/>
        <a:p>
          <a:endParaRPr lang="pl-PL"/>
        </a:p>
      </dgm:t>
    </dgm:pt>
    <dgm:pt modelId="{354EA972-23F3-47C6-8A34-BBABBEEF09F9}" type="pres">
      <dgm:prSet presAssocID="{609AE902-8246-4E3A-92F6-C4AB8E348449}" presName="connectorText" presStyleLbl="sibTrans1D1" presStyleIdx="1" presStyleCnt="5"/>
      <dgm:spPr/>
      <dgm:t>
        <a:bodyPr/>
        <a:lstStyle/>
        <a:p>
          <a:endParaRPr lang="pl-PL"/>
        </a:p>
      </dgm:t>
    </dgm:pt>
    <dgm:pt modelId="{BF16C727-8AA7-4C58-AD36-061DD01BE611}" type="pres">
      <dgm:prSet presAssocID="{10A33237-BE5D-4734-A2FC-07DF870A5E1D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934E8DB-C3F3-42B9-AFE3-7A2318922619}" type="pres">
      <dgm:prSet presAssocID="{0AFD4D65-5CDE-43EF-9571-5297B56A396E}" presName="sibTrans" presStyleLbl="sibTrans1D1" presStyleIdx="2" presStyleCnt="5"/>
      <dgm:spPr/>
      <dgm:t>
        <a:bodyPr/>
        <a:lstStyle/>
        <a:p>
          <a:endParaRPr lang="pl-PL"/>
        </a:p>
      </dgm:t>
    </dgm:pt>
    <dgm:pt modelId="{EA7EAEE9-BE47-435C-B450-8C2C16D9A0B0}" type="pres">
      <dgm:prSet presAssocID="{0AFD4D65-5CDE-43EF-9571-5297B56A396E}" presName="connectorText" presStyleLbl="sibTrans1D1" presStyleIdx="2" presStyleCnt="5"/>
      <dgm:spPr/>
      <dgm:t>
        <a:bodyPr/>
        <a:lstStyle/>
        <a:p>
          <a:endParaRPr lang="pl-PL"/>
        </a:p>
      </dgm:t>
    </dgm:pt>
    <dgm:pt modelId="{3F6310FE-963E-4833-A4D1-E5DB5020C2F5}" type="pres">
      <dgm:prSet presAssocID="{1EBF56A8-9ED6-4CB2-9509-18FB4A89FB7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5223D44-A0E1-437C-8EB5-F903D5582B3F}" type="pres">
      <dgm:prSet presAssocID="{8F530D66-D1AB-461A-AE66-4422AC78F91F}" presName="sibTrans" presStyleLbl="sibTrans1D1" presStyleIdx="3" presStyleCnt="5"/>
      <dgm:spPr/>
      <dgm:t>
        <a:bodyPr/>
        <a:lstStyle/>
        <a:p>
          <a:endParaRPr lang="pl-PL"/>
        </a:p>
      </dgm:t>
    </dgm:pt>
    <dgm:pt modelId="{E4801406-3577-45D5-B2BE-2DF533058239}" type="pres">
      <dgm:prSet presAssocID="{8F530D66-D1AB-461A-AE66-4422AC78F91F}" presName="connectorText" presStyleLbl="sibTrans1D1" presStyleIdx="3" presStyleCnt="5"/>
      <dgm:spPr/>
      <dgm:t>
        <a:bodyPr/>
        <a:lstStyle/>
        <a:p>
          <a:endParaRPr lang="pl-PL"/>
        </a:p>
      </dgm:t>
    </dgm:pt>
    <dgm:pt modelId="{03AC8913-F403-4360-97E5-9CA28BD96724}" type="pres">
      <dgm:prSet presAssocID="{C801B35D-AD24-4C4C-A1C5-41568D0F5D51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3246B37-FDCF-46EA-9410-F45032F758B1}" type="pres">
      <dgm:prSet presAssocID="{6CC37141-E873-4EB9-910F-26DA276445B1}" presName="sibTrans" presStyleLbl="sibTrans1D1" presStyleIdx="4" presStyleCnt="5"/>
      <dgm:spPr/>
      <dgm:t>
        <a:bodyPr/>
        <a:lstStyle/>
        <a:p>
          <a:endParaRPr lang="pl-PL"/>
        </a:p>
      </dgm:t>
    </dgm:pt>
    <dgm:pt modelId="{A1D15D08-D3CA-4DBB-A767-AA0A47B91713}" type="pres">
      <dgm:prSet presAssocID="{6CC37141-E873-4EB9-910F-26DA276445B1}" presName="connectorText" presStyleLbl="sibTrans1D1" presStyleIdx="4" presStyleCnt="5"/>
      <dgm:spPr/>
      <dgm:t>
        <a:bodyPr/>
        <a:lstStyle/>
        <a:p>
          <a:endParaRPr lang="pl-PL"/>
        </a:p>
      </dgm:t>
    </dgm:pt>
    <dgm:pt modelId="{60DDFFEA-9D61-4271-A6FA-CA280EA8E5BF}" type="pres">
      <dgm:prSet presAssocID="{991E353D-03AF-4F58-9F35-246D8BCABE0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03668B99-05F4-4693-9FD3-CC06F131FBD1}" type="presOf" srcId="{C801B35D-AD24-4C4C-A1C5-41568D0F5D51}" destId="{03AC8913-F403-4360-97E5-9CA28BD96724}" srcOrd="0" destOrd="0" presId="urn:microsoft.com/office/officeart/2016/7/layout/RepeatingBendingProcessNew"/>
    <dgm:cxn modelId="{8B2BBE23-7543-49B6-884F-975AE1CDC338}" type="presOf" srcId="{0053A7BE-51A7-472D-A371-E18A79C010C0}" destId="{3ED39D96-4718-4AA1-89B0-307FA5407A67}" srcOrd="0" destOrd="0" presId="urn:microsoft.com/office/officeart/2016/7/layout/RepeatingBendingProcessNew"/>
    <dgm:cxn modelId="{66A23F2D-59F9-4B7D-B212-124EBDE41621}" srcId="{C84DAAF6-A718-4167-BA32-35F82232DE57}" destId="{1EBF56A8-9ED6-4CB2-9509-18FB4A89FB7C}" srcOrd="3" destOrd="0" parTransId="{C6438B6C-66A3-4B00-B4D1-E5601631A320}" sibTransId="{8F530D66-D1AB-461A-AE66-4422AC78F91F}"/>
    <dgm:cxn modelId="{7BA9BADC-8227-4A76-9F4A-15EF9F9C2869}" srcId="{C84DAAF6-A718-4167-BA32-35F82232DE57}" destId="{10A33237-BE5D-4734-A2FC-07DF870A5E1D}" srcOrd="2" destOrd="0" parTransId="{77A208E0-E2A0-46B0-8ACB-6DA868D3E583}" sibTransId="{0AFD4D65-5CDE-43EF-9571-5297B56A396E}"/>
    <dgm:cxn modelId="{C8B9B449-1F9E-4E25-A98F-56D56E31F978}" srcId="{C84DAAF6-A718-4167-BA32-35F82232DE57}" destId="{991E353D-03AF-4F58-9F35-246D8BCABE0C}" srcOrd="5" destOrd="0" parTransId="{E808722F-1412-4547-A1B3-9BE3C84857CD}" sibTransId="{78AF17FB-40E3-47F7-B392-008345574482}"/>
    <dgm:cxn modelId="{F0FCD137-92DA-4767-89B3-86E04E1F940F}" type="presOf" srcId="{8F530D66-D1AB-461A-AE66-4422AC78F91F}" destId="{E4801406-3577-45D5-B2BE-2DF533058239}" srcOrd="1" destOrd="0" presId="urn:microsoft.com/office/officeart/2016/7/layout/RepeatingBendingProcessNew"/>
    <dgm:cxn modelId="{5FC394CF-B257-47C2-8887-146A8C7D5E84}" type="presOf" srcId="{A5243A8A-BD00-4C79-9ABA-1AA96D602A8B}" destId="{88F010B2-B061-4116-8F7D-E16ABB9EF12A}" srcOrd="0" destOrd="0" presId="urn:microsoft.com/office/officeart/2016/7/layout/RepeatingBendingProcessNew"/>
    <dgm:cxn modelId="{EFE5CF62-1376-4190-91B0-84B5D30FAF59}" type="presOf" srcId="{8F530D66-D1AB-461A-AE66-4422AC78F91F}" destId="{85223D44-A0E1-437C-8EB5-F903D5582B3F}" srcOrd="0" destOrd="0" presId="urn:microsoft.com/office/officeart/2016/7/layout/RepeatingBendingProcessNew"/>
    <dgm:cxn modelId="{9C4057C9-615A-4BE6-ABA9-4A7C7B587062}" srcId="{C84DAAF6-A718-4167-BA32-35F82232DE57}" destId="{92DC4088-0309-4E0F-8F71-00684AD6D5E5}" srcOrd="1" destOrd="0" parTransId="{5963545F-F530-40E5-91B3-7F4F12744D25}" sibTransId="{609AE902-8246-4E3A-92F6-C4AB8E348449}"/>
    <dgm:cxn modelId="{9A553A83-91B0-41F9-A689-10923C6736C2}" type="presOf" srcId="{1EBF56A8-9ED6-4CB2-9509-18FB4A89FB7C}" destId="{3F6310FE-963E-4833-A4D1-E5DB5020C2F5}" srcOrd="0" destOrd="0" presId="urn:microsoft.com/office/officeart/2016/7/layout/RepeatingBendingProcessNew"/>
    <dgm:cxn modelId="{CD45FDDD-4941-4FD6-A3F0-F60B4D7F8ACD}" srcId="{C84DAAF6-A718-4167-BA32-35F82232DE57}" destId="{0053A7BE-51A7-472D-A371-E18A79C010C0}" srcOrd="0" destOrd="0" parTransId="{F088B3A7-2B49-4D4F-9FFC-5E83444D9CEA}" sibTransId="{A5243A8A-BD00-4C79-9ABA-1AA96D602A8B}"/>
    <dgm:cxn modelId="{0CBC8647-1AED-4672-B509-FA9ADCA31EC6}" type="presOf" srcId="{991E353D-03AF-4F58-9F35-246D8BCABE0C}" destId="{60DDFFEA-9D61-4271-A6FA-CA280EA8E5BF}" srcOrd="0" destOrd="0" presId="urn:microsoft.com/office/officeart/2016/7/layout/RepeatingBendingProcessNew"/>
    <dgm:cxn modelId="{5E966BDF-E2C1-4962-8A30-2DC2632846B7}" type="presOf" srcId="{0AFD4D65-5CDE-43EF-9571-5297B56A396E}" destId="{7934E8DB-C3F3-42B9-AFE3-7A2318922619}" srcOrd="0" destOrd="0" presId="urn:microsoft.com/office/officeart/2016/7/layout/RepeatingBendingProcessNew"/>
    <dgm:cxn modelId="{A7915FCA-B888-4C82-ABB4-58A869116D1E}" type="presOf" srcId="{0AFD4D65-5CDE-43EF-9571-5297B56A396E}" destId="{EA7EAEE9-BE47-435C-B450-8C2C16D9A0B0}" srcOrd="1" destOrd="0" presId="urn:microsoft.com/office/officeart/2016/7/layout/RepeatingBendingProcessNew"/>
    <dgm:cxn modelId="{5C38819C-2CDA-478F-B7FC-8BA3B8AB0B78}" type="presOf" srcId="{92DC4088-0309-4E0F-8F71-00684AD6D5E5}" destId="{5061217E-84C5-49EB-82E0-2C72B0ED545B}" srcOrd="0" destOrd="0" presId="urn:microsoft.com/office/officeart/2016/7/layout/RepeatingBendingProcessNew"/>
    <dgm:cxn modelId="{C98C4941-C1C1-4AE1-A1BF-D55D458A4C13}" type="presOf" srcId="{609AE902-8246-4E3A-92F6-C4AB8E348449}" destId="{D3E884D6-8741-49AD-9316-B2E5573FE9F6}" srcOrd="0" destOrd="0" presId="urn:microsoft.com/office/officeart/2016/7/layout/RepeatingBendingProcessNew"/>
    <dgm:cxn modelId="{E1F2050F-D2F4-4F3A-A686-4656E5CE8BB2}" type="presOf" srcId="{6CC37141-E873-4EB9-910F-26DA276445B1}" destId="{43246B37-FDCF-46EA-9410-F45032F758B1}" srcOrd="0" destOrd="0" presId="urn:microsoft.com/office/officeart/2016/7/layout/RepeatingBendingProcessNew"/>
    <dgm:cxn modelId="{587B9D83-3807-480D-8080-08E05A23FCFD}" type="presOf" srcId="{C84DAAF6-A718-4167-BA32-35F82232DE57}" destId="{A52D7D9F-33F4-4840-B68A-EE916A981F18}" srcOrd="0" destOrd="0" presId="urn:microsoft.com/office/officeart/2016/7/layout/RepeatingBendingProcessNew"/>
    <dgm:cxn modelId="{07CDF5C0-633A-4858-BF78-F4E428D4F4D7}" srcId="{C84DAAF6-A718-4167-BA32-35F82232DE57}" destId="{C801B35D-AD24-4C4C-A1C5-41568D0F5D51}" srcOrd="4" destOrd="0" parTransId="{01548EB9-A5A5-4057-BC8E-DEB2F1256FCF}" sibTransId="{6CC37141-E873-4EB9-910F-26DA276445B1}"/>
    <dgm:cxn modelId="{5A82D033-6859-4DE5-BA25-B0EB012D0533}" type="presOf" srcId="{10A33237-BE5D-4734-A2FC-07DF870A5E1D}" destId="{BF16C727-8AA7-4C58-AD36-061DD01BE611}" srcOrd="0" destOrd="0" presId="urn:microsoft.com/office/officeart/2016/7/layout/RepeatingBendingProcessNew"/>
    <dgm:cxn modelId="{6D3F3D5B-78EF-4FDA-9A45-6F98B011BB57}" type="presOf" srcId="{A5243A8A-BD00-4C79-9ABA-1AA96D602A8B}" destId="{27E30E1B-744D-4C5E-A45D-A09F15B20D8D}" srcOrd="1" destOrd="0" presId="urn:microsoft.com/office/officeart/2016/7/layout/RepeatingBendingProcessNew"/>
    <dgm:cxn modelId="{0A410F13-3232-483E-8EEC-700B680C7484}" type="presOf" srcId="{6CC37141-E873-4EB9-910F-26DA276445B1}" destId="{A1D15D08-D3CA-4DBB-A767-AA0A47B91713}" srcOrd="1" destOrd="0" presId="urn:microsoft.com/office/officeart/2016/7/layout/RepeatingBendingProcessNew"/>
    <dgm:cxn modelId="{D80276E9-B7C6-4CDA-BB84-81AF04C17252}" type="presOf" srcId="{609AE902-8246-4E3A-92F6-C4AB8E348449}" destId="{354EA972-23F3-47C6-8A34-BBABBEEF09F9}" srcOrd="1" destOrd="0" presId="urn:microsoft.com/office/officeart/2016/7/layout/RepeatingBendingProcessNew"/>
    <dgm:cxn modelId="{A6E07CF5-1571-4B1B-A46C-8AB9251C5CCA}" type="presParOf" srcId="{A52D7D9F-33F4-4840-B68A-EE916A981F18}" destId="{3ED39D96-4718-4AA1-89B0-307FA5407A67}" srcOrd="0" destOrd="0" presId="urn:microsoft.com/office/officeart/2016/7/layout/RepeatingBendingProcessNew"/>
    <dgm:cxn modelId="{6A464FCD-1EEB-49F2-86FF-28DB40A2BC0D}" type="presParOf" srcId="{A52D7D9F-33F4-4840-B68A-EE916A981F18}" destId="{88F010B2-B061-4116-8F7D-E16ABB9EF12A}" srcOrd="1" destOrd="0" presId="urn:microsoft.com/office/officeart/2016/7/layout/RepeatingBendingProcessNew"/>
    <dgm:cxn modelId="{C8B569A3-CB02-4959-A3A8-E949F91CAFF0}" type="presParOf" srcId="{88F010B2-B061-4116-8F7D-E16ABB9EF12A}" destId="{27E30E1B-744D-4C5E-A45D-A09F15B20D8D}" srcOrd="0" destOrd="0" presId="urn:microsoft.com/office/officeart/2016/7/layout/RepeatingBendingProcessNew"/>
    <dgm:cxn modelId="{B7F5BC4F-7891-45CC-85CD-F249E5B42EB4}" type="presParOf" srcId="{A52D7D9F-33F4-4840-B68A-EE916A981F18}" destId="{5061217E-84C5-49EB-82E0-2C72B0ED545B}" srcOrd="2" destOrd="0" presId="urn:microsoft.com/office/officeart/2016/7/layout/RepeatingBendingProcessNew"/>
    <dgm:cxn modelId="{51245383-C369-4B3D-9FE8-FFAE653C8E93}" type="presParOf" srcId="{A52D7D9F-33F4-4840-B68A-EE916A981F18}" destId="{D3E884D6-8741-49AD-9316-B2E5573FE9F6}" srcOrd="3" destOrd="0" presId="urn:microsoft.com/office/officeart/2016/7/layout/RepeatingBendingProcessNew"/>
    <dgm:cxn modelId="{C34E9C03-0AAC-473B-A6FF-530B5991757B}" type="presParOf" srcId="{D3E884D6-8741-49AD-9316-B2E5573FE9F6}" destId="{354EA972-23F3-47C6-8A34-BBABBEEF09F9}" srcOrd="0" destOrd="0" presId="urn:microsoft.com/office/officeart/2016/7/layout/RepeatingBendingProcessNew"/>
    <dgm:cxn modelId="{F611FFC5-8996-42EC-9600-761B304D88DF}" type="presParOf" srcId="{A52D7D9F-33F4-4840-B68A-EE916A981F18}" destId="{BF16C727-8AA7-4C58-AD36-061DD01BE611}" srcOrd="4" destOrd="0" presId="urn:microsoft.com/office/officeart/2016/7/layout/RepeatingBendingProcessNew"/>
    <dgm:cxn modelId="{A2DDBD34-88C6-4A05-9EA7-58FB77C6DF86}" type="presParOf" srcId="{A52D7D9F-33F4-4840-B68A-EE916A981F18}" destId="{7934E8DB-C3F3-42B9-AFE3-7A2318922619}" srcOrd="5" destOrd="0" presId="urn:microsoft.com/office/officeart/2016/7/layout/RepeatingBendingProcessNew"/>
    <dgm:cxn modelId="{F8B4D6AB-AD44-4537-B2C4-DBAE68512871}" type="presParOf" srcId="{7934E8DB-C3F3-42B9-AFE3-7A2318922619}" destId="{EA7EAEE9-BE47-435C-B450-8C2C16D9A0B0}" srcOrd="0" destOrd="0" presId="urn:microsoft.com/office/officeart/2016/7/layout/RepeatingBendingProcessNew"/>
    <dgm:cxn modelId="{051327FB-B0A8-4371-A70C-F6F38B76ECA1}" type="presParOf" srcId="{A52D7D9F-33F4-4840-B68A-EE916A981F18}" destId="{3F6310FE-963E-4833-A4D1-E5DB5020C2F5}" srcOrd="6" destOrd="0" presId="urn:microsoft.com/office/officeart/2016/7/layout/RepeatingBendingProcessNew"/>
    <dgm:cxn modelId="{8878A2FA-EE57-4532-8BB1-E3C5CD3F7CB3}" type="presParOf" srcId="{A52D7D9F-33F4-4840-B68A-EE916A981F18}" destId="{85223D44-A0E1-437C-8EB5-F903D5582B3F}" srcOrd="7" destOrd="0" presId="urn:microsoft.com/office/officeart/2016/7/layout/RepeatingBendingProcessNew"/>
    <dgm:cxn modelId="{487FDD58-317D-4284-B419-4CA908DD9ABB}" type="presParOf" srcId="{85223D44-A0E1-437C-8EB5-F903D5582B3F}" destId="{E4801406-3577-45D5-B2BE-2DF533058239}" srcOrd="0" destOrd="0" presId="urn:microsoft.com/office/officeart/2016/7/layout/RepeatingBendingProcessNew"/>
    <dgm:cxn modelId="{3B03F08D-70EE-4EDA-AC71-DCFD815ABA35}" type="presParOf" srcId="{A52D7D9F-33F4-4840-B68A-EE916A981F18}" destId="{03AC8913-F403-4360-97E5-9CA28BD96724}" srcOrd="8" destOrd="0" presId="urn:microsoft.com/office/officeart/2016/7/layout/RepeatingBendingProcessNew"/>
    <dgm:cxn modelId="{AE4C9227-59A7-4D46-A252-76D8010E6374}" type="presParOf" srcId="{A52D7D9F-33F4-4840-B68A-EE916A981F18}" destId="{43246B37-FDCF-46EA-9410-F45032F758B1}" srcOrd="9" destOrd="0" presId="urn:microsoft.com/office/officeart/2016/7/layout/RepeatingBendingProcessNew"/>
    <dgm:cxn modelId="{F43D46E8-AD68-4E51-8F3D-F09122637D63}" type="presParOf" srcId="{43246B37-FDCF-46EA-9410-F45032F758B1}" destId="{A1D15D08-D3CA-4DBB-A767-AA0A47B91713}" srcOrd="0" destOrd="0" presId="urn:microsoft.com/office/officeart/2016/7/layout/RepeatingBendingProcessNew"/>
    <dgm:cxn modelId="{857BFA11-24F1-4654-AA40-99511BC592D0}" type="presParOf" srcId="{A52D7D9F-33F4-4840-B68A-EE916A981F18}" destId="{60DDFFEA-9D61-4271-A6FA-CA280EA8E5BF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50010E-0E61-4FD0-8F52-5E15081E9B8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F50C33F2-E1F4-4F0A-AE17-06F704849578}">
      <dgm:prSet phldrT="[Tekst]"/>
      <dgm:spPr/>
      <dgm:t>
        <a:bodyPr/>
        <a:lstStyle/>
        <a:p>
          <a:r>
            <a:rPr lang="pl-PL"/>
            <a:t>Etap 1</a:t>
          </a:r>
          <a:endParaRPr lang="pl-PL" dirty="0"/>
        </a:p>
      </dgm:t>
    </dgm:pt>
    <dgm:pt modelId="{5A277ACE-B3C0-4B9D-86A0-BBE30FC444C9}" type="parTrans" cxnId="{F7B432E9-CED4-4F18-A0F1-CC0433B6DA0E}">
      <dgm:prSet/>
      <dgm:spPr/>
      <dgm:t>
        <a:bodyPr/>
        <a:lstStyle/>
        <a:p>
          <a:endParaRPr lang="pl-PL" sz="1600"/>
        </a:p>
      </dgm:t>
    </dgm:pt>
    <dgm:pt modelId="{8EB30DB8-3966-4553-B900-25457D61099C}" type="sibTrans" cxnId="{F7B432E9-CED4-4F18-A0F1-CC0433B6DA0E}">
      <dgm:prSet/>
      <dgm:spPr/>
      <dgm:t>
        <a:bodyPr/>
        <a:lstStyle/>
        <a:p>
          <a:endParaRPr lang="pl-PL"/>
        </a:p>
      </dgm:t>
    </dgm:pt>
    <dgm:pt modelId="{EB2FAE0B-C33C-4DBB-9595-711C36489362}">
      <dgm:prSet phldrT="[Tekst]"/>
      <dgm:spPr/>
      <dgm:t>
        <a:bodyPr/>
        <a:lstStyle/>
        <a:p>
          <a:r>
            <a:rPr lang="pl-PL" dirty="0"/>
            <a:t>W oparciu o prezentacje nauczyciela, zapoznanie klasy z tematyką alternatywnych źródeł ciepła </a:t>
          </a:r>
        </a:p>
      </dgm:t>
    </dgm:pt>
    <dgm:pt modelId="{21B9F6B2-1C5D-4921-9C6D-836C684086C8}" type="parTrans" cxnId="{3B4C82F1-CC67-41A9-9F64-CA681F4AADD9}">
      <dgm:prSet/>
      <dgm:spPr/>
      <dgm:t>
        <a:bodyPr/>
        <a:lstStyle/>
        <a:p>
          <a:endParaRPr lang="pl-PL"/>
        </a:p>
      </dgm:t>
    </dgm:pt>
    <dgm:pt modelId="{AF3B9E82-5B03-44C3-9D4A-4C78794AF75C}" type="sibTrans" cxnId="{3B4C82F1-CC67-41A9-9F64-CA681F4AADD9}">
      <dgm:prSet/>
      <dgm:spPr/>
      <dgm:t>
        <a:bodyPr/>
        <a:lstStyle/>
        <a:p>
          <a:endParaRPr lang="pl-PL"/>
        </a:p>
      </dgm:t>
    </dgm:pt>
    <dgm:pt modelId="{64E94B12-6ACA-46F2-8AEC-2A3A9F0F33AC}">
      <dgm:prSet phldrT="[Tekst]"/>
      <dgm:spPr/>
      <dgm:t>
        <a:bodyPr/>
        <a:lstStyle/>
        <a:p>
          <a:r>
            <a:rPr lang="pl-PL" dirty="0"/>
            <a:t>Wskazanie źródeł informacji niezbędnych do wykonania zadania. </a:t>
          </a:r>
        </a:p>
      </dgm:t>
    </dgm:pt>
    <dgm:pt modelId="{2C341D8E-D226-42C1-B421-FE0880E92484}" type="parTrans" cxnId="{E121CA38-8A0E-4C1F-849D-B9F069009385}">
      <dgm:prSet/>
      <dgm:spPr/>
      <dgm:t>
        <a:bodyPr/>
        <a:lstStyle/>
        <a:p>
          <a:endParaRPr lang="pl-PL"/>
        </a:p>
      </dgm:t>
    </dgm:pt>
    <dgm:pt modelId="{764EBE39-DD5C-4189-B4A9-82C00014B71B}" type="sibTrans" cxnId="{E121CA38-8A0E-4C1F-849D-B9F069009385}">
      <dgm:prSet/>
      <dgm:spPr/>
      <dgm:t>
        <a:bodyPr/>
        <a:lstStyle/>
        <a:p>
          <a:endParaRPr lang="pl-PL"/>
        </a:p>
      </dgm:t>
    </dgm:pt>
    <dgm:pt modelId="{B8EAE0C1-F869-4CE2-B865-28DD881C2C70}">
      <dgm:prSet phldrT="[Tekst]"/>
      <dgm:spPr/>
      <dgm:t>
        <a:bodyPr/>
        <a:lstStyle/>
        <a:p>
          <a:r>
            <a:rPr lang="pl-PL" dirty="0"/>
            <a:t>Etap 2</a:t>
          </a:r>
        </a:p>
      </dgm:t>
    </dgm:pt>
    <dgm:pt modelId="{8E641EE7-663B-4C8E-A461-20106238AD11}" type="parTrans" cxnId="{AF60ED82-E2E9-4CE2-A64E-B7997B032FA3}">
      <dgm:prSet/>
      <dgm:spPr/>
      <dgm:t>
        <a:bodyPr/>
        <a:lstStyle/>
        <a:p>
          <a:endParaRPr lang="pl-PL"/>
        </a:p>
      </dgm:t>
    </dgm:pt>
    <dgm:pt modelId="{A2C664AD-FBD1-478C-AC05-DAF71F64C40F}" type="sibTrans" cxnId="{AF60ED82-E2E9-4CE2-A64E-B7997B032FA3}">
      <dgm:prSet/>
      <dgm:spPr/>
      <dgm:t>
        <a:bodyPr/>
        <a:lstStyle/>
        <a:p>
          <a:endParaRPr lang="pl-PL"/>
        </a:p>
      </dgm:t>
    </dgm:pt>
    <dgm:pt modelId="{71B95AA0-C9A8-47F7-9210-C821A20B1225}">
      <dgm:prSet phldrT="[Tekst]"/>
      <dgm:spPr/>
      <dgm:t>
        <a:bodyPr/>
        <a:lstStyle/>
        <a:p>
          <a:r>
            <a:rPr lang="pl-PL" dirty="0"/>
            <a:t>Podzielenie klasy na 3 grupy. Każda z nich opracuje jedną prezentację, którą wybierze ze wskazanej puli. Prezentacje zostaną zaprezentowane na forum klasy.</a:t>
          </a:r>
        </a:p>
      </dgm:t>
    </dgm:pt>
    <dgm:pt modelId="{C50B9853-45B1-4F48-A42F-579A7BA78614}" type="parTrans" cxnId="{56EF67D8-28F6-48BE-8631-CFCA5C16856E}">
      <dgm:prSet/>
      <dgm:spPr/>
      <dgm:t>
        <a:bodyPr/>
        <a:lstStyle/>
        <a:p>
          <a:endParaRPr lang="pl-PL"/>
        </a:p>
      </dgm:t>
    </dgm:pt>
    <dgm:pt modelId="{0AEB561E-74DC-4A78-A9BC-D418A00B2AE7}" type="sibTrans" cxnId="{56EF67D8-28F6-48BE-8631-CFCA5C16856E}">
      <dgm:prSet/>
      <dgm:spPr/>
      <dgm:t>
        <a:bodyPr/>
        <a:lstStyle/>
        <a:p>
          <a:endParaRPr lang="pl-PL"/>
        </a:p>
      </dgm:t>
    </dgm:pt>
    <dgm:pt modelId="{44585B5D-B93F-4300-B7BA-72B02E063A16}">
      <dgm:prSet phldrT="[Tekst]"/>
      <dgm:spPr/>
      <dgm:t>
        <a:bodyPr/>
        <a:lstStyle/>
        <a:p>
          <a:r>
            <a:rPr lang="pl-PL" dirty="0"/>
            <a:t>Omówienie z grupami przydzielonego im tematu. Pomoc w zaplanowaniu  pracy. Omówienie oczekiwanej zawartości prezentacji w kontekście wybranego źródła ciepła.</a:t>
          </a:r>
        </a:p>
      </dgm:t>
    </dgm:pt>
    <dgm:pt modelId="{0ED49EA9-CF66-4302-AAE3-DD505CCF319B}" type="parTrans" cxnId="{7986CC73-5AAA-4042-8F87-A6D0F5772C68}">
      <dgm:prSet/>
      <dgm:spPr/>
      <dgm:t>
        <a:bodyPr/>
        <a:lstStyle/>
        <a:p>
          <a:endParaRPr lang="pl-PL"/>
        </a:p>
      </dgm:t>
    </dgm:pt>
    <dgm:pt modelId="{5F9B0743-76DC-4371-B88F-FFF4A015975B}" type="sibTrans" cxnId="{7986CC73-5AAA-4042-8F87-A6D0F5772C68}">
      <dgm:prSet/>
      <dgm:spPr/>
      <dgm:t>
        <a:bodyPr/>
        <a:lstStyle/>
        <a:p>
          <a:endParaRPr lang="pl-PL"/>
        </a:p>
      </dgm:t>
    </dgm:pt>
    <dgm:pt modelId="{B641AE04-ED27-4A2F-B6F8-BAA2C91FA18D}">
      <dgm:prSet phldrT="[Tekst]"/>
      <dgm:spPr/>
      <dgm:t>
        <a:bodyPr/>
        <a:lstStyle/>
        <a:p>
          <a:r>
            <a:rPr lang="pl-PL" dirty="0"/>
            <a:t>Omówienie tematów niezbędnych do ujęcia w prezentacji. </a:t>
          </a:r>
        </a:p>
      </dgm:t>
    </dgm:pt>
    <dgm:pt modelId="{A566FD4F-4B77-4A0E-8BE4-041FF172876F}" type="parTrans" cxnId="{064C51DC-F850-4FB8-A7F2-8FE06AC371C2}">
      <dgm:prSet/>
      <dgm:spPr/>
      <dgm:t>
        <a:bodyPr/>
        <a:lstStyle/>
        <a:p>
          <a:endParaRPr lang="pl-PL"/>
        </a:p>
      </dgm:t>
    </dgm:pt>
    <dgm:pt modelId="{0D80137D-043B-4117-837C-ABAF7A329ED6}" type="sibTrans" cxnId="{064C51DC-F850-4FB8-A7F2-8FE06AC371C2}">
      <dgm:prSet/>
      <dgm:spPr/>
      <dgm:t>
        <a:bodyPr/>
        <a:lstStyle/>
        <a:p>
          <a:endParaRPr lang="pl-PL"/>
        </a:p>
      </dgm:t>
    </dgm:pt>
    <dgm:pt modelId="{FDF9F99D-3667-4680-8118-E9CFC1A83009}" type="pres">
      <dgm:prSet presAssocID="{3A50010E-0E61-4FD0-8F52-5E15081E9B8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C0282A1C-FF4C-439A-AA52-9932DE946357}" type="pres">
      <dgm:prSet presAssocID="{F50C33F2-E1F4-4F0A-AE17-06F70484957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797C81B-EE4F-4114-92C3-0672231DCFC4}" type="pres">
      <dgm:prSet presAssocID="{F50C33F2-E1F4-4F0A-AE17-06F704849578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C41C103-9A75-43D4-BBD9-15D4BE06308A}" type="pres">
      <dgm:prSet presAssocID="{B8EAE0C1-F869-4CE2-B865-28DD881C2C7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4BDE5CF-CD86-4794-BD7B-064E82F15908}" type="pres">
      <dgm:prSet presAssocID="{B8EAE0C1-F869-4CE2-B865-28DD881C2C70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20903FC1-3364-4D67-81E2-B2E5A8D15A2B}" type="presOf" srcId="{F50C33F2-E1F4-4F0A-AE17-06F704849578}" destId="{C0282A1C-FF4C-439A-AA52-9932DE946357}" srcOrd="0" destOrd="0" presId="urn:microsoft.com/office/officeart/2005/8/layout/vList2"/>
    <dgm:cxn modelId="{56EF67D8-28F6-48BE-8631-CFCA5C16856E}" srcId="{B8EAE0C1-F869-4CE2-B865-28DD881C2C70}" destId="{71B95AA0-C9A8-47F7-9210-C821A20B1225}" srcOrd="0" destOrd="0" parTransId="{C50B9853-45B1-4F48-A42F-579A7BA78614}" sibTransId="{0AEB561E-74DC-4A78-A9BC-D418A00B2AE7}"/>
    <dgm:cxn modelId="{AF60ED82-E2E9-4CE2-A64E-B7997B032FA3}" srcId="{3A50010E-0E61-4FD0-8F52-5E15081E9B87}" destId="{B8EAE0C1-F869-4CE2-B865-28DD881C2C70}" srcOrd="1" destOrd="0" parTransId="{8E641EE7-663B-4C8E-A461-20106238AD11}" sibTransId="{A2C664AD-FBD1-478C-AC05-DAF71F64C40F}"/>
    <dgm:cxn modelId="{3B4C82F1-CC67-41A9-9F64-CA681F4AADD9}" srcId="{F50C33F2-E1F4-4F0A-AE17-06F704849578}" destId="{EB2FAE0B-C33C-4DBB-9595-711C36489362}" srcOrd="0" destOrd="0" parTransId="{21B9F6B2-1C5D-4921-9C6D-836C684086C8}" sibTransId="{AF3B9E82-5B03-44C3-9D4A-4C78794AF75C}"/>
    <dgm:cxn modelId="{C4558033-9092-4835-A862-D9B6E207BB43}" type="presOf" srcId="{3A50010E-0E61-4FD0-8F52-5E15081E9B87}" destId="{FDF9F99D-3667-4680-8118-E9CFC1A83009}" srcOrd="0" destOrd="0" presId="urn:microsoft.com/office/officeart/2005/8/layout/vList2"/>
    <dgm:cxn modelId="{064C51DC-F850-4FB8-A7F2-8FE06AC371C2}" srcId="{F50C33F2-E1F4-4F0A-AE17-06F704849578}" destId="{B641AE04-ED27-4A2F-B6F8-BAA2C91FA18D}" srcOrd="2" destOrd="0" parTransId="{A566FD4F-4B77-4A0E-8BE4-041FF172876F}" sibTransId="{0D80137D-043B-4117-837C-ABAF7A329ED6}"/>
    <dgm:cxn modelId="{DCAC098E-06C1-4E5A-A014-A5892018623D}" type="presOf" srcId="{71B95AA0-C9A8-47F7-9210-C821A20B1225}" destId="{F4BDE5CF-CD86-4794-BD7B-064E82F15908}" srcOrd="0" destOrd="0" presId="urn:microsoft.com/office/officeart/2005/8/layout/vList2"/>
    <dgm:cxn modelId="{91E70C27-9143-4FEA-986F-C0B209CD944F}" type="presOf" srcId="{B641AE04-ED27-4A2F-B6F8-BAA2C91FA18D}" destId="{C797C81B-EE4F-4114-92C3-0672231DCFC4}" srcOrd="0" destOrd="2" presId="urn:microsoft.com/office/officeart/2005/8/layout/vList2"/>
    <dgm:cxn modelId="{FE9392A6-1F88-4930-B831-16E61BDBD727}" type="presOf" srcId="{B8EAE0C1-F869-4CE2-B865-28DD881C2C70}" destId="{2C41C103-9A75-43D4-BBD9-15D4BE06308A}" srcOrd="0" destOrd="0" presId="urn:microsoft.com/office/officeart/2005/8/layout/vList2"/>
    <dgm:cxn modelId="{E121CA38-8A0E-4C1F-849D-B9F069009385}" srcId="{F50C33F2-E1F4-4F0A-AE17-06F704849578}" destId="{64E94B12-6ACA-46F2-8AEC-2A3A9F0F33AC}" srcOrd="1" destOrd="0" parTransId="{2C341D8E-D226-42C1-B421-FE0880E92484}" sibTransId="{764EBE39-DD5C-4189-B4A9-82C00014B71B}"/>
    <dgm:cxn modelId="{7986CC73-5AAA-4042-8F87-A6D0F5772C68}" srcId="{B8EAE0C1-F869-4CE2-B865-28DD881C2C70}" destId="{44585B5D-B93F-4300-B7BA-72B02E063A16}" srcOrd="1" destOrd="0" parTransId="{0ED49EA9-CF66-4302-AAE3-DD505CCF319B}" sibTransId="{5F9B0743-76DC-4371-B88F-FFF4A015975B}"/>
    <dgm:cxn modelId="{C9D105C8-B35B-4D73-9C9F-1FA9AD37C9C9}" type="presOf" srcId="{44585B5D-B93F-4300-B7BA-72B02E063A16}" destId="{F4BDE5CF-CD86-4794-BD7B-064E82F15908}" srcOrd="0" destOrd="1" presId="urn:microsoft.com/office/officeart/2005/8/layout/vList2"/>
    <dgm:cxn modelId="{7FDF880F-4927-4F61-B963-EFB4B0E0165E}" type="presOf" srcId="{EB2FAE0B-C33C-4DBB-9595-711C36489362}" destId="{C797C81B-EE4F-4114-92C3-0672231DCFC4}" srcOrd="0" destOrd="0" presId="urn:microsoft.com/office/officeart/2005/8/layout/vList2"/>
    <dgm:cxn modelId="{F7B432E9-CED4-4F18-A0F1-CC0433B6DA0E}" srcId="{3A50010E-0E61-4FD0-8F52-5E15081E9B87}" destId="{F50C33F2-E1F4-4F0A-AE17-06F704849578}" srcOrd="0" destOrd="0" parTransId="{5A277ACE-B3C0-4B9D-86A0-BBE30FC444C9}" sibTransId="{8EB30DB8-3966-4553-B900-25457D61099C}"/>
    <dgm:cxn modelId="{6F4AE82F-DC8D-47F8-A9F7-D557760597EE}" type="presOf" srcId="{64E94B12-6ACA-46F2-8AEC-2A3A9F0F33AC}" destId="{C797C81B-EE4F-4114-92C3-0672231DCFC4}" srcOrd="0" destOrd="1" presId="urn:microsoft.com/office/officeart/2005/8/layout/vList2"/>
    <dgm:cxn modelId="{6A9A28CC-0184-4DC6-947E-B39F2CFBA4FF}" type="presParOf" srcId="{FDF9F99D-3667-4680-8118-E9CFC1A83009}" destId="{C0282A1C-FF4C-439A-AA52-9932DE946357}" srcOrd="0" destOrd="0" presId="urn:microsoft.com/office/officeart/2005/8/layout/vList2"/>
    <dgm:cxn modelId="{5313E2BD-EDCF-45E6-9EE3-C40CBB838F05}" type="presParOf" srcId="{FDF9F99D-3667-4680-8118-E9CFC1A83009}" destId="{C797C81B-EE4F-4114-92C3-0672231DCFC4}" srcOrd="1" destOrd="0" presId="urn:microsoft.com/office/officeart/2005/8/layout/vList2"/>
    <dgm:cxn modelId="{0F36DBEE-4E42-442B-A00B-D3D9AD5F60A3}" type="presParOf" srcId="{FDF9F99D-3667-4680-8118-E9CFC1A83009}" destId="{2C41C103-9A75-43D4-BBD9-15D4BE06308A}" srcOrd="2" destOrd="0" presId="urn:microsoft.com/office/officeart/2005/8/layout/vList2"/>
    <dgm:cxn modelId="{A8D246C4-113E-4DEA-9C54-2067347733A9}" type="presParOf" srcId="{FDF9F99D-3667-4680-8118-E9CFC1A83009}" destId="{F4BDE5CF-CD86-4794-BD7B-064E82F1590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A50010E-0E61-4FD0-8F52-5E15081E9B8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F50C33F2-E1F4-4F0A-AE17-06F704849578}">
      <dgm:prSet phldrT="[Tekst]"/>
      <dgm:spPr/>
      <dgm:t>
        <a:bodyPr/>
        <a:lstStyle/>
        <a:p>
          <a:r>
            <a:rPr lang="pl-PL"/>
            <a:t>Etap 3</a:t>
          </a:r>
          <a:endParaRPr lang="pl-PL" dirty="0"/>
        </a:p>
      </dgm:t>
    </dgm:pt>
    <dgm:pt modelId="{5A277ACE-B3C0-4B9D-86A0-BBE30FC444C9}" type="parTrans" cxnId="{F7B432E9-CED4-4F18-A0F1-CC0433B6DA0E}">
      <dgm:prSet/>
      <dgm:spPr/>
      <dgm:t>
        <a:bodyPr/>
        <a:lstStyle/>
        <a:p>
          <a:endParaRPr lang="pl-PL" sz="1600"/>
        </a:p>
      </dgm:t>
    </dgm:pt>
    <dgm:pt modelId="{8EB30DB8-3966-4553-B900-25457D61099C}" type="sibTrans" cxnId="{F7B432E9-CED4-4F18-A0F1-CC0433B6DA0E}">
      <dgm:prSet/>
      <dgm:spPr/>
      <dgm:t>
        <a:bodyPr/>
        <a:lstStyle/>
        <a:p>
          <a:endParaRPr lang="pl-PL"/>
        </a:p>
      </dgm:t>
    </dgm:pt>
    <dgm:pt modelId="{BF949394-C676-41C9-ADD5-26109AB060E6}">
      <dgm:prSet phldrT="[Tekst]"/>
      <dgm:spPr/>
      <dgm:t>
        <a:bodyPr/>
        <a:lstStyle/>
        <a:p>
          <a:r>
            <a:rPr lang="pl-PL" dirty="0"/>
            <a:t>Uczniowie przygotowują prezentację zgodnie ze wcześniejszymi ustaleniami</a:t>
          </a:r>
        </a:p>
      </dgm:t>
    </dgm:pt>
    <dgm:pt modelId="{05F07EEE-0E25-466F-9417-F21F6E9DC69D}" type="parTrans" cxnId="{7091CD7A-9F1B-41BF-8EB5-FCE0CE098D2C}">
      <dgm:prSet/>
      <dgm:spPr/>
      <dgm:t>
        <a:bodyPr/>
        <a:lstStyle/>
        <a:p>
          <a:endParaRPr lang="pl-PL"/>
        </a:p>
      </dgm:t>
    </dgm:pt>
    <dgm:pt modelId="{5B96932F-1B53-4C25-9A8C-A32FCFF1D3D0}" type="sibTrans" cxnId="{7091CD7A-9F1B-41BF-8EB5-FCE0CE098D2C}">
      <dgm:prSet/>
      <dgm:spPr/>
      <dgm:t>
        <a:bodyPr/>
        <a:lstStyle/>
        <a:p>
          <a:endParaRPr lang="pl-PL"/>
        </a:p>
      </dgm:t>
    </dgm:pt>
    <dgm:pt modelId="{832779C1-85E4-404E-B6B2-F8AA0F16858F}">
      <dgm:prSet phldrT="[Tekst]"/>
      <dgm:spPr/>
      <dgm:t>
        <a:bodyPr/>
        <a:lstStyle/>
        <a:p>
          <a:r>
            <a:rPr lang="pl-PL" dirty="0"/>
            <a:t>Etap 4</a:t>
          </a:r>
        </a:p>
      </dgm:t>
    </dgm:pt>
    <dgm:pt modelId="{7EF96300-DA5D-483B-9AEF-646D14065439}" type="parTrans" cxnId="{696BB850-22DC-4A18-9824-74B9F0CF3ADE}">
      <dgm:prSet/>
      <dgm:spPr/>
      <dgm:t>
        <a:bodyPr/>
        <a:lstStyle/>
        <a:p>
          <a:endParaRPr lang="pl-PL"/>
        </a:p>
      </dgm:t>
    </dgm:pt>
    <dgm:pt modelId="{2A4D4A92-F236-419D-BFD4-21A8942D2107}" type="sibTrans" cxnId="{696BB850-22DC-4A18-9824-74B9F0CF3ADE}">
      <dgm:prSet/>
      <dgm:spPr/>
      <dgm:t>
        <a:bodyPr/>
        <a:lstStyle/>
        <a:p>
          <a:endParaRPr lang="pl-PL"/>
        </a:p>
      </dgm:t>
    </dgm:pt>
    <dgm:pt modelId="{240C1BD9-8B6E-48A7-80FE-281C200BD24F}">
      <dgm:prSet phldrT="[Tekst]"/>
      <dgm:spPr/>
      <dgm:t>
        <a:bodyPr/>
        <a:lstStyle/>
        <a:p>
          <a:r>
            <a:rPr lang="pl-PL" dirty="0"/>
            <a:t>Prezentacja przygotowanych prezentacji</a:t>
          </a:r>
        </a:p>
      </dgm:t>
    </dgm:pt>
    <dgm:pt modelId="{78E310C1-0886-4469-B3EF-AC0404047CAF}" type="parTrans" cxnId="{5346B3E1-6E13-411E-8015-C61C623B0758}">
      <dgm:prSet/>
      <dgm:spPr/>
      <dgm:t>
        <a:bodyPr/>
        <a:lstStyle/>
        <a:p>
          <a:endParaRPr lang="pl-PL"/>
        </a:p>
      </dgm:t>
    </dgm:pt>
    <dgm:pt modelId="{02480329-FF8E-4F3B-92FF-DC9AC1822B29}" type="sibTrans" cxnId="{5346B3E1-6E13-411E-8015-C61C623B0758}">
      <dgm:prSet/>
      <dgm:spPr/>
      <dgm:t>
        <a:bodyPr/>
        <a:lstStyle/>
        <a:p>
          <a:endParaRPr lang="pl-PL"/>
        </a:p>
      </dgm:t>
    </dgm:pt>
    <dgm:pt modelId="{5460C75B-C417-4229-9965-D12ADCD0D697}">
      <dgm:prSet phldrT="[Tekst]"/>
      <dgm:spPr/>
      <dgm:t>
        <a:bodyPr/>
        <a:lstStyle/>
        <a:p>
          <a:r>
            <a:rPr lang="pl-PL" dirty="0"/>
            <a:t>Dyskusja uczniów (moderowana przez nauczyciela) nad przedstawionymi prezentacjami</a:t>
          </a:r>
        </a:p>
      </dgm:t>
    </dgm:pt>
    <dgm:pt modelId="{19A7531E-5865-4990-B5CC-6BB3F194694A}" type="parTrans" cxnId="{2A0C79DD-DC77-4CE2-848F-6D23F17608A7}">
      <dgm:prSet/>
      <dgm:spPr/>
      <dgm:t>
        <a:bodyPr/>
        <a:lstStyle/>
        <a:p>
          <a:endParaRPr lang="pl-PL"/>
        </a:p>
      </dgm:t>
    </dgm:pt>
    <dgm:pt modelId="{4DBFB69C-9254-4C32-A72C-01FD4BA331DA}" type="sibTrans" cxnId="{2A0C79DD-DC77-4CE2-848F-6D23F17608A7}">
      <dgm:prSet/>
      <dgm:spPr/>
      <dgm:t>
        <a:bodyPr/>
        <a:lstStyle/>
        <a:p>
          <a:endParaRPr lang="pl-PL"/>
        </a:p>
      </dgm:t>
    </dgm:pt>
    <dgm:pt modelId="{8C47D90E-83C1-4005-B0C2-3BF433DD1786}">
      <dgm:prSet phldrT="[Tekst]"/>
      <dgm:spPr/>
      <dgm:t>
        <a:bodyPr/>
        <a:lstStyle/>
        <a:p>
          <a:r>
            <a:rPr lang="pl-PL" dirty="0"/>
            <a:t>Wspólne systematyzowanie  wiedzy na temat zalet poszczególnych źródeł ciepła. </a:t>
          </a:r>
        </a:p>
      </dgm:t>
    </dgm:pt>
    <dgm:pt modelId="{4FEAC1DD-4096-43DD-8C40-1CCC0F774256}" type="parTrans" cxnId="{998DFCD2-C06A-4C78-B9FB-49BC7E2BE413}">
      <dgm:prSet/>
      <dgm:spPr/>
      <dgm:t>
        <a:bodyPr/>
        <a:lstStyle/>
        <a:p>
          <a:endParaRPr lang="pl-PL"/>
        </a:p>
      </dgm:t>
    </dgm:pt>
    <dgm:pt modelId="{9032459F-34F1-4660-A284-9675EECA7625}" type="sibTrans" cxnId="{998DFCD2-C06A-4C78-B9FB-49BC7E2BE413}">
      <dgm:prSet/>
      <dgm:spPr/>
      <dgm:t>
        <a:bodyPr/>
        <a:lstStyle/>
        <a:p>
          <a:endParaRPr lang="pl-PL"/>
        </a:p>
      </dgm:t>
    </dgm:pt>
    <dgm:pt modelId="{806C648B-4329-4C3F-B56A-13CFF20F0F92}">
      <dgm:prSet phldrT="[Tekst]"/>
      <dgm:spPr/>
      <dgm:t>
        <a:bodyPr/>
        <a:lstStyle/>
        <a:p>
          <a:r>
            <a:rPr lang="pl-PL" dirty="0"/>
            <a:t>Praca nad prezentacją musi być prowadzona w grupie</a:t>
          </a:r>
        </a:p>
      </dgm:t>
    </dgm:pt>
    <dgm:pt modelId="{B08E1691-59C3-4460-92E5-F3329582B939}" type="parTrans" cxnId="{B93FAC99-68E0-4404-95E2-4CE97F67A5E4}">
      <dgm:prSet/>
      <dgm:spPr/>
      <dgm:t>
        <a:bodyPr/>
        <a:lstStyle/>
        <a:p>
          <a:endParaRPr lang="pl-PL"/>
        </a:p>
      </dgm:t>
    </dgm:pt>
    <dgm:pt modelId="{155D3BD6-FAA3-4CAD-A258-4CE7D94EB201}" type="sibTrans" cxnId="{B93FAC99-68E0-4404-95E2-4CE97F67A5E4}">
      <dgm:prSet/>
      <dgm:spPr/>
      <dgm:t>
        <a:bodyPr/>
        <a:lstStyle/>
        <a:p>
          <a:endParaRPr lang="pl-PL"/>
        </a:p>
      </dgm:t>
    </dgm:pt>
    <dgm:pt modelId="{8E9023E0-5296-4D88-8CDC-9DA8230E43B1}">
      <dgm:prSet phldrT="[Tekst]"/>
      <dgm:spPr/>
      <dgm:t>
        <a:bodyPr/>
        <a:lstStyle/>
        <a:p>
          <a:r>
            <a:rPr lang="pl-PL" dirty="0"/>
            <a:t>Poszukiwanie informacji technicznych oraz przepisów – budowa bazy wiedzy. Może być wykonywana indywidualnie. </a:t>
          </a:r>
        </a:p>
      </dgm:t>
    </dgm:pt>
    <dgm:pt modelId="{3085278A-B0F2-44F5-BEB1-7205646195F6}" type="parTrans" cxnId="{50C2D08E-975E-41C0-9E0C-D54AA288014F}">
      <dgm:prSet/>
      <dgm:spPr/>
    </dgm:pt>
    <dgm:pt modelId="{191693CD-9B62-4F37-AB3E-A8D83AC0A0CB}" type="sibTrans" cxnId="{50C2D08E-975E-41C0-9E0C-D54AA288014F}">
      <dgm:prSet/>
      <dgm:spPr/>
    </dgm:pt>
    <dgm:pt modelId="{4ADA2F3A-2F36-4EFE-A22E-AAF64CF6FAC3}" type="pres">
      <dgm:prSet presAssocID="{3A50010E-0E61-4FD0-8F52-5E15081E9B8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E60F2032-8C8B-4AB7-BD08-7317ED53F01B}" type="pres">
      <dgm:prSet presAssocID="{F50C33F2-E1F4-4F0A-AE17-06F70484957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7277598-58AA-48EF-9879-79A25CA27A30}" type="pres">
      <dgm:prSet presAssocID="{F50C33F2-E1F4-4F0A-AE17-06F704849578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7A3E6AA-78DD-48E7-8AE2-71DEF98B7A57}" type="pres">
      <dgm:prSet presAssocID="{832779C1-85E4-404E-B6B2-F8AA0F16858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A4B8BB1-E7EE-4A45-AF1A-37C3B59C8923}" type="pres">
      <dgm:prSet presAssocID="{832779C1-85E4-404E-B6B2-F8AA0F16858F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B93FAC99-68E0-4404-95E2-4CE97F67A5E4}" srcId="{F50C33F2-E1F4-4F0A-AE17-06F704849578}" destId="{806C648B-4329-4C3F-B56A-13CFF20F0F92}" srcOrd="2" destOrd="0" parTransId="{B08E1691-59C3-4460-92E5-F3329582B939}" sibTransId="{155D3BD6-FAA3-4CAD-A258-4CE7D94EB201}"/>
    <dgm:cxn modelId="{7B52B2F0-4488-4C15-9FD1-C986CA4D68B7}" type="presOf" srcId="{8C47D90E-83C1-4005-B0C2-3BF433DD1786}" destId="{0A4B8BB1-E7EE-4A45-AF1A-37C3B59C8923}" srcOrd="0" destOrd="2" presId="urn:microsoft.com/office/officeart/2005/8/layout/vList2"/>
    <dgm:cxn modelId="{8FB91541-222E-4B97-96F3-F017C6580B22}" type="presOf" srcId="{240C1BD9-8B6E-48A7-80FE-281C200BD24F}" destId="{0A4B8BB1-E7EE-4A45-AF1A-37C3B59C8923}" srcOrd="0" destOrd="0" presId="urn:microsoft.com/office/officeart/2005/8/layout/vList2"/>
    <dgm:cxn modelId="{85EE8C3B-4518-4579-A6ED-95CF02D378D7}" type="presOf" srcId="{BF949394-C676-41C9-ADD5-26109AB060E6}" destId="{D7277598-58AA-48EF-9879-79A25CA27A30}" srcOrd="0" destOrd="1" presId="urn:microsoft.com/office/officeart/2005/8/layout/vList2"/>
    <dgm:cxn modelId="{A365981E-8C50-43FB-8537-2A102CB87F9C}" type="presOf" srcId="{5460C75B-C417-4229-9965-D12ADCD0D697}" destId="{0A4B8BB1-E7EE-4A45-AF1A-37C3B59C8923}" srcOrd="0" destOrd="1" presId="urn:microsoft.com/office/officeart/2005/8/layout/vList2"/>
    <dgm:cxn modelId="{696BB850-22DC-4A18-9824-74B9F0CF3ADE}" srcId="{3A50010E-0E61-4FD0-8F52-5E15081E9B87}" destId="{832779C1-85E4-404E-B6B2-F8AA0F16858F}" srcOrd="1" destOrd="0" parTransId="{7EF96300-DA5D-483B-9AEF-646D14065439}" sibTransId="{2A4D4A92-F236-419D-BFD4-21A8942D2107}"/>
    <dgm:cxn modelId="{874E2133-9ECA-46BF-9D87-75D22F243190}" type="presOf" srcId="{8E9023E0-5296-4D88-8CDC-9DA8230E43B1}" destId="{D7277598-58AA-48EF-9879-79A25CA27A30}" srcOrd="0" destOrd="0" presId="urn:microsoft.com/office/officeart/2005/8/layout/vList2"/>
    <dgm:cxn modelId="{50C2D08E-975E-41C0-9E0C-D54AA288014F}" srcId="{F50C33F2-E1F4-4F0A-AE17-06F704849578}" destId="{8E9023E0-5296-4D88-8CDC-9DA8230E43B1}" srcOrd="0" destOrd="0" parTransId="{3085278A-B0F2-44F5-BEB1-7205646195F6}" sibTransId="{191693CD-9B62-4F37-AB3E-A8D83AC0A0CB}"/>
    <dgm:cxn modelId="{2A0C79DD-DC77-4CE2-848F-6D23F17608A7}" srcId="{832779C1-85E4-404E-B6B2-F8AA0F16858F}" destId="{5460C75B-C417-4229-9965-D12ADCD0D697}" srcOrd="1" destOrd="0" parTransId="{19A7531E-5865-4990-B5CC-6BB3F194694A}" sibTransId="{4DBFB69C-9254-4C32-A72C-01FD4BA331DA}"/>
    <dgm:cxn modelId="{998DFCD2-C06A-4C78-B9FB-49BC7E2BE413}" srcId="{832779C1-85E4-404E-B6B2-F8AA0F16858F}" destId="{8C47D90E-83C1-4005-B0C2-3BF433DD1786}" srcOrd="2" destOrd="0" parTransId="{4FEAC1DD-4096-43DD-8C40-1CCC0F774256}" sibTransId="{9032459F-34F1-4660-A284-9675EECA7625}"/>
    <dgm:cxn modelId="{49339091-70FE-43D3-85B4-90D0FDC05346}" type="presOf" srcId="{3A50010E-0E61-4FD0-8F52-5E15081E9B87}" destId="{4ADA2F3A-2F36-4EFE-A22E-AAF64CF6FAC3}" srcOrd="0" destOrd="0" presId="urn:microsoft.com/office/officeart/2005/8/layout/vList2"/>
    <dgm:cxn modelId="{602FF41D-CFB1-4C11-89BC-18F7B35F98E1}" type="presOf" srcId="{806C648B-4329-4C3F-B56A-13CFF20F0F92}" destId="{D7277598-58AA-48EF-9879-79A25CA27A30}" srcOrd="0" destOrd="2" presId="urn:microsoft.com/office/officeart/2005/8/layout/vList2"/>
    <dgm:cxn modelId="{5A8588C5-9AA5-437F-8776-6DCFE096093D}" type="presOf" srcId="{F50C33F2-E1F4-4F0A-AE17-06F704849578}" destId="{E60F2032-8C8B-4AB7-BD08-7317ED53F01B}" srcOrd="0" destOrd="0" presId="urn:microsoft.com/office/officeart/2005/8/layout/vList2"/>
    <dgm:cxn modelId="{F7B432E9-CED4-4F18-A0F1-CC0433B6DA0E}" srcId="{3A50010E-0E61-4FD0-8F52-5E15081E9B87}" destId="{F50C33F2-E1F4-4F0A-AE17-06F704849578}" srcOrd="0" destOrd="0" parTransId="{5A277ACE-B3C0-4B9D-86A0-BBE30FC444C9}" sibTransId="{8EB30DB8-3966-4553-B900-25457D61099C}"/>
    <dgm:cxn modelId="{781DA055-BE3A-44AC-9C71-06A2F42E8655}" type="presOf" srcId="{832779C1-85E4-404E-B6B2-F8AA0F16858F}" destId="{47A3E6AA-78DD-48E7-8AE2-71DEF98B7A57}" srcOrd="0" destOrd="0" presId="urn:microsoft.com/office/officeart/2005/8/layout/vList2"/>
    <dgm:cxn modelId="{7091CD7A-9F1B-41BF-8EB5-FCE0CE098D2C}" srcId="{F50C33F2-E1F4-4F0A-AE17-06F704849578}" destId="{BF949394-C676-41C9-ADD5-26109AB060E6}" srcOrd="1" destOrd="0" parTransId="{05F07EEE-0E25-466F-9417-F21F6E9DC69D}" sibTransId="{5B96932F-1B53-4C25-9A8C-A32FCFF1D3D0}"/>
    <dgm:cxn modelId="{5346B3E1-6E13-411E-8015-C61C623B0758}" srcId="{832779C1-85E4-404E-B6B2-F8AA0F16858F}" destId="{240C1BD9-8B6E-48A7-80FE-281C200BD24F}" srcOrd="0" destOrd="0" parTransId="{78E310C1-0886-4469-B3EF-AC0404047CAF}" sibTransId="{02480329-FF8E-4F3B-92FF-DC9AC1822B29}"/>
    <dgm:cxn modelId="{705FC011-6E3F-4F8A-8384-6262F4D8AC24}" type="presParOf" srcId="{4ADA2F3A-2F36-4EFE-A22E-AAF64CF6FAC3}" destId="{E60F2032-8C8B-4AB7-BD08-7317ED53F01B}" srcOrd="0" destOrd="0" presId="urn:microsoft.com/office/officeart/2005/8/layout/vList2"/>
    <dgm:cxn modelId="{4EF0E415-0065-4C82-898D-58DAF0E6B7E3}" type="presParOf" srcId="{4ADA2F3A-2F36-4EFE-A22E-AAF64CF6FAC3}" destId="{D7277598-58AA-48EF-9879-79A25CA27A30}" srcOrd="1" destOrd="0" presId="urn:microsoft.com/office/officeart/2005/8/layout/vList2"/>
    <dgm:cxn modelId="{B3634C13-E839-4B2E-9049-8E3A86C31BD6}" type="presParOf" srcId="{4ADA2F3A-2F36-4EFE-A22E-AAF64CF6FAC3}" destId="{47A3E6AA-78DD-48E7-8AE2-71DEF98B7A57}" srcOrd="2" destOrd="0" presId="urn:microsoft.com/office/officeart/2005/8/layout/vList2"/>
    <dgm:cxn modelId="{B4134281-5F30-4A5F-A0C6-E65F1E6BB3B1}" type="presParOf" srcId="{4ADA2F3A-2F36-4EFE-A22E-AAF64CF6FAC3}" destId="{0A4B8BB1-E7EE-4A45-AF1A-37C3B59C892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A50010E-0E61-4FD0-8F52-5E15081E9B8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9CB02F89-D30F-4873-A317-C1DA16E894AD}">
      <dgm:prSet phldrT="[Tekst]"/>
      <dgm:spPr/>
      <dgm:t>
        <a:bodyPr/>
        <a:lstStyle/>
        <a:p>
          <a:r>
            <a:rPr lang="pl-PL" dirty="0"/>
            <a:t>Etap 5</a:t>
          </a:r>
        </a:p>
      </dgm:t>
    </dgm:pt>
    <dgm:pt modelId="{22E8E1CD-2BAB-41DE-84DE-FBD5D66ABD10}" type="parTrans" cxnId="{88E507A8-878F-48C2-A56E-5CB75124133D}">
      <dgm:prSet/>
      <dgm:spPr/>
      <dgm:t>
        <a:bodyPr/>
        <a:lstStyle/>
        <a:p>
          <a:endParaRPr lang="pl-PL" sz="1600"/>
        </a:p>
      </dgm:t>
    </dgm:pt>
    <dgm:pt modelId="{DB9B57E8-1EFC-40BD-85D9-AB5E2BEB8B56}" type="sibTrans" cxnId="{88E507A8-878F-48C2-A56E-5CB75124133D}">
      <dgm:prSet/>
      <dgm:spPr/>
      <dgm:t>
        <a:bodyPr/>
        <a:lstStyle/>
        <a:p>
          <a:endParaRPr lang="pl-PL"/>
        </a:p>
      </dgm:t>
    </dgm:pt>
    <dgm:pt modelId="{DEDDB377-F432-48BF-99C9-F78DF64775A9}">
      <dgm:prSet phldrT="[Tekst]"/>
      <dgm:spPr/>
      <dgm:t>
        <a:bodyPr/>
        <a:lstStyle/>
        <a:p>
          <a:r>
            <a:rPr lang="pl-PL" dirty="0"/>
            <a:t>Ocena uczniów na podstawie ich zaangażowania</a:t>
          </a:r>
        </a:p>
      </dgm:t>
    </dgm:pt>
    <dgm:pt modelId="{CE4AEC8C-8525-47EF-B95C-4A63D7F211D2}" type="parTrans" cxnId="{8D2A3406-CDEA-4402-840A-997447975586}">
      <dgm:prSet/>
      <dgm:spPr/>
      <dgm:t>
        <a:bodyPr/>
        <a:lstStyle/>
        <a:p>
          <a:endParaRPr lang="pl-PL" sz="1600"/>
        </a:p>
      </dgm:t>
    </dgm:pt>
    <dgm:pt modelId="{3E1FD8FA-6B11-4424-B875-C6E941EFB16D}" type="sibTrans" cxnId="{8D2A3406-CDEA-4402-840A-997447975586}">
      <dgm:prSet/>
      <dgm:spPr/>
      <dgm:t>
        <a:bodyPr/>
        <a:lstStyle/>
        <a:p>
          <a:endParaRPr lang="pl-PL"/>
        </a:p>
      </dgm:t>
    </dgm:pt>
    <dgm:pt modelId="{EA27D17F-92BC-4640-B03B-8AECE7897843}">
      <dgm:prSet phldrT="[Tekst]"/>
      <dgm:spPr/>
      <dgm:t>
        <a:bodyPr/>
        <a:lstStyle/>
        <a:p>
          <a:r>
            <a:rPr lang="pl-PL"/>
            <a:t>Omówienie wniosków i korzyści z realizacji WQ. </a:t>
          </a:r>
        </a:p>
      </dgm:t>
    </dgm:pt>
    <dgm:pt modelId="{DEAD5959-5052-40CF-AA9B-D8E37C515A5B}" type="parTrans" cxnId="{5B9E76EA-31DE-40E7-B978-0406575BBD02}">
      <dgm:prSet/>
      <dgm:spPr/>
      <dgm:t>
        <a:bodyPr/>
        <a:lstStyle/>
        <a:p>
          <a:endParaRPr lang="pl-PL" sz="1600"/>
        </a:p>
      </dgm:t>
    </dgm:pt>
    <dgm:pt modelId="{B523E2CF-D775-478D-9A52-479449A87BB8}" type="sibTrans" cxnId="{5B9E76EA-31DE-40E7-B978-0406575BBD02}">
      <dgm:prSet/>
      <dgm:spPr/>
      <dgm:t>
        <a:bodyPr/>
        <a:lstStyle/>
        <a:p>
          <a:endParaRPr lang="pl-PL"/>
        </a:p>
      </dgm:t>
    </dgm:pt>
    <dgm:pt modelId="{4BA2412F-BE9D-4517-9CDD-2C523AC79968}" type="pres">
      <dgm:prSet presAssocID="{3A50010E-0E61-4FD0-8F52-5E15081E9B8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8FA61F96-1916-4BA9-9975-9B14997BD08E}" type="pres">
      <dgm:prSet presAssocID="{9CB02F89-D30F-4873-A317-C1DA16E894A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6A8AEDA-69B6-4872-9013-573FCD710EDE}" type="pres">
      <dgm:prSet presAssocID="{9CB02F89-D30F-4873-A317-C1DA16E894AD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5713039D-DDBA-4A44-A572-6558D50CBE53}" type="presOf" srcId="{3A50010E-0E61-4FD0-8F52-5E15081E9B87}" destId="{4BA2412F-BE9D-4517-9CDD-2C523AC79968}" srcOrd="0" destOrd="0" presId="urn:microsoft.com/office/officeart/2005/8/layout/vList2"/>
    <dgm:cxn modelId="{5B9E76EA-31DE-40E7-B978-0406575BBD02}" srcId="{9CB02F89-D30F-4873-A317-C1DA16E894AD}" destId="{EA27D17F-92BC-4640-B03B-8AECE7897843}" srcOrd="1" destOrd="0" parTransId="{DEAD5959-5052-40CF-AA9B-D8E37C515A5B}" sibTransId="{B523E2CF-D775-478D-9A52-479449A87BB8}"/>
    <dgm:cxn modelId="{CCF9C2BF-84C2-4C17-820B-71EEAE8885BE}" type="presOf" srcId="{DEDDB377-F432-48BF-99C9-F78DF64775A9}" destId="{16A8AEDA-69B6-4872-9013-573FCD710EDE}" srcOrd="0" destOrd="0" presId="urn:microsoft.com/office/officeart/2005/8/layout/vList2"/>
    <dgm:cxn modelId="{8D2A3406-CDEA-4402-840A-997447975586}" srcId="{9CB02F89-D30F-4873-A317-C1DA16E894AD}" destId="{DEDDB377-F432-48BF-99C9-F78DF64775A9}" srcOrd="0" destOrd="0" parTransId="{CE4AEC8C-8525-47EF-B95C-4A63D7F211D2}" sibTransId="{3E1FD8FA-6B11-4424-B875-C6E941EFB16D}"/>
    <dgm:cxn modelId="{EEBFDC73-E0AB-4190-8C0E-7EEE5AD117B5}" type="presOf" srcId="{9CB02F89-D30F-4873-A317-C1DA16E894AD}" destId="{8FA61F96-1916-4BA9-9975-9B14997BD08E}" srcOrd="0" destOrd="0" presId="urn:microsoft.com/office/officeart/2005/8/layout/vList2"/>
    <dgm:cxn modelId="{88E507A8-878F-48C2-A56E-5CB75124133D}" srcId="{3A50010E-0E61-4FD0-8F52-5E15081E9B87}" destId="{9CB02F89-D30F-4873-A317-C1DA16E894AD}" srcOrd="0" destOrd="0" parTransId="{22E8E1CD-2BAB-41DE-84DE-FBD5D66ABD10}" sibTransId="{DB9B57E8-1EFC-40BD-85D9-AB5E2BEB8B56}"/>
    <dgm:cxn modelId="{FDC227F5-4BC4-48E7-8024-AE8100CAD8E9}" type="presOf" srcId="{EA27D17F-92BC-4640-B03B-8AECE7897843}" destId="{16A8AEDA-69B6-4872-9013-573FCD710EDE}" srcOrd="0" destOrd="1" presId="urn:microsoft.com/office/officeart/2005/8/layout/vList2"/>
    <dgm:cxn modelId="{C6B28E72-84E2-4D78-A3DA-EB189F9E8B3A}" type="presParOf" srcId="{4BA2412F-BE9D-4517-9CDD-2C523AC79968}" destId="{8FA61F96-1916-4BA9-9975-9B14997BD08E}" srcOrd="0" destOrd="0" presId="urn:microsoft.com/office/officeart/2005/8/layout/vList2"/>
    <dgm:cxn modelId="{16CC82A4-1A4D-421B-85E8-51FDF895F6E5}" type="presParOf" srcId="{4BA2412F-BE9D-4517-9CDD-2C523AC79968}" destId="{16A8AEDA-69B6-4872-9013-573FCD710EDE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2FD1537-C9D0-4B2B-A0FE-A6DC928FE6E9}" type="doc">
      <dgm:prSet loTypeId="urn:microsoft.com/office/officeart/2005/8/layout/process4" loCatId="process" qsTypeId="urn:microsoft.com/office/officeart/2005/8/quickstyle/simple5" qsCatId="simple" csTypeId="urn:microsoft.com/office/officeart/2005/8/colors/colorful3" csCatId="colorful" phldr="1"/>
      <dgm:spPr/>
    </dgm:pt>
    <dgm:pt modelId="{6A660416-E7A6-4E2C-A8EF-1A3AC5A0B514}">
      <dgm:prSet phldrT="[Tekst]"/>
      <dgm:spPr/>
      <dgm:t>
        <a:bodyPr/>
        <a:lstStyle/>
        <a:p>
          <a:r>
            <a:rPr lang="pl-PL" dirty="0"/>
            <a:t>Etap 1 </a:t>
          </a:r>
          <a:br>
            <a:rPr lang="pl-PL" dirty="0"/>
          </a:br>
          <a:r>
            <a:rPr lang="pl-PL" dirty="0"/>
            <a:t>1h</a:t>
          </a:r>
        </a:p>
      </dgm:t>
    </dgm:pt>
    <dgm:pt modelId="{7473B371-74B3-4D68-8E7B-E56FC9250A80}" type="parTrans" cxnId="{1C518211-F93E-48B1-8690-D1BDA69021AB}">
      <dgm:prSet/>
      <dgm:spPr/>
      <dgm:t>
        <a:bodyPr/>
        <a:lstStyle/>
        <a:p>
          <a:endParaRPr lang="pl-PL"/>
        </a:p>
      </dgm:t>
    </dgm:pt>
    <dgm:pt modelId="{9BCCA12B-87DD-47EC-92C4-89F278508A96}" type="sibTrans" cxnId="{1C518211-F93E-48B1-8690-D1BDA69021AB}">
      <dgm:prSet/>
      <dgm:spPr/>
      <dgm:t>
        <a:bodyPr/>
        <a:lstStyle/>
        <a:p>
          <a:endParaRPr lang="pl-PL"/>
        </a:p>
      </dgm:t>
    </dgm:pt>
    <dgm:pt modelId="{EC5EAEC4-2982-492F-964C-40DAAE2478F6}">
      <dgm:prSet phldrT="[Tekst]"/>
      <dgm:spPr/>
      <dgm:t>
        <a:bodyPr/>
        <a:lstStyle/>
        <a:p>
          <a:r>
            <a:rPr lang="pl-PL" dirty="0"/>
            <a:t>Etap 2</a:t>
          </a:r>
          <a:br>
            <a:rPr lang="pl-PL" dirty="0"/>
          </a:br>
          <a:r>
            <a:rPr lang="pl-PL" dirty="0"/>
            <a:t>2h</a:t>
          </a:r>
        </a:p>
      </dgm:t>
    </dgm:pt>
    <dgm:pt modelId="{74C5135A-7763-4961-A52B-1BEC98B74DE3}" type="parTrans" cxnId="{EFE140FC-D9B5-4EC2-9F2B-5E3F6346766D}">
      <dgm:prSet/>
      <dgm:spPr/>
      <dgm:t>
        <a:bodyPr/>
        <a:lstStyle/>
        <a:p>
          <a:endParaRPr lang="pl-PL"/>
        </a:p>
      </dgm:t>
    </dgm:pt>
    <dgm:pt modelId="{AB7F6ABF-474D-4EFF-AA1F-7B5D54E14302}" type="sibTrans" cxnId="{EFE140FC-D9B5-4EC2-9F2B-5E3F6346766D}">
      <dgm:prSet/>
      <dgm:spPr/>
      <dgm:t>
        <a:bodyPr/>
        <a:lstStyle/>
        <a:p>
          <a:endParaRPr lang="pl-PL"/>
        </a:p>
      </dgm:t>
    </dgm:pt>
    <dgm:pt modelId="{D8B0BE8A-4AFA-4212-AEB7-5C379C4601E5}">
      <dgm:prSet phldrT="[Tekst]"/>
      <dgm:spPr/>
      <dgm:t>
        <a:bodyPr/>
        <a:lstStyle/>
        <a:p>
          <a:r>
            <a:rPr lang="pl-PL" dirty="0"/>
            <a:t>Etap 3</a:t>
          </a:r>
          <a:br>
            <a:rPr lang="pl-PL" dirty="0"/>
          </a:br>
          <a:r>
            <a:rPr lang="pl-PL" dirty="0"/>
            <a:t>3h</a:t>
          </a:r>
        </a:p>
      </dgm:t>
    </dgm:pt>
    <dgm:pt modelId="{66FE8662-4586-4EE3-AD84-27C55398499B}" type="parTrans" cxnId="{7EDD9823-40E9-4BF0-83AD-9E7D22883C66}">
      <dgm:prSet/>
      <dgm:spPr/>
      <dgm:t>
        <a:bodyPr/>
        <a:lstStyle/>
        <a:p>
          <a:endParaRPr lang="pl-PL"/>
        </a:p>
      </dgm:t>
    </dgm:pt>
    <dgm:pt modelId="{90927606-538D-42DE-9B58-292DAC4A770F}" type="sibTrans" cxnId="{7EDD9823-40E9-4BF0-83AD-9E7D22883C66}">
      <dgm:prSet/>
      <dgm:spPr/>
      <dgm:t>
        <a:bodyPr/>
        <a:lstStyle/>
        <a:p>
          <a:endParaRPr lang="pl-PL"/>
        </a:p>
      </dgm:t>
    </dgm:pt>
    <dgm:pt modelId="{EE149F14-0A53-493A-9D4B-91D1F2B7C86D}">
      <dgm:prSet phldrT="[Tekst]"/>
      <dgm:spPr/>
      <dgm:t>
        <a:bodyPr/>
        <a:lstStyle/>
        <a:p>
          <a:r>
            <a:rPr lang="pl-PL" dirty="0"/>
            <a:t>Etap 4</a:t>
          </a:r>
          <a:br>
            <a:rPr lang="pl-PL" dirty="0"/>
          </a:br>
          <a:r>
            <a:rPr lang="pl-PL" dirty="0"/>
            <a:t>2h</a:t>
          </a:r>
        </a:p>
      </dgm:t>
    </dgm:pt>
    <dgm:pt modelId="{C196786B-A176-4731-8020-81190F553DCF}" type="parTrans" cxnId="{BD1DE0A5-C857-45C6-9EF4-7BA4F88BC5EE}">
      <dgm:prSet/>
      <dgm:spPr/>
      <dgm:t>
        <a:bodyPr/>
        <a:lstStyle/>
        <a:p>
          <a:endParaRPr lang="pl-PL"/>
        </a:p>
      </dgm:t>
    </dgm:pt>
    <dgm:pt modelId="{D857D37A-D1FA-46CC-B138-65AA12169BB9}" type="sibTrans" cxnId="{BD1DE0A5-C857-45C6-9EF4-7BA4F88BC5EE}">
      <dgm:prSet/>
      <dgm:spPr/>
      <dgm:t>
        <a:bodyPr/>
        <a:lstStyle/>
        <a:p>
          <a:endParaRPr lang="pl-PL"/>
        </a:p>
      </dgm:t>
    </dgm:pt>
    <dgm:pt modelId="{4B07E24F-07D4-4572-A167-679B26F308CF}">
      <dgm:prSet phldrT="[Tekst]"/>
      <dgm:spPr/>
      <dgm:t>
        <a:bodyPr/>
        <a:lstStyle/>
        <a:p>
          <a:r>
            <a:rPr lang="pl-PL" dirty="0"/>
            <a:t>Etap 5</a:t>
          </a:r>
          <a:br>
            <a:rPr lang="pl-PL" dirty="0"/>
          </a:br>
          <a:r>
            <a:rPr lang="pl-PL" dirty="0"/>
            <a:t>2h</a:t>
          </a:r>
        </a:p>
      </dgm:t>
    </dgm:pt>
    <dgm:pt modelId="{40CD9C9A-C64E-4143-AB19-08877EB52CA1}" type="parTrans" cxnId="{67831845-12D6-4FED-A57E-095B1549D213}">
      <dgm:prSet/>
      <dgm:spPr/>
      <dgm:t>
        <a:bodyPr/>
        <a:lstStyle/>
        <a:p>
          <a:endParaRPr lang="pl-PL"/>
        </a:p>
      </dgm:t>
    </dgm:pt>
    <dgm:pt modelId="{7ED5F0E8-791D-4A55-84FB-A2146E322576}" type="sibTrans" cxnId="{67831845-12D6-4FED-A57E-095B1549D213}">
      <dgm:prSet/>
      <dgm:spPr/>
      <dgm:t>
        <a:bodyPr/>
        <a:lstStyle/>
        <a:p>
          <a:endParaRPr lang="pl-PL"/>
        </a:p>
      </dgm:t>
    </dgm:pt>
    <dgm:pt modelId="{A202B81C-73C3-4225-84BE-A9A284F7274A}" type="pres">
      <dgm:prSet presAssocID="{12FD1537-C9D0-4B2B-A0FE-A6DC928FE6E9}" presName="Name0" presStyleCnt="0">
        <dgm:presLayoutVars>
          <dgm:dir/>
          <dgm:animLvl val="lvl"/>
          <dgm:resizeHandles val="exact"/>
        </dgm:presLayoutVars>
      </dgm:prSet>
      <dgm:spPr/>
    </dgm:pt>
    <dgm:pt modelId="{6EE6E2DB-BA6E-452F-AA33-0C2E65AF3F5C}" type="pres">
      <dgm:prSet presAssocID="{4B07E24F-07D4-4572-A167-679B26F308CF}" presName="boxAndChildren" presStyleCnt="0"/>
      <dgm:spPr/>
    </dgm:pt>
    <dgm:pt modelId="{D71F2085-B8FC-48CC-9580-D514AFA1D04F}" type="pres">
      <dgm:prSet presAssocID="{4B07E24F-07D4-4572-A167-679B26F308CF}" presName="parentTextBox" presStyleLbl="node1" presStyleIdx="0" presStyleCnt="5"/>
      <dgm:spPr/>
      <dgm:t>
        <a:bodyPr/>
        <a:lstStyle/>
        <a:p>
          <a:endParaRPr lang="pl-PL"/>
        </a:p>
      </dgm:t>
    </dgm:pt>
    <dgm:pt modelId="{8996DE61-F909-4307-8D72-E8B33102A45B}" type="pres">
      <dgm:prSet presAssocID="{D857D37A-D1FA-46CC-B138-65AA12169BB9}" presName="sp" presStyleCnt="0"/>
      <dgm:spPr/>
    </dgm:pt>
    <dgm:pt modelId="{15C747EF-97EE-496F-841B-65E0B71187ED}" type="pres">
      <dgm:prSet presAssocID="{EE149F14-0A53-493A-9D4B-91D1F2B7C86D}" presName="arrowAndChildren" presStyleCnt="0"/>
      <dgm:spPr/>
    </dgm:pt>
    <dgm:pt modelId="{B4D115C2-E0DF-4D8E-8A98-198CED436338}" type="pres">
      <dgm:prSet presAssocID="{EE149F14-0A53-493A-9D4B-91D1F2B7C86D}" presName="parentTextArrow" presStyleLbl="node1" presStyleIdx="1" presStyleCnt="5"/>
      <dgm:spPr/>
      <dgm:t>
        <a:bodyPr/>
        <a:lstStyle/>
        <a:p>
          <a:endParaRPr lang="pl-PL"/>
        </a:p>
      </dgm:t>
    </dgm:pt>
    <dgm:pt modelId="{FD4D1E2B-51D6-4886-A0DF-ECB7A171837B}" type="pres">
      <dgm:prSet presAssocID="{90927606-538D-42DE-9B58-292DAC4A770F}" presName="sp" presStyleCnt="0"/>
      <dgm:spPr/>
    </dgm:pt>
    <dgm:pt modelId="{8C2754CD-4E99-47FB-A004-00FA0BA00724}" type="pres">
      <dgm:prSet presAssocID="{D8B0BE8A-4AFA-4212-AEB7-5C379C4601E5}" presName="arrowAndChildren" presStyleCnt="0"/>
      <dgm:spPr/>
    </dgm:pt>
    <dgm:pt modelId="{5A8B1A25-28BB-43B9-98A3-FBD88F67980F}" type="pres">
      <dgm:prSet presAssocID="{D8B0BE8A-4AFA-4212-AEB7-5C379C4601E5}" presName="parentTextArrow" presStyleLbl="node1" presStyleIdx="2" presStyleCnt="5"/>
      <dgm:spPr/>
      <dgm:t>
        <a:bodyPr/>
        <a:lstStyle/>
        <a:p>
          <a:endParaRPr lang="pl-PL"/>
        </a:p>
      </dgm:t>
    </dgm:pt>
    <dgm:pt modelId="{336BBF58-4E88-489F-828E-17069AA33CFE}" type="pres">
      <dgm:prSet presAssocID="{AB7F6ABF-474D-4EFF-AA1F-7B5D54E14302}" presName="sp" presStyleCnt="0"/>
      <dgm:spPr/>
    </dgm:pt>
    <dgm:pt modelId="{A90C24BD-AF56-4866-AF77-27D2F1F2D873}" type="pres">
      <dgm:prSet presAssocID="{EC5EAEC4-2982-492F-964C-40DAAE2478F6}" presName="arrowAndChildren" presStyleCnt="0"/>
      <dgm:spPr/>
    </dgm:pt>
    <dgm:pt modelId="{CA02903C-953A-4CA9-9495-D1A1AC7BDEF5}" type="pres">
      <dgm:prSet presAssocID="{EC5EAEC4-2982-492F-964C-40DAAE2478F6}" presName="parentTextArrow" presStyleLbl="node1" presStyleIdx="3" presStyleCnt="5"/>
      <dgm:spPr/>
      <dgm:t>
        <a:bodyPr/>
        <a:lstStyle/>
        <a:p>
          <a:endParaRPr lang="pl-PL"/>
        </a:p>
      </dgm:t>
    </dgm:pt>
    <dgm:pt modelId="{5CB74E53-F35C-42F9-8718-DF361AA31986}" type="pres">
      <dgm:prSet presAssocID="{9BCCA12B-87DD-47EC-92C4-89F278508A96}" presName="sp" presStyleCnt="0"/>
      <dgm:spPr/>
    </dgm:pt>
    <dgm:pt modelId="{8A9F8BC2-81C5-4081-93AD-BD9EE2859803}" type="pres">
      <dgm:prSet presAssocID="{6A660416-E7A6-4E2C-A8EF-1A3AC5A0B514}" presName="arrowAndChildren" presStyleCnt="0"/>
      <dgm:spPr/>
    </dgm:pt>
    <dgm:pt modelId="{791D333C-FFF1-4B79-8032-CAA02829A035}" type="pres">
      <dgm:prSet presAssocID="{6A660416-E7A6-4E2C-A8EF-1A3AC5A0B514}" presName="parentTextArrow" presStyleLbl="node1" presStyleIdx="4" presStyleCnt="5"/>
      <dgm:spPr/>
      <dgm:t>
        <a:bodyPr/>
        <a:lstStyle/>
        <a:p>
          <a:endParaRPr lang="pl-PL"/>
        </a:p>
      </dgm:t>
    </dgm:pt>
  </dgm:ptLst>
  <dgm:cxnLst>
    <dgm:cxn modelId="{4451EBEB-AF8A-439D-B2F0-37FD4D845F31}" type="presOf" srcId="{12FD1537-C9D0-4B2B-A0FE-A6DC928FE6E9}" destId="{A202B81C-73C3-4225-84BE-A9A284F7274A}" srcOrd="0" destOrd="0" presId="urn:microsoft.com/office/officeart/2005/8/layout/process4"/>
    <dgm:cxn modelId="{EFE140FC-D9B5-4EC2-9F2B-5E3F6346766D}" srcId="{12FD1537-C9D0-4B2B-A0FE-A6DC928FE6E9}" destId="{EC5EAEC4-2982-492F-964C-40DAAE2478F6}" srcOrd="1" destOrd="0" parTransId="{74C5135A-7763-4961-A52B-1BEC98B74DE3}" sibTransId="{AB7F6ABF-474D-4EFF-AA1F-7B5D54E14302}"/>
    <dgm:cxn modelId="{D6C227DA-F8A6-4ED5-8E1C-94191C4F57FE}" type="presOf" srcId="{D8B0BE8A-4AFA-4212-AEB7-5C379C4601E5}" destId="{5A8B1A25-28BB-43B9-98A3-FBD88F67980F}" srcOrd="0" destOrd="0" presId="urn:microsoft.com/office/officeart/2005/8/layout/process4"/>
    <dgm:cxn modelId="{7EDD9823-40E9-4BF0-83AD-9E7D22883C66}" srcId="{12FD1537-C9D0-4B2B-A0FE-A6DC928FE6E9}" destId="{D8B0BE8A-4AFA-4212-AEB7-5C379C4601E5}" srcOrd="2" destOrd="0" parTransId="{66FE8662-4586-4EE3-AD84-27C55398499B}" sibTransId="{90927606-538D-42DE-9B58-292DAC4A770F}"/>
    <dgm:cxn modelId="{67831845-12D6-4FED-A57E-095B1549D213}" srcId="{12FD1537-C9D0-4B2B-A0FE-A6DC928FE6E9}" destId="{4B07E24F-07D4-4572-A167-679B26F308CF}" srcOrd="4" destOrd="0" parTransId="{40CD9C9A-C64E-4143-AB19-08877EB52CA1}" sibTransId="{7ED5F0E8-791D-4A55-84FB-A2146E322576}"/>
    <dgm:cxn modelId="{BD1DE0A5-C857-45C6-9EF4-7BA4F88BC5EE}" srcId="{12FD1537-C9D0-4B2B-A0FE-A6DC928FE6E9}" destId="{EE149F14-0A53-493A-9D4B-91D1F2B7C86D}" srcOrd="3" destOrd="0" parTransId="{C196786B-A176-4731-8020-81190F553DCF}" sibTransId="{D857D37A-D1FA-46CC-B138-65AA12169BB9}"/>
    <dgm:cxn modelId="{9ECBBC59-D6FE-4513-B0CB-0599F7E3B0DA}" type="presOf" srcId="{4B07E24F-07D4-4572-A167-679B26F308CF}" destId="{D71F2085-B8FC-48CC-9580-D514AFA1D04F}" srcOrd="0" destOrd="0" presId="urn:microsoft.com/office/officeart/2005/8/layout/process4"/>
    <dgm:cxn modelId="{9E33BA25-E43A-4D0A-B099-89F5081B0C37}" type="presOf" srcId="{6A660416-E7A6-4E2C-A8EF-1A3AC5A0B514}" destId="{791D333C-FFF1-4B79-8032-CAA02829A035}" srcOrd="0" destOrd="0" presId="urn:microsoft.com/office/officeart/2005/8/layout/process4"/>
    <dgm:cxn modelId="{93CFB4D3-8F2C-42AF-BFE5-3874CF064AE0}" type="presOf" srcId="{EE149F14-0A53-493A-9D4B-91D1F2B7C86D}" destId="{B4D115C2-E0DF-4D8E-8A98-198CED436338}" srcOrd="0" destOrd="0" presId="urn:microsoft.com/office/officeart/2005/8/layout/process4"/>
    <dgm:cxn modelId="{1C518211-F93E-48B1-8690-D1BDA69021AB}" srcId="{12FD1537-C9D0-4B2B-A0FE-A6DC928FE6E9}" destId="{6A660416-E7A6-4E2C-A8EF-1A3AC5A0B514}" srcOrd="0" destOrd="0" parTransId="{7473B371-74B3-4D68-8E7B-E56FC9250A80}" sibTransId="{9BCCA12B-87DD-47EC-92C4-89F278508A96}"/>
    <dgm:cxn modelId="{22D330E5-AB2D-45F8-8EF2-3F0261759BE2}" type="presOf" srcId="{EC5EAEC4-2982-492F-964C-40DAAE2478F6}" destId="{CA02903C-953A-4CA9-9495-D1A1AC7BDEF5}" srcOrd="0" destOrd="0" presId="urn:microsoft.com/office/officeart/2005/8/layout/process4"/>
    <dgm:cxn modelId="{EDBEB40E-C645-4776-BEF8-488A377C2641}" type="presParOf" srcId="{A202B81C-73C3-4225-84BE-A9A284F7274A}" destId="{6EE6E2DB-BA6E-452F-AA33-0C2E65AF3F5C}" srcOrd="0" destOrd="0" presId="urn:microsoft.com/office/officeart/2005/8/layout/process4"/>
    <dgm:cxn modelId="{997B7018-8C83-4641-A568-A04E0197723A}" type="presParOf" srcId="{6EE6E2DB-BA6E-452F-AA33-0C2E65AF3F5C}" destId="{D71F2085-B8FC-48CC-9580-D514AFA1D04F}" srcOrd="0" destOrd="0" presId="urn:microsoft.com/office/officeart/2005/8/layout/process4"/>
    <dgm:cxn modelId="{32243E03-6622-4FD8-A085-E0666E734BC3}" type="presParOf" srcId="{A202B81C-73C3-4225-84BE-A9A284F7274A}" destId="{8996DE61-F909-4307-8D72-E8B33102A45B}" srcOrd="1" destOrd="0" presId="urn:microsoft.com/office/officeart/2005/8/layout/process4"/>
    <dgm:cxn modelId="{32251642-52A7-42C9-A132-FB2EA8A034A9}" type="presParOf" srcId="{A202B81C-73C3-4225-84BE-A9A284F7274A}" destId="{15C747EF-97EE-496F-841B-65E0B71187ED}" srcOrd="2" destOrd="0" presId="urn:microsoft.com/office/officeart/2005/8/layout/process4"/>
    <dgm:cxn modelId="{CC381480-C435-4478-82FE-F1158EDEF823}" type="presParOf" srcId="{15C747EF-97EE-496F-841B-65E0B71187ED}" destId="{B4D115C2-E0DF-4D8E-8A98-198CED436338}" srcOrd="0" destOrd="0" presId="urn:microsoft.com/office/officeart/2005/8/layout/process4"/>
    <dgm:cxn modelId="{7E6F2AF1-ACB9-46E2-A3C8-3FA4A0C919B7}" type="presParOf" srcId="{A202B81C-73C3-4225-84BE-A9A284F7274A}" destId="{FD4D1E2B-51D6-4886-A0DF-ECB7A171837B}" srcOrd="3" destOrd="0" presId="urn:microsoft.com/office/officeart/2005/8/layout/process4"/>
    <dgm:cxn modelId="{2A474AF8-02CD-442B-A44C-C140A5499340}" type="presParOf" srcId="{A202B81C-73C3-4225-84BE-A9A284F7274A}" destId="{8C2754CD-4E99-47FB-A004-00FA0BA00724}" srcOrd="4" destOrd="0" presId="urn:microsoft.com/office/officeart/2005/8/layout/process4"/>
    <dgm:cxn modelId="{C39CB687-8364-47D0-9713-2356007577F0}" type="presParOf" srcId="{8C2754CD-4E99-47FB-A004-00FA0BA00724}" destId="{5A8B1A25-28BB-43B9-98A3-FBD88F67980F}" srcOrd="0" destOrd="0" presId="urn:microsoft.com/office/officeart/2005/8/layout/process4"/>
    <dgm:cxn modelId="{DB10FA45-4C25-490E-AAC9-25870C133540}" type="presParOf" srcId="{A202B81C-73C3-4225-84BE-A9A284F7274A}" destId="{336BBF58-4E88-489F-828E-17069AA33CFE}" srcOrd="5" destOrd="0" presId="urn:microsoft.com/office/officeart/2005/8/layout/process4"/>
    <dgm:cxn modelId="{726BE0A6-F701-46BC-B4F2-62A60770C9DB}" type="presParOf" srcId="{A202B81C-73C3-4225-84BE-A9A284F7274A}" destId="{A90C24BD-AF56-4866-AF77-27D2F1F2D873}" srcOrd="6" destOrd="0" presId="urn:microsoft.com/office/officeart/2005/8/layout/process4"/>
    <dgm:cxn modelId="{FC625672-CD3E-499D-A9B7-DB10827A0939}" type="presParOf" srcId="{A90C24BD-AF56-4866-AF77-27D2F1F2D873}" destId="{CA02903C-953A-4CA9-9495-D1A1AC7BDEF5}" srcOrd="0" destOrd="0" presId="urn:microsoft.com/office/officeart/2005/8/layout/process4"/>
    <dgm:cxn modelId="{5BB6C9E2-6876-4357-9727-51B57EA9A0EB}" type="presParOf" srcId="{A202B81C-73C3-4225-84BE-A9A284F7274A}" destId="{5CB74E53-F35C-42F9-8718-DF361AA31986}" srcOrd="7" destOrd="0" presId="urn:microsoft.com/office/officeart/2005/8/layout/process4"/>
    <dgm:cxn modelId="{86C8A962-8EA6-4B8F-85D0-F0CC3D579514}" type="presParOf" srcId="{A202B81C-73C3-4225-84BE-A9A284F7274A}" destId="{8A9F8BC2-81C5-4081-93AD-BD9EE2859803}" srcOrd="8" destOrd="0" presId="urn:microsoft.com/office/officeart/2005/8/layout/process4"/>
    <dgm:cxn modelId="{41AB1235-8B08-4977-8E18-BB4AA4454885}" type="presParOf" srcId="{8A9F8BC2-81C5-4081-93AD-BD9EE2859803}" destId="{791D333C-FFF1-4B79-8032-CAA02829A03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F5E9A2B-1BD1-45B6-881C-C7BBC6C15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030242DA-C5EC-41BC-9CC4-8192795620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5975A080-BF59-40AB-A205-8EF1355DC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t>22.02.2021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5A04D84B-C2DB-4E7F-924A-2E24F870C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77E6E429-1BBA-4F6B-8038-D1BA619DE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5770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F30DD46-FE6A-419C-9793-83C0617B1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3A4D26AE-CBBA-4629-A1B5-B2AFBE51E2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2C80CC31-96F2-4B60-AAFB-7E1F1BB33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t>22.02.2021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763ED64B-34B1-4240-BA2B-FCF401C28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DC710A77-FA52-4F07-B4EA-30F2B4D20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3853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29ED9B14-DD07-4CFB-AAD0-85928D7B1A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7EA0A4A6-F54E-4076-9D57-5BDE529E82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4F87DD7E-3554-4E0C-A14F-986A8593B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t>22.02.2021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9ACC7D31-3165-470D-B46F-4B6109176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B75EB135-37EA-4716-AD1B-6F0602D11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8802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10AB2FB-2005-4367-8E5C-B139A2CB5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555A29F9-C9BB-484A-8FCD-E78E9F4D6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FC9A3021-60F9-4415-8F60-619FABD5A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t>22.02.2021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94A45310-9066-4D55-A4AC-8740CF763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70F3CCB3-99EF-4D90-BD20-4187BC97F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806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66FC041-D864-4248-9D5E-3DB33EF88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6BB2A51E-3890-4106-87A8-3E055CFA8E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B9FAA426-4856-4B02-BD58-255EC9C90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t>22.02.2021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46B8E082-2676-48E0-887B-D03A2CEED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A64F7CFE-7EDC-4FEA-A9F6-BDA1E72EA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1635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8D54B5C-B470-4CED-B9A0-4A678D488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7F4F09-2309-4E01-B6F1-98C8F8B1FB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0BB3657E-25B8-4D7A-8D11-07E046854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F82E6869-C1FC-4DC7-B3AE-42E46FC77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t>22.02.2021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33ED5E28-1D8E-4629-9BC3-71834DC1E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350B66E8-FD57-4DF3-8D20-F8BC3F117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3048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7653192-665E-4BC4-9EE2-D81D83379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69771347-DAD2-415E-8C3B-35764C7E45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39E71D96-A9EB-4B14-93AC-A62AAA6733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FF2D4D13-5564-496E-A2D6-B1001282C2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F7755A74-5F6E-4CFE-ADE6-7E932DCBBC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A457B7B5-B655-49B5-B327-1E548211C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t>22.02.2021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EDCD9EF6-31EB-4565-9B28-A57065F06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94E02D1C-7577-4701-B0F8-247208620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4171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2550F63-E962-4518-B348-325F9B454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9019E51D-D935-4375-A9BD-5CBB173C9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t>22.02.2021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C862BDAB-0B45-4894-8438-E0C2CCD63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23AB55B2-94E5-4228-BF48-2AAB1A4B4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2333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C7C49699-3DDB-44EE-B9FC-20E7B9A70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t>22.02.2021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27E839ED-F3EF-4C74-B1DF-E7F41F802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668B8AAD-C7F5-4E41-A72E-9F50D3ABB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1056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E0BF7A3-D9A6-4994-B4BE-5288CC8DE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E2E8EE9-2FD7-4C74-BE14-9F306D4A1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50759732-0D5A-43B3-93F8-1ED9357176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23882C8A-C2E3-45F6-8B7A-4872FAF90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t>22.02.2021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60C4C654-12B3-4230-A4B8-32253B7F4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EC376AF2-6BF9-44BD-B5ED-16A06CE54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7315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6F87EAE-2F4B-462C-A6D0-26C6A4D4E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9771715C-CAED-4B56-B509-68D2CCEF4B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EC06485C-612A-414B-A53F-50008CF22D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087F7C88-8E1C-49F4-89CA-85F0EF440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t>22.02.2021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15F8B379-698D-494A-B086-26AB2987D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58CE0283-D3EC-4965-9226-C5C16D47B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5851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108B2330-F920-49E2-8558-DC50EE6D6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6184F81B-0FCF-455B-B891-B40A8E8034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FB3CF9FB-5F96-44C1-8E69-8600F66174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A43DE-5E7F-4B08-883A-AFD8B08FA7F4}" type="datetimeFigureOut">
              <a:rPr lang="pl-PL" smtClean="0"/>
              <a:t>22.02.2021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920DBE4E-2957-48E7-882E-8C9734199C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2C4E9BEF-B27D-4AD8-8DBF-62FF9E82D3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A910F-34AC-40D5-97F7-D3F2486E71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5121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budujemydom.pl/wykanczanie/sciany-wewnetrzne/a/181-jakie-sa-zalety-i-wady-plyt-gipsowo-kartonowych" TargetMode="External"/><Relationship Id="rId3" Type="http://schemas.openxmlformats.org/officeDocument/2006/relationships/hyperlink" Target="https://knauf.pl/systemy-suchej-zabudowy-knauf" TargetMode="External"/><Relationship Id="rId7" Type="http://schemas.openxmlformats.org/officeDocument/2006/relationships/hyperlink" Target="https://przepisnadom.pl/artykul/jak-dobrze-wykonczyc-plyty-g-k" TargetMode="External"/><Relationship Id="rId2" Type="http://schemas.openxmlformats.org/officeDocument/2006/relationships/hyperlink" Target="http://www.e-izolacje.pl/a/rodzaje-plyt-gipsowo-kartonowych-4341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uchazabudowa.pl/data/Edukacja_SSZ/Wydawnictwa/Poradnik_dla_ucznia.pdf" TargetMode="External"/><Relationship Id="rId5" Type="http://schemas.openxmlformats.org/officeDocument/2006/relationships/hyperlink" Target="https://budujemydom.pl/wykanczanie/sciany-wewnetrzne/a/22286-wykanczanie-scian-i-sufitow-plytami-g-k-instrukcja-montazu" TargetMode="External"/><Relationship Id="rId4" Type="http://schemas.openxmlformats.org/officeDocument/2006/relationships/hyperlink" Target="https://lodz-remont.pl/plyty-karton---gips" TargetMode="External"/><Relationship Id="rId9" Type="http://schemas.openxmlformats.org/officeDocument/2006/relationships/hyperlink" Target="https://www.budujesz.pl/wiadomosc/tynkowanie-czy-plyta-gipsowa-co-lepsze/7240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xmlns="" id="{46F1F2C8-798B-4CCE-A851-94AFAF350B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6E15E51-D699-4036-83A0-C7F2BEC206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0908" y="1220919"/>
            <a:ext cx="5425781" cy="2387600"/>
          </a:xfrm>
        </p:spPr>
        <p:txBody>
          <a:bodyPr>
            <a:normAutofit/>
          </a:bodyPr>
          <a:lstStyle/>
          <a:p>
            <a:pPr algn="l"/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Ogrzewanie budynków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1B0AAE20-9690-4C6C-ABCD-E34A9E132E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0908" y="3700594"/>
            <a:ext cx="5425781" cy="1655762"/>
          </a:xfrm>
        </p:spPr>
        <p:txBody>
          <a:bodyPr>
            <a:normAutofit/>
          </a:bodyPr>
          <a:lstStyle/>
          <a:p>
            <a:pPr algn="l"/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iekonwencjonalne metody</a:t>
            </a:r>
            <a:endParaRPr lang="pl-PL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xmlns="" id="{755E9CD0-04B0-4A3C-B291-AD913379C7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xmlns="" id="{1DD8BF3B-6066-418C-8D1A-75C5E396FC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Block Arc 20">
            <a:extLst>
              <a:ext uri="{FF2B5EF4-FFF2-40B4-BE49-F238E27FC236}">
                <a16:creationId xmlns:a16="http://schemas.microsoft.com/office/drawing/2014/main" xmlns="" id="{80BC66F9-7A74-4286-AD22-1174052CC22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8912417" y="1202394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xmlns="" id="{D8142CC3-2B5C-48E6-9DF0-6C8ACBAF23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7B2D303B-3DD0-4319-9EAD-361847FEC71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reeform: Shape 26">
            <a:extLst>
              <a:ext uri="{FF2B5EF4-FFF2-40B4-BE49-F238E27FC236}">
                <a16:creationId xmlns:a16="http://schemas.microsoft.com/office/drawing/2014/main" xmlns="" id="{46A89C79-8EF3-4AF9-B3D9-59A883F41C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9" name="Arc 28">
            <a:extLst>
              <a:ext uri="{FF2B5EF4-FFF2-40B4-BE49-F238E27FC236}">
                <a16:creationId xmlns:a16="http://schemas.microsoft.com/office/drawing/2014/main" xmlns="" id="{EFE5CE34-4543-42E5-B82C-1F3D12422C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xmlns="" id="{72AF41FE-63D7-4695-81D2-66D2510E448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598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xmlns="" id="{8FC9BE17-9A7B-462D-AE50-3D87773873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Znalezione obrazy dla zapytania: prezentacja">
            <a:extLst>
              <a:ext uri="{FF2B5EF4-FFF2-40B4-BE49-F238E27FC236}">
                <a16:creationId xmlns:a16="http://schemas.microsoft.com/office/drawing/2014/main" xmlns="" id="{D2D0497A-4017-469F-9399-7A79702C93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8" t="19293" r="32017"/>
          <a:stretch/>
        </p:blipFill>
        <p:spPr bwMode="auto">
          <a:xfrm>
            <a:off x="3428238" y="960120"/>
            <a:ext cx="8668512" cy="6088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3EBE8569-6AEC-4B8C-8D53-2DE337CDBA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55D4142C-5077-457F-A6AD-3FECFDB396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7A5F0580-5EE9-419F-96EE-B6529EF6E7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xmlns="" id="{F09277A2-25A7-43A4-80C6-D79664AEEE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8221482"/>
              </p:ext>
            </p:extLst>
          </p:nvPr>
        </p:nvGraphicFramePr>
        <p:xfrm>
          <a:off x="371094" y="2718054"/>
          <a:ext cx="6734556" cy="32072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33026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xmlns="" id="{9D30251B-198A-448C-B0CE-2DAE16F923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714950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6083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0" name="Rectangle 79">
            <a:extLst>
              <a:ext uri="{FF2B5EF4-FFF2-40B4-BE49-F238E27FC236}">
                <a16:creationId xmlns:a16="http://schemas.microsoft.com/office/drawing/2014/main" xmlns="" id="{100EDD19-6802-4EC3-95CE-CFFAB042CF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pl-PL" sz="5400" dirty="0"/>
              <a:t>Podstawy pracy z GKB</a:t>
            </a:r>
          </a:p>
        </p:txBody>
      </p:sp>
      <p:sp>
        <p:nvSpPr>
          <p:cNvPr id="82" name="sketch line">
            <a:extLst>
              <a:ext uri="{FF2B5EF4-FFF2-40B4-BE49-F238E27FC236}">
                <a16:creationId xmlns:a16="http://schemas.microsoft.com/office/drawing/2014/main" xmlns="" id="{DB17E863-922E-4C26-BD64-E8FD41D286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>
                <a:latin typeface="Open Sans"/>
              </a:rPr>
              <a:t>Kolor ma znaczenie:</a:t>
            </a:r>
          </a:p>
          <a:p>
            <a:pPr marL="0" indent="0">
              <a:buNone/>
            </a:pPr>
            <a:endParaRPr lang="pl-PL" sz="2000" dirty="0">
              <a:latin typeface="Open Sans"/>
            </a:endParaRPr>
          </a:p>
          <a:p>
            <a:pPr marL="0" indent="0">
              <a:buNone/>
            </a:pPr>
            <a:r>
              <a:rPr lang="pl-PL" sz="2000" b="1" i="0" dirty="0">
                <a:effectLst/>
                <a:latin typeface="Open Sans"/>
              </a:rPr>
              <a:t>standardowe (GKB)</a:t>
            </a:r>
            <a:r>
              <a:rPr lang="pl-PL" sz="2000" b="0" i="0" dirty="0">
                <a:effectLst/>
                <a:latin typeface="Open Sans"/>
              </a:rPr>
              <a:t> ogólnego przeznaczenia grubości 9,5 lub 12,5 mm. Tego rodzaju płyty mogą być stosowane w pomieszczeniach o wilgotności względnej powietrza mniejszej niż 70%. Można z nich wykonywać łuki, których promień wynosi minimum 60 cm. </a:t>
            </a:r>
            <a:endParaRPr lang="pl-PL" sz="2000" dirty="0">
              <a:latin typeface="Open Sans"/>
            </a:endParaRPr>
          </a:p>
          <a:p>
            <a:pPr marL="0" indent="0">
              <a:buNone/>
            </a:pPr>
            <a:r>
              <a:rPr lang="pl-PL" sz="2000" b="1" i="0" dirty="0">
                <a:effectLst/>
                <a:latin typeface="Open Sans"/>
              </a:rPr>
              <a:t>impregnowane (GKBI) </a:t>
            </a:r>
            <a:r>
              <a:rPr lang="pl-PL" sz="2000" b="0" i="0" dirty="0">
                <a:effectLst/>
                <a:latin typeface="Open Sans"/>
              </a:rPr>
              <a:t>- otrzymane są w wyniku dodatkowej </a:t>
            </a:r>
            <a:r>
              <a:rPr lang="pl-PL" sz="2000" b="0" i="0" dirty="0" err="1">
                <a:effectLst/>
                <a:latin typeface="Open Sans"/>
              </a:rPr>
              <a:t>hydrofobizacji</a:t>
            </a:r>
            <a:r>
              <a:rPr lang="pl-PL" sz="2000" b="0" i="0" dirty="0">
                <a:effectLst/>
                <a:latin typeface="Open Sans"/>
              </a:rPr>
              <a:t> gipsu. Mogą być stosowane w pomieszczeniach o wilgotności powietrza okresowo (do 10 godzin na dobę) zwiększonej, ale nie przekraczającej 85%, pod warunkiem pokrycia całej powierzchni materiałem odpornym na wilgoć (glazura przyklejona klejem wodoodpornym, z wykończeniem spoin materiałem wodoodpornym, wykładzina ścienna z PVC, malowanie hydrofobowe) oraz stosowania wentylacji. Standardowa grubość płyty wynosi 12,5 mm. </a:t>
            </a:r>
          </a:p>
        </p:txBody>
      </p:sp>
    </p:spTree>
    <p:extLst>
      <p:ext uri="{BB962C8B-B14F-4D97-AF65-F5344CB8AC3E}">
        <p14:creationId xmlns:p14="http://schemas.microsoft.com/office/powerpoint/2010/main" val="38193178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pl-PL" sz="5400" dirty="0"/>
              <a:t>Źródła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pl-PL" sz="2000" b="0" i="0" dirty="0">
                <a:effectLst/>
                <a:latin typeface="Open Sans"/>
                <a:hlinkClick r:id="rId2"/>
              </a:rPr>
              <a:t>http://www.e-izolacje.pl/a/rodzaje-plyt-gipsowo-kartonowych-4341.html</a:t>
            </a:r>
            <a:endParaRPr lang="pl-PL" sz="2000" b="0" i="0" dirty="0">
              <a:effectLst/>
              <a:latin typeface="Open Sans"/>
            </a:endParaRPr>
          </a:p>
          <a:p>
            <a:pPr>
              <a:buFont typeface="+mj-lt"/>
              <a:buAutoNum type="arabicPeriod"/>
            </a:pPr>
            <a:r>
              <a:rPr lang="pl-PL" sz="2000" b="0" i="0" dirty="0">
                <a:effectLst/>
                <a:latin typeface="Open Sans"/>
                <a:hlinkClick r:id="rId3"/>
              </a:rPr>
              <a:t>https://knauf.pl/systemy-suchej-zabudowy-knauf</a:t>
            </a:r>
            <a:endParaRPr lang="pl-PL" sz="2000" dirty="0">
              <a:latin typeface="Open Sans"/>
            </a:endParaRPr>
          </a:p>
          <a:p>
            <a:pPr>
              <a:buFont typeface="+mj-lt"/>
              <a:buAutoNum type="arabicPeriod"/>
            </a:pPr>
            <a:r>
              <a:rPr lang="pl-PL" sz="2000" b="0" i="0" dirty="0">
                <a:effectLst/>
                <a:latin typeface="Open Sans"/>
                <a:hlinkClick r:id="rId4"/>
              </a:rPr>
              <a:t>https://lodz-remont.pl/plyty-karton---gips</a:t>
            </a:r>
            <a:endParaRPr lang="pl-PL" sz="2000" b="0" i="0" dirty="0">
              <a:effectLst/>
              <a:latin typeface="Open Sans"/>
            </a:endParaRPr>
          </a:p>
          <a:p>
            <a:pPr>
              <a:buFont typeface="+mj-lt"/>
              <a:buAutoNum type="arabicPeriod"/>
            </a:pPr>
            <a:r>
              <a:rPr lang="pl-PL" sz="2000" b="0" i="0" dirty="0">
                <a:effectLst/>
                <a:latin typeface="Open Sans"/>
                <a:hlinkClick r:id="rId5"/>
              </a:rPr>
              <a:t>https://budujemydom.pl/wykanczanie/sciany-wewnetrzne/a/22286-wykanczanie-scian-i-sufitow-plytami-g-k-instrukcja-montazu</a:t>
            </a:r>
            <a:endParaRPr lang="pl-PL" sz="2000" dirty="0">
              <a:latin typeface="Open Sans"/>
            </a:endParaRPr>
          </a:p>
          <a:p>
            <a:pPr>
              <a:buFont typeface="+mj-lt"/>
              <a:buAutoNum type="arabicPeriod"/>
            </a:pPr>
            <a:r>
              <a:rPr lang="pl-PL" sz="2000" b="0" i="0" dirty="0">
                <a:effectLst/>
                <a:latin typeface="Open Sans"/>
                <a:hlinkClick r:id="rId6"/>
              </a:rPr>
              <a:t>http://suchazabudowa.pl/data/Edukacja_SSZ/Wydawnictwa/Poradnik_dla_ucznia.pdf</a:t>
            </a:r>
            <a:endParaRPr lang="pl-PL" sz="2000" b="0" i="0" dirty="0">
              <a:effectLst/>
              <a:latin typeface="Open Sans"/>
            </a:endParaRPr>
          </a:p>
          <a:p>
            <a:pPr>
              <a:buFont typeface="+mj-lt"/>
              <a:buAutoNum type="arabicPeriod"/>
            </a:pPr>
            <a:r>
              <a:rPr lang="pl-PL" sz="2000" b="0" i="0" dirty="0">
                <a:effectLst/>
                <a:latin typeface="Open Sans"/>
                <a:hlinkClick r:id="rId7"/>
              </a:rPr>
              <a:t>https://przepisnadom.pl/artykul/jak-dobrze-wykonczyc-plyty-g-k</a:t>
            </a:r>
            <a:endParaRPr lang="pl-PL" sz="2000" dirty="0">
              <a:latin typeface="Open Sans"/>
            </a:endParaRPr>
          </a:p>
          <a:p>
            <a:pPr>
              <a:buFont typeface="+mj-lt"/>
              <a:buAutoNum type="arabicPeriod"/>
            </a:pPr>
            <a:r>
              <a:rPr lang="pl-PL" sz="2000" b="0" i="0" dirty="0">
                <a:effectLst/>
                <a:latin typeface="Open Sans"/>
                <a:hlinkClick r:id="rId8"/>
              </a:rPr>
              <a:t>https://budujemydom.pl/wykanczanie/sciany-wewnetrzne/a/181-jakie-sa-zalety-i-wady-plyt-gipsowo-kartonowych</a:t>
            </a:r>
            <a:endParaRPr lang="pl-PL" sz="2000" b="0" i="0" dirty="0">
              <a:effectLst/>
              <a:latin typeface="Open Sans"/>
            </a:endParaRPr>
          </a:p>
          <a:p>
            <a:pPr>
              <a:buFont typeface="+mj-lt"/>
              <a:buAutoNum type="arabicPeriod"/>
            </a:pPr>
            <a:r>
              <a:rPr lang="pl-PL" sz="2000" b="0" i="0" dirty="0">
                <a:effectLst/>
                <a:latin typeface="Open Sans"/>
                <a:hlinkClick r:id="rId9"/>
              </a:rPr>
              <a:t>https://www.budujesz.pl/wiadomosc/tynkowanie-czy-plyta-gipsowa-co-lepsze/7240/</a:t>
            </a:r>
            <a:r>
              <a:rPr lang="pl-PL" sz="2000" b="0" i="0" dirty="0">
                <a:effectLst/>
                <a:latin typeface="Open San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662533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D2E961F1-4A28-4A5F-BBD4-6E400E5E6C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F57BEA8-497D-4AA8-8A18-BDCD696B25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EWALUACJA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A82415D3-DDE5-4D63-8CB3-23A5EC581B2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AD7193FB-6AE6-4B3B-8F89-56B55DD63B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xmlns="" id="{8A6F1CB6-2FB1-4CBA-B352-B14F3061A2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081424"/>
              </p:ext>
            </p:extLst>
          </p:nvPr>
        </p:nvGraphicFramePr>
        <p:xfrm>
          <a:off x="901775" y="2427541"/>
          <a:ext cx="10333352" cy="399763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61013">
                  <a:extLst>
                    <a:ext uri="{9D8B030D-6E8A-4147-A177-3AD203B41FA5}">
                      <a16:colId xmlns:a16="http://schemas.microsoft.com/office/drawing/2014/main" xmlns="" val="1702910806"/>
                    </a:ext>
                  </a:extLst>
                </a:gridCol>
                <a:gridCol w="2752095">
                  <a:extLst>
                    <a:ext uri="{9D8B030D-6E8A-4147-A177-3AD203B41FA5}">
                      <a16:colId xmlns:a16="http://schemas.microsoft.com/office/drawing/2014/main" xmlns="" val="2329518048"/>
                    </a:ext>
                  </a:extLst>
                </a:gridCol>
                <a:gridCol w="2661794">
                  <a:extLst>
                    <a:ext uri="{9D8B030D-6E8A-4147-A177-3AD203B41FA5}">
                      <a16:colId xmlns:a16="http://schemas.microsoft.com/office/drawing/2014/main" xmlns="" val="3165251206"/>
                    </a:ext>
                  </a:extLst>
                </a:gridCol>
                <a:gridCol w="2658450">
                  <a:extLst>
                    <a:ext uri="{9D8B030D-6E8A-4147-A177-3AD203B41FA5}">
                      <a16:colId xmlns:a16="http://schemas.microsoft.com/office/drawing/2014/main" xmlns="" val="3982625"/>
                    </a:ext>
                  </a:extLst>
                </a:gridCol>
              </a:tblGrid>
              <a:tr h="21665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Liczba punktów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32" marR="69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2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32" marR="69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3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32" marR="69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4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32" marR="69032" marT="0" marB="0"/>
                </a:tc>
                <a:extLst>
                  <a:ext uri="{0D108BD9-81ED-4DB2-BD59-A6C34878D82A}">
                    <a16:rowId xmlns:a16="http://schemas.microsoft.com/office/drawing/2014/main" xmlns="" val="694115219"/>
                  </a:ext>
                </a:extLst>
              </a:tr>
              <a:tr h="590967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Zawartość merytoryczna pracy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32" marR="69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Praca słaba pod względem merytorycznym. Brakujące elementy.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32" marR="69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Praca dobra pod względem merytorycznym. Brak lub niewielkie błędy.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32" marR="69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Praca bardzo dobra pod względem merytorycznym. Poprawne, ciekawe treści.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32" marR="69032" marT="0" marB="0"/>
                </a:tc>
                <a:extLst>
                  <a:ext uri="{0D108BD9-81ED-4DB2-BD59-A6C34878D82A}">
                    <a16:rowId xmlns:a16="http://schemas.microsoft.com/office/drawing/2014/main" xmlns="" val="604684764"/>
                  </a:ext>
                </a:extLst>
              </a:tr>
              <a:tr h="96527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Prezentacja pracy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32" marR="69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Prezentacja mało czytelna, pobieżna, nie budząca zainteresowania. Brak odpowiedzi na pytania nauczyciela i uczniów.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32" marR="69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Prezentacja czytelna, dobra, interesująca. Brak satysfakcjonujących odpowiedzi na stawiane pytania.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32" marR="69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Prezentacja ładna, wyczerpująca, budząca zainteresowanie. Poprawne odpowiedzi na pytania sprawdzające nauczyciela oraz pytania innych uczniów.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32" marR="69032" marT="0" marB="0"/>
                </a:tc>
                <a:extLst>
                  <a:ext uri="{0D108BD9-81ED-4DB2-BD59-A6C34878D82A}">
                    <a16:rowId xmlns:a16="http://schemas.microsoft.com/office/drawing/2014/main" xmlns="" val="2347143050"/>
                  </a:ext>
                </a:extLst>
              </a:tr>
              <a:tr h="1259458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Wrażenia estetyczne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32" marR="69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Praca mało czytelna, nieestetyczna, niestarannie wykonana.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Złe rozplanowanie elementów  na stronie.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32" marR="69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Praca czytelna, estetyczna, staranna.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Dobre rozplanowanie elementów na stronie.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32" marR="69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Praca estetyczna, czytelna, przejrzysta, zachęcająca do zapoznania się z nią, bardzo staranna. Atrakcyjna pod względem graficznym.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Dobre rozplanowanie elementów na stronie. Praca wyróżniająca się. 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32" marR="69032" marT="0" marB="0"/>
                </a:tc>
                <a:extLst>
                  <a:ext uri="{0D108BD9-81ED-4DB2-BD59-A6C34878D82A}">
                    <a16:rowId xmlns:a16="http://schemas.microsoft.com/office/drawing/2014/main" xmlns="" val="3309768401"/>
                  </a:ext>
                </a:extLst>
              </a:tr>
              <a:tr h="96527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Zaangażowanie w pracę grupy, umiejętność współpracy.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32" marR="69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Brak zaangażowania wszystkich członków grupy w pracę i kreatywną współpracę.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32" marR="69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Dobre zaangażowanie w pracę wszystkich członków grupy. Umiejętność współpracy na zadawalającym poziomie.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32" marR="69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Pełne zaangażowanie w pracę wszystkich członków grupy. Wzajemne motywowanie się do pracy. Umiejętność współpracy w grupie na wysokim poziomie.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32" marR="69032" marT="0" marB="0"/>
                </a:tc>
                <a:extLst>
                  <a:ext uri="{0D108BD9-81ED-4DB2-BD59-A6C34878D82A}">
                    <a16:rowId xmlns:a16="http://schemas.microsoft.com/office/drawing/2014/main" xmlns="" val="560762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4035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D2E961F1-4A28-4A5F-BBD4-6E400E5E6C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7F57BEA8-497D-4AA8-8A18-BDCD696B25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EWALUACJA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A82415D3-DDE5-4D63-8CB3-23A5EC581B2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AD7193FB-6AE6-4B3B-8F89-56B55DD63B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xmlns="" id="{05BC411B-2B75-473C-A4E3-3C48161332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4830"/>
              </p:ext>
            </p:extLst>
          </p:nvPr>
        </p:nvGraphicFramePr>
        <p:xfrm>
          <a:off x="467854" y="2427541"/>
          <a:ext cx="11201194" cy="399763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498257">
                  <a:extLst>
                    <a:ext uri="{9D8B030D-6E8A-4147-A177-3AD203B41FA5}">
                      <a16:colId xmlns:a16="http://schemas.microsoft.com/office/drawing/2014/main" xmlns="" val="2918103507"/>
                    </a:ext>
                  </a:extLst>
                </a:gridCol>
                <a:gridCol w="6702937">
                  <a:extLst>
                    <a:ext uri="{9D8B030D-6E8A-4147-A177-3AD203B41FA5}">
                      <a16:colId xmlns:a16="http://schemas.microsoft.com/office/drawing/2014/main" xmlns="" val="1545683492"/>
                    </a:ext>
                  </a:extLst>
                </a:gridCol>
              </a:tblGrid>
              <a:tr h="57109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3100" dirty="0">
                          <a:effectLst/>
                        </a:rPr>
                        <a:t>PUNKTY</a:t>
                      </a:r>
                      <a:endParaRPr lang="pl-PL" sz="3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781" marR="1827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3100">
                          <a:effectLst/>
                        </a:rPr>
                        <a:t>OCENA</a:t>
                      </a:r>
                      <a:endParaRPr lang="pl-PL" sz="3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781" marR="182781" marT="0" marB="0"/>
                </a:tc>
                <a:extLst>
                  <a:ext uri="{0D108BD9-81ED-4DB2-BD59-A6C34878D82A}">
                    <a16:rowId xmlns:a16="http://schemas.microsoft.com/office/drawing/2014/main" xmlns="" val="1494292906"/>
                  </a:ext>
                </a:extLst>
              </a:tr>
              <a:tr h="57109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3100" dirty="0">
                          <a:effectLst/>
                        </a:rPr>
                        <a:t>&lt; 5</a:t>
                      </a:r>
                      <a:endParaRPr lang="pl-PL" sz="3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781" marR="1827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3100">
                          <a:effectLst/>
                        </a:rPr>
                        <a:t>niedostateczny</a:t>
                      </a:r>
                      <a:endParaRPr lang="pl-PL" sz="3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781" marR="182781" marT="0" marB="0"/>
                </a:tc>
                <a:extLst>
                  <a:ext uri="{0D108BD9-81ED-4DB2-BD59-A6C34878D82A}">
                    <a16:rowId xmlns:a16="http://schemas.microsoft.com/office/drawing/2014/main" xmlns="" val="549063456"/>
                  </a:ext>
                </a:extLst>
              </a:tr>
              <a:tr h="57109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3100" dirty="0">
                          <a:effectLst/>
                        </a:rPr>
                        <a:t>6 - 5</a:t>
                      </a:r>
                      <a:endParaRPr lang="pl-PL" sz="3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781" marR="1827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3100">
                          <a:effectLst/>
                        </a:rPr>
                        <a:t>dopuszczający</a:t>
                      </a:r>
                      <a:endParaRPr lang="pl-PL" sz="3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781" marR="182781" marT="0" marB="0"/>
                </a:tc>
                <a:extLst>
                  <a:ext uri="{0D108BD9-81ED-4DB2-BD59-A6C34878D82A}">
                    <a16:rowId xmlns:a16="http://schemas.microsoft.com/office/drawing/2014/main" xmlns="" val="1746927555"/>
                  </a:ext>
                </a:extLst>
              </a:tr>
              <a:tr h="57109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3100" dirty="0">
                          <a:effectLst/>
                        </a:rPr>
                        <a:t>9 - 7</a:t>
                      </a:r>
                      <a:endParaRPr lang="pl-PL" sz="3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781" marR="1827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3100">
                          <a:effectLst/>
                        </a:rPr>
                        <a:t>dostateczny</a:t>
                      </a:r>
                      <a:endParaRPr lang="pl-PL" sz="3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781" marR="182781" marT="0" marB="0"/>
                </a:tc>
                <a:extLst>
                  <a:ext uri="{0D108BD9-81ED-4DB2-BD59-A6C34878D82A}">
                    <a16:rowId xmlns:a16="http://schemas.microsoft.com/office/drawing/2014/main" xmlns="" val="1293918569"/>
                  </a:ext>
                </a:extLst>
              </a:tr>
              <a:tr h="57109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3100" dirty="0">
                          <a:effectLst/>
                        </a:rPr>
                        <a:t>12 - 10</a:t>
                      </a:r>
                      <a:endParaRPr lang="pl-PL" sz="3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781" marR="1827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3100" dirty="0">
                          <a:effectLst/>
                        </a:rPr>
                        <a:t>dobry</a:t>
                      </a:r>
                      <a:endParaRPr lang="pl-PL" sz="3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781" marR="182781" marT="0" marB="0"/>
                </a:tc>
                <a:extLst>
                  <a:ext uri="{0D108BD9-81ED-4DB2-BD59-A6C34878D82A}">
                    <a16:rowId xmlns:a16="http://schemas.microsoft.com/office/drawing/2014/main" xmlns="" val="255083650"/>
                  </a:ext>
                </a:extLst>
              </a:tr>
              <a:tr h="57109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3100">
                          <a:effectLst/>
                        </a:rPr>
                        <a:t>15 - 13</a:t>
                      </a:r>
                      <a:endParaRPr lang="pl-PL" sz="3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781" marR="1827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3100" dirty="0">
                          <a:effectLst/>
                        </a:rPr>
                        <a:t>bardzo dobry</a:t>
                      </a:r>
                      <a:endParaRPr lang="pl-PL" sz="3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781" marR="182781" marT="0" marB="0"/>
                </a:tc>
                <a:extLst>
                  <a:ext uri="{0D108BD9-81ED-4DB2-BD59-A6C34878D82A}">
                    <a16:rowId xmlns:a16="http://schemas.microsoft.com/office/drawing/2014/main" xmlns="" val="1115229581"/>
                  </a:ext>
                </a:extLst>
              </a:tr>
              <a:tr h="57109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3100">
                          <a:effectLst/>
                        </a:rPr>
                        <a:t>16</a:t>
                      </a:r>
                      <a:endParaRPr lang="pl-PL" sz="3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781" marR="1827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3100" dirty="0">
                          <a:effectLst/>
                        </a:rPr>
                        <a:t>celujący</a:t>
                      </a:r>
                      <a:endParaRPr lang="pl-PL" sz="3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781" marR="182781" marT="0" marB="0"/>
                </a:tc>
                <a:extLst>
                  <a:ext uri="{0D108BD9-81ED-4DB2-BD59-A6C34878D82A}">
                    <a16:rowId xmlns:a16="http://schemas.microsoft.com/office/drawing/2014/main" xmlns="" val="772230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034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0" name="Rectangle 79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: Shape 81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pl-PL">
                <a:solidFill>
                  <a:srgbClr val="FFFFFF"/>
                </a:solidFill>
              </a:rPr>
              <a:t>Wnioski</a:t>
            </a:r>
          </a:p>
        </p:txBody>
      </p:sp>
      <p:sp>
        <p:nvSpPr>
          <p:cNvPr id="84" name="Arc 83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Poszerzyliście swoją wiedzę na temat metod ogrzewania budynków.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Utrwaliliście wiedze o tym jak są zalety poszczególnych metod.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Nauczyliście się jak prezentować swój pomysł klientowi i jak sporządzić ofertę.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Mogliście w ciekawy sposób utrwalić Waszą wiedzę z obsługi pakietu Office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oraz zawodową. </a:t>
            </a:r>
            <a:endParaRPr lang="pl-P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Uczyliście się planowania i organizacji własnej pracy.</a:t>
            </a:r>
          </a:p>
          <a:p>
            <a:pPr marL="0" indent="0">
              <a:spcAft>
                <a:spcPts val="800"/>
              </a:spcAft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8055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0" name="Rectangle 79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: Shape 81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pl-PL">
                <a:solidFill>
                  <a:srgbClr val="FFFFFF"/>
                </a:solidFill>
              </a:rPr>
              <a:t>Wnioski</a:t>
            </a:r>
          </a:p>
        </p:txBody>
      </p:sp>
      <p:sp>
        <p:nvSpPr>
          <p:cNvPr id="84" name="Arc 83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Mieliście okazję wykorzystać zdobytą wiedzę do sporządzenia reklamy usługi, którą w przyszłości możecie oferować.</a:t>
            </a:r>
            <a:endParaRPr lang="pl-P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Uczyliście się współpracy w grupie i pracy samodzielnej.</a:t>
            </a:r>
            <a:endParaRPr lang="pl-P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Nauczyliście się wykorzystywać Internet jako źródło informacji.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Mogliście Waszą pracę zaprezentować na forum klasy i podzielić się swoją wiedzą i umiejętnościami.</a:t>
            </a:r>
          </a:p>
          <a:p>
            <a:pPr marL="0" indent="0">
              <a:spcAft>
                <a:spcPts val="800"/>
              </a:spcAft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09463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0" name="Rectangle 89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reeform: Shape 91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D3F5FEC-ED95-4A5D-85A1-B4CDC294F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pl-PL" sz="3700" dirty="0">
                <a:solidFill>
                  <a:srgbClr val="FFFFFF"/>
                </a:solidFill>
              </a:rPr>
              <a:t>Wprowadzenie – informacje dla uczniów</a:t>
            </a:r>
          </a:p>
        </p:txBody>
      </p:sp>
      <p:sp>
        <p:nvSpPr>
          <p:cNvPr id="94" name="Arc 93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B63770A-FD3D-4F81-816A-2DEB60991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fontScale="92500"/>
          </a:bodyPr>
          <a:lstStyle/>
          <a:p>
            <a:pPr marL="0" indent="0">
              <a:buNone/>
            </a:pPr>
            <a:r>
              <a:rPr lang="pl-PL" sz="2600" dirty="0"/>
              <a:t>Dziś będziemy pracowali metodą Web Quest.</a:t>
            </a:r>
          </a:p>
          <a:p>
            <a:pPr marL="0" indent="0">
              <a:buNone/>
            </a:pPr>
            <a:endParaRPr lang="pl-PL" sz="2600" dirty="0"/>
          </a:p>
          <a:p>
            <a:pPr marL="0" indent="0">
              <a:buNone/>
            </a:pPr>
            <a:r>
              <a:rPr lang="pl-PL" sz="2600" dirty="0"/>
              <a:t>Przygotowane zajęcia zajmą około 10 godzin i pozwolą się wam zapoznać z zaletami wymaganiami prawnymi dotyczącymi metod ogrzewania domów. </a:t>
            </a:r>
          </a:p>
          <a:p>
            <a:pPr marL="0" indent="0">
              <a:buNone/>
            </a:pPr>
            <a:endParaRPr lang="pl-PL" sz="2600" dirty="0"/>
          </a:p>
          <a:p>
            <a:pPr marL="0" indent="0">
              <a:buNone/>
            </a:pPr>
            <a:r>
              <a:rPr lang="pl-PL" sz="2600" dirty="0"/>
              <a:t>Będziecie mieli też możliwość przetestowania swoich umiejętności prezentowania oferty klientom – przygotujecie prezentację zachęcająca klienta do wyboru zadanego źródła ogrzewania. </a:t>
            </a:r>
          </a:p>
          <a:p>
            <a:pPr marL="0" indent="0">
              <a:buNone/>
            </a:pPr>
            <a:endParaRPr lang="pl-PL" sz="2600" dirty="0"/>
          </a:p>
          <a:p>
            <a:pPr marL="0" indent="0">
              <a:buNone/>
            </a:pPr>
            <a:r>
              <a:rPr lang="pl-PL" sz="2600" dirty="0"/>
              <a:t>Będziecie pracowali w grupach, by nauczyć się współpracy i mieć okazje do wymiany swoich spostrzeżeń z kolegami. </a:t>
            </a:r>
          </a:p>
        </p:txBody>
      </p:sp>
    </p:spTree>
    <p:extLst>
      <p:ext uri="{BB962C8B-B14F-4D97-AF65-F5344CB8AC3E}">
        <p14:creationId xmlns:p14="http://schemas.microsoft.com/office/powerpoint/2010/main" val="1166270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D3F5FEC-ED95-4A5D-85A1-B4CDC294F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pl-PL" sz="3700">
                <a:solidFill>
                  <a:srgbClr val="FFFFFF"/>
                </a:solidFill>
              </a:rPr>
              <a:t>Wprowadzenie – informacje dla nauczyciela</a:t>
            </a:r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B63770A-FD3D-4F81-816A-2DEB60991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200" b="1" dirty="0"/>
              <a:t>Sugerowany czas na realizacje WQ: </a:t>
            </a:r>
          </a:p>
          <a:p>
            <a:pPr marL="0" indent="0">
              <a:buNone/>
            </a:pPr>
            <a:r>
              <a:rPr lang="pl-PL" sz="2200" dirty="0"/>
              <a:t>Uczniowie nad realizacją procesu będą pracowali 10 godzin lekcyjnych</a:t>
            </a:r>
          </a:p>
          <a:p>
            <a:pPr marL="0" indent="0">
              <a:buNone/>
            </a:pPr>
            <a:r>
              <a:rPr lang="pl-PL" sz="2200" b="1" dirty="0"/>
              <a:t>Kryteria oceny:</a:t>
            </a:r>
          </a:p>
          <a:p>
            <a:pPr marL="0" indent="0">
              <a:buNone/>
            </a:pPr>
            <a:r>
              <a:rPr lang="pl-PL" sz="2200" dirty="0"/>
              <a:t>Ocenie podlegać będzie stopień wyczerpania tematu, należy przygotować i ukierunkować uczniów na odpowiednią wiedzę, która zapewni maksymalną ocenę (5). Przekroczenie tego poziomu – ocena 6. </a:t>
            </a:r>
          </a:p>
          <a:p>
            <a:pPr marL="0" indent="0">
              <a:buNone/>
            </a:pPr>
            <a:r>
              <a:rPr lang="pl-PL" sz="2200" b="1" dirty="0"/>
              <a:t>Ewaluacja:</a:t>
            </a:r>
          </a:p>
          <a:p>
            <a:pPr marL="0" indent="0">
              <a:buNone/>
            </a:pPr>
            <a:r>
              <a:rPr lang="pl-PL" sz="2200" dirty="0"/>
              <a:t>Nauczyciel pomoże uczniom przeanalizować treści wspólnie z nimi, aż do momentu ich zrozumienia przez uczniów. Będzie służyć im pomocą, radą, wyjaśnieniami, a nie gotowymi rozwiązaniami. Taka metoda będzie dobrą formą wdrażania do samodzielnego działania i twórczego myślenia.</a:t>
            </a:r>
          </a:p>
        </p:txBody>
      </p:sp>
    </p:spTree>
    <p:extLst>
      <p:ext uri="{BB962C8B-B14F-4D97-AF65-F5344CB8AC3E}">
        <p14:creationId xmlns:p14="http://schemas.microsoft.com/office/powerpoint/2010/main" val="678220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xmlns="" id="{738F59A4-4431-460D-8E49-6E65C189A5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xmlns="" id="{8A919B9C-5C01-47E4-B2F2-45F589208A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xmlns="" id="{E85A82CE-D835-4542-BE8D-62A8F5A943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xmlns="" id="{063D7EF0-3AC8-4029-B55D-EBDD733D39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accent4">
                <a:lumMod val="75000"/>
                <a:alpha val="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29" name="Symbol zastępczy zawartości 2">
            <a:extLst>
              <a:ext uri="{FF2B5EF4-FFF2-40B4-BE49-F238E27FC236}">
                <a16:creationId xmlns:a16="http://schemas.microsoft.com/office/drawing/2014/main" xmlns="" id="{EC5F377D-9E4C-41A4-B95E-873CCE600B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5271488"/>
              </p:ext>
            </p:extLst>
          </p:nvPr>
        </p:nvGraphicFramePr>
        <p:xfrm>
          <a:off x="228600" y="504825"/>
          <a:ext cx="11412538" cy="5786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3020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6" name="Rectangle 75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: Shape 77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D3F5FEC-ED95-4A5D-85A1-B4CDC294F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pl-PL">
                <a:solidFill>
                  <a:srgbClr val="FFFFFF"/>
                </a:solidFill>
              </a:rPr>
              <a:t>ZADANIE</a:t>
            </a:r>
          </a:p>
        </p:txBody>
      </p:sp>
      <p:sp>
        <p:nvSpPr>
          <p:cNvPr id="80" name="Arc 79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B63770A-FD3D-4F81-816A-2DEB60991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dirty="0"/>
              <a:t>Będziecie pracować w grupach. Każda z grup wcieli się w pracowników firmy instalacyjnej.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Zgłosił się do was klienci, którzy chcą zamówić ogrzewanie do domu. Każda z grup przygotuje i przedstawi klientowi (nauczyciel) prezentację z ofertą na wykonanie ogrzewania nowobudowanego domu. </a:t>
            </a:r>
          </a:p>
        </p:txBody>
      </p:sp>
    </p:spTree>
    <p:extLst>
      <p:ext uri="{BB962C8B-B14F-4D97-AF65-F5344CB8AC3E}">
        <p14:creationId xmlns:p14="http://schemas.microsoft.com/office/powerpoint/2010/main" val="3529883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6" name="Rectangle 75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: Shape 77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D3F5FEC-ED95-4A5D-85A1-B4CDC294F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pl-PL">
                <a:solidFill>
                  <a:srgbClr val="FFFFFF"/>
                </a:solidFill>
              </a:rPr>
              <a:t>ZADANIE</a:t>
            </a:r>
          </a:p>
        </p:txBody>
      </p:sp>
      <p:sp>
        <p:nvSpPr>
          <p:cNvPr id="80" name="Arc 79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B63770A-FD3D-4F81-816A-2DEB60991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dirty="0"/>
              <a:t>W swojej prezentacji:</a:t>
            </a:r>
          </a:p>
          <a:p>
            <a:r>
              <a:rPr lang="pl-PL" dirty="0"/>
              <a:t>Opiszcie co wpływa na efektywność cieplna domu.</a:t>
            </a:r>
          </a:p>
          <a:p>
            <a:r>
              <a:rPr lang="pl-PL" dirty="0"/>
              <a:t>Opiszcie zadane źródło ciepła i porównajcie go do tradycyjnego ogrzewania.</a:t>
            </a:r>
          </a:p>
          <a:p>
            <a:r>
              <a:rPr lang="pl-PL" dirty="0"/>
              <a:t>Przedstawcie zalety takiego źródła.</a:t>
            </a:r>
          </a:p>
          <a:p>
            <a:r>
              <a:rPr lang="pl-PL" dirty="0"/>
              <a:t>Przybliżcie jak wygląda montaż i późniejszy serwis. Spróbujcie określić koszty.</a:t>
            </a:r>
          </a:p>
          <a:p>
            <a:r>
              <a:rPr lang="pl-PL" dirty="0"/>
              <a:t>Zaproponujcie urządzenia kilku producentów.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53730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6" name="Rectangle 75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: Shape 77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D3F5FEC-ED95-4A5D-85A1-B4CDC294F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pl-PL">
                <a:solidFill>
                  <a:srgbClr val="FFFFFF"/>
                </a:solidFill>
              </a:rPr>
              <a:t>ZADANIE</a:t>
            </a:r>
          </a:p>
        </p:txBody>
      </p:sp>
      <p:sp>
        <p:nvSpPr>
          <p:cNvPr id="80" name="Arc 79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B63770A-FD3D-4F81-816A-2DEB60991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dirty="0"/>
              <a:t>Zadane do zaprezentowania źródła alternatywnego ogrzewania z których możecie wybrać temat prezentacji to: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Kotły na biomasę</a:t>
            </a:r>
          </a:p>
          <a:p>
            <a:r>
              <a:rPr lang="pl-PL" dirty="0"/>
              <a:t>Pompa ciepła</a:t>
            </a:r>
          </a:p>
          <a:p>
            <a:r>
              <a:rPr lang="pl-PL" dirty="0"/>
              <a:t>Kolektory słoneczne</a:t>
            </a:r>
          </a:p>
          <a:p>
            <a:r>
              <a:rPr lang="pl-PL" dirty="0"/>
              <a:t>Rekuperacja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58098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xmlns="" id="{6C4028FD-8BAA-4A19-BFDE-594D991B75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4358A3FF-F177-4159-8663-8B3FAB10D6C5}"/>
              </a:ext>
            </a:extLst>
          </p:cNvPr>
          <p:cNvSpPr txBox="1"/>
          <p:nvPr/>
        </p:nvSpPr>
        <p:spPr>
          <a:xfrm>
            <a:off x="838200" y="556995"/>
            <a:ext cx="10515600" cy="11336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PROCES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xmlns="" id="{F09277A2-25A7-43A4-80C6-D79664AEEE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942836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00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xmlns="" id="{F09277A2-25A7-43A4-80C6-D79664AEEE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4034913"/>
              </p:ext>
            </p:extLst>
          </p:nvPr>
        </p:nvGraphicFramePr>
        <p:xfrm>
          <a:off x="838200" y="1352549"/>
          <a:ext cx="10515600" cy="48244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589140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</TotalTime>
  <Words>1113</Words>
  <Application>Microsoft Office PowerPoint</Application>
  <PresentationFormat>Panoramiczny</PresentationFormat>
  <Paragraphs>130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Open Sans</vt:lpstr>
      <vt:lpstr>Symbol</vt:lpstr>
      <vt:lpstr>Times New Roman</vt:lpstr>
      <vt:lpstr>Motyw pakietu Office</vt:lpstr>
      <vt:lpstr>Ogrzewanie budynków</vt:lpstr>
      <vt:lpstr>Wprowadzenie – informacje dla uczniów</vt:lpstr>
      <vt:lpstr>Wprowadzenie – informacje dla nauczyciela</vt:lpstr>
      <vt:lpstr>Prezentacja programu PowerPoint</vt:lpstr>
      <vt:lpstr>ZADANIE</vt:lpstr>
      <vt:lpstr>ZADANIE</vt:lpstr>
      <vt:lpstr>ZADANIE</vt:lpstr>
      <vt:lpstr>Prezentacja programu PowerPoint</vt:lpstr>
      <vt:lpstr>Prezentacja programu PowerPoint</vt:lpstr>
      <vt:lpstr>Prezentacja programu PowerPoint</vt:lpstr>
      <vt:lpstr>Prezentacja programu PowerPoint</vt:lpstr>
      <vt:lpstr>Podstawy pracy z GKB</vt:lpstr>
      <vt:lpstr>Źródła</vt:lpstr>
      <vt:lpstr>EWALUACJA</vt:lpstr>
      <vt:lpstr>EWALUACJA</vt:lpstr>
      <vt:lpstr>Wnioski</vt:lpstr>
      <vt:lpstr>Wnioski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Oczko wodne</dc:title>
  <dc:creator>Michał Pyclik</dc:creator>
  <cp:lastModifiedBy>Grzegorz.Sus</cp:lastModifiedBy>
  <cp:revision>7</cp:revision>
  <dcterms:created xsi:type="dcterms:W3CDTF">2021-02-22T06:21:20Z</dcterms:created>
  <dcterms:modified xsi:type="dcterms:W3CDTF">2021-02-22T11:05:05Z</dcterms:modified>
</cp:coreProperties>
</file>