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9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99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8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79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5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3854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326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5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30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39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7420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1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68EDF2-EAE7-41F7-973C-106882971043}" type="datetimeFigureOut">
              <a:rPr lang="pl-PL" smtClean="0"/>
              <a:t>20.02.2021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1E3707-06F8-4F7A-9B02-F1B2C62CFFC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974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iarainbow.pl/zaczac-prace-jako-pilot-wycieczek/" TargetMode="External"/><Relationship Id="rId2" Type="http://schemas.openxmlformats.org/officeDocument/2006/relationships/hyperlink" Target="https://pl.wikipedia.org/wiki/Pilot_wyciecz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Norwegia" TargetMode="External"/><Relationship Id="rId5" Type="http://schemas.openxmlformats.org/officeDocument/2006/relationships/hyperlink" Target="https://fly.pl/przewodnik/wlochy-2-2/rzym/" TargetMode="External"/><Relationship Id="rId4" Type="http://schemas.openxmlformats.org/officeDocument/2006/relationships/hyperlink" Target="https://pl.wikipedia.org/wiki/Rzy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escape.pl/blog/najlepsze-miejsca-na-safari-w-afryce-co-warto-zobaczyc-jak-sie-przygotowac/" TargetMode="External"/><Relationship Id="rId2" Type="http://schemas.openxmlformats.org/officeDocument/2006/relationships/hyperlink" Target="https://pl.wikipedia.org/wiki/Afryk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aystop.com/blog/zaplanowac-wyjazd-norwegii/" TargetMode="External"/><Relationship Id="rId2" Type="http://schemas.openxmlformats.org/officeDocument/2006/relationships/hyperlink" Target="https://zaleznawpodrozy.pl/2017/08/23/norwegia-najwieksze-atrakcje-co-zobaczy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rystyka.wp.pl/10-miejsc-ktore-musisz-zobaczyc-w-afryce-6043966855090817g" TargetMode="External"/><Relationship Id="rId5" Type="http://schemas.openxmlformats.org/officeDocument/2006/relationships/hyperlink" Target="https://zorientowani.pl/aktualnosci/czytaj,47,najwieksze-atrakcje-turystyczne-afryki.html" TargetMode="External"/><Relationship Id="rId4" Type="http://schemas.openxmlformats.org/officeDocument/2006/relationships/hyperlink" Target="https://kolemsietoczy.pl/norwegia-praktycznie-ceny-co-warto-zobaczyc-ciekawe-miejsc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83A4A-028A-4991-BAEB-7ECA5A4B6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0194"/>
            <a:ext cx="9144000" cy="2387600"/>
          </a:xfrm>
        </p:spPr>
        <p:txBody>
          <a:bodyPr/>
          <a:lstStyle/>
          <a:p>
            <a:r>
              <a:rPr lang="pl-PL" sz="6000" dirty="0"/>
              <a:t>Pilot</a:t>
            </a:r>
            <a:r>
              <a:rPr lang="pl-PL" dirty="0"/>
              <a:t> </a:t>
            </a:r>
            <a:r>
              <a:rPr lang="pl-PL" sz="6000" dirty="0"/>
              <a:t>wycieczek</a:t>
            </a:r>
            <a:r>
              <a:rPr lang="pl-PL" dirty="0"/>
              <a:t> – </a:t>
            </a:r>
            <a:r>
              <a:rPr lang="pl-PL" sz="6000" dirty="0"/>
              <a:t>praca czy przyjemność?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CF5485D-9701-4A38-AF73-5B4E0E4A2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165" y="4862667"/>
            <a:ext cx="9144000" cy="1655762"/>
          </a:xfrm>
        </p:spPr>
        <p:txBody>
          <a:bodyPr>
            <a:normAutofit/>
          </a:bodyPr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ponadpodstawowej. Jego celem jest zapoznanie uczniów z pracą pilota wycieczki oraz rozbudzenie w nich żyłki podróżnika.</a:t>
            </a:r>
          </a:p>
        </p:txBody>
      </p:sp>
    </p:spTree>
    <p:extLst>
      <p:ext uri="{BB962C8B-B14F-4D97-AF65-F5344CB8AC3E}">
        <p14:creationId xmlns:p14="http://schemas.microsoft.com/office/powerpoint/2010/main" val="113274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3A47B-A169-42CE-ADC0-B4678990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121521-433B-4880-9188-50028C7CEC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Następnie określcie termin wyjazdu. Sprawdźcie warunki pogodowe panujące w danym obszarze i wybierzcie najdogodniejszy dla odbycia tam podróży.</a:t>
            </a:r>
          </a:p>
        </p:txBody>
      </p:sp>
      <p:pic>
        <p:nvPicPr>
          <p:cNvPr id="8194" name="Picture 2" descr="Znalezione obrazy dla zapytania: pilot wycieczek">
            <a:extLst>
              <a:ext uri="{FF2B5EF4-FFF2-40B4-BE49-F238E27FC236}">
                <a16:creationId xmlns:a16="http://schemas.microsoft.com/office/drawing/2014/main" id="{6B65C6E4-C845-4516-8C91-86EEEE5467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96550"/>
            <a:ext cx="4800600" cy="31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6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1B5C7-613F-49EA-B90B-B059DC6C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E8029D-5F9B-412A-AFE1-E1BA6F3802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Przemyślcie ile powinien trwać wyjazd w dane miejsce, aby uczestnicy podróży byli nią usatysfakcjonowani.</a:t>
            </a:r>
          </a:p>
        </p:txBody>
      </p:sp>
      <p:pic>
        <p:nvPicPr>
          <p:cNvPr id="10242" name="Picture 2" descr="Znalezione obrazy dla zapytania: pilot wycieczek">
            <a:extLst>
              <a:ext uri="{FF2B5EF4-FFF2-40B4-BE49-F238E27FC236}">
                <a16:creationId xmlns:a16="http://schemas.microsoft.com/office/drawing/2014/main" id="{C84BFA62-8770-40E1-B8BB-26D8A5AB0D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94328"/>
            <a:ext cx="4800600" cy="32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4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13847-3473-4E49-8BA9-6A8CB3F6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932D4C-14E1-456C-B723-B542CDC958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Środek transportu – rower, samochód, autobus, pociąg samolot, a może hulajnoga? Jakim środkiem transportu dotrzecie do celu wycieczki, a jakim będzie poruszać się w jej trakcie?</a:t>
            </a:r>
          </a:p>
        </p:txBody>
      </p:sp>
      <p:pic>
        <p:nvPicPr>
          <p:cNvPr id="11268" name="Picture 4" descr="Znalezione obrazy dla zapytania: pilot wycieczek">
            <a:extLst>
              <a:ext uri="{FF2B5EF4-FFF2-40B4-BE49-F238E27FC236}">
                <a16:creationId xmlns:a16="http://schemas.microsoft.com/office/drawing/2014/main" id="{60683CAC-6CF3-4772-9A5F-672E9E12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37" y="1735584"/>
            <a:ext cx="5589480" cy="419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0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34DDE-60B4-4052-9AD9-2966F878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3C9ED4-A17C-4822-9CBE-82D8F94623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Kilka slajdów w waszej prezentacji należy poświęcić na określenie co uczestnicy wycieczek powinni ze sobą na nią zabrać, aby ją spędzić we właściwy sposób.</a:t>
            </a:r>
          </a:p>
        </p:txBody>
      </p:sp>
      <p:pic>
        <p:nvPicPr>
          <p:cNvPr id="13314" name="Picture 2" descr="Znalezione obrazy dla zapytania: pilot wycieczek">
            <a:extLst>
              <a:ext uri="{FF2B5EF4-FFF2-40B4-BE49-F238E27FC236}">
                <a16:creationId xmlns:a16="http://schemas.microsoft.com/office/drawing/2014/main" id="{F69A32B3-D250-44B1-A604-919D93B8A0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053918"/>
            <a:ext cx="5442456" cy="22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6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76842-B524-4EBA-AFC6-F4A421F3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9891F8-E6DA-4ABE-82B2-ED659BD7C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1588" y="1874517"/>
            <a:ext cx="4800600" cy="3619500"/>
          </a:xfrm>
        </p:spPr>
        <p:txBody>
          <a:bodyPr>
            <a:noAutofit/>
          </a:bodyPr>
          <a:lstStyle/>
          <a:p>
            <a:r>
              <a:rPr lang="pl-PL" sz="3200" dirty="0"/>
              <a:t>Określcie w następnych slajdach sytuacje, które mogą zdarzyć się w trakcie waszej wycieczki i odnieście jakbyście się wobec nich zachowali występując w roli pilota wycieczki.</a:t>
            </a:r>
          </a:p>
        </p:txBody>
      </p:sp>
      <p:pic>
        <p:nvPicPr>
          <p:cNvPr id="14338" name="Picture 2" descr="Znalezione obrazy dla zapytania: pilot wycieczek">
            <a:extLst>
              <a:ext uri="{FF2B5EF4-FFF2-40B4-BE49-F238E27FC236}">
                <a16:creationId xmlns:a16="http://schemas.microsoft.com/office/drawing/2014/main" id="{FCF64D30-7119-4B62-B5FE-7DB662D3AB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96" y="1957047"/>
            <a:ext cx="2858610" cy="39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9D4A0-1D9E-44F1-84FD-AA875FEB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E433D6-B150-40CC-A68E-59ABBA033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Grupa I – W trakcie wycieczki Koloseum, które było głównym celem wycieczki danego dnia zostaje zamknięte z powodu prac renowacyjnych. Jak zrekompensujesz to uczestnikom podróży?</a:t>
            </a:r>
          </a:p>
        </p:txBody>
      </p:sp>
      <p:pic>
        <p:nvPicPr>
          <p:cNvPr id="9218" name="Picture 2" descr="Znalezione obrazy dla zapytania: pilot wycieczek">
            <a:extLst>
              <a:ext uri="{FF2B5EF4-FFF2-40B4-BE49-F238E27FC236}">
                <a16:creationId xmlns:a16="http://schemas.microsoft.com/office/drawing/2014/main" id="{0C44C972-D063-4AA3-A770-0E760A913B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393052"/>
            <a:ext cx="4800600" cy="34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6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4ABD4-5275-4F7F-8369-0A0FFDE8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B05128-18ED-4A3E-88E9-6ADC1B8F5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874517"/>
            <a:ext cx="4800600" cy="3619500"/>
          </a:xfrm>
        </p:spPr>
        <p:txBody>
          <a:bodyPr>
            <a:noAutofit/>
          </a:bodyPr>
          <a:lstStyle/>
          <a:p>
            <a:r>
              <a:rPr lang="pl-PL" sz="3200" dirty="0"/>
              <a:t>Grupa II – Autobus spóźnia się na prom, którym mieliście się przemieścić na wyspę słynącą z pięknych fiordów. Czy jesteś w stanie wymyślić jak się tam dostać w inny sposób </a:t>
            </a:r>
          </a:p>
        </p:txBody>
      </p:sp>
      <p:pic>
        <p:nvPicPr>
          <p:cNvPr id="15362" name="Picture 2" descr="Znalezione obrazy dla zapytania: fiordy norwegia">
            <a:extLst>
              <a:ext uri="{FF2B5EF4-FFF2-40B4-BE49-F238E27FC236}">
                <a16:creationId xmlns:a16="http://schemas.microsoft.com/office/drawing/2014/main" id="{4CAD322A-CB4E-491C-88FE-C3A3DE67AA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745581"/>
            <a:ext cx="480060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8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1FBE9C-3158-4CB3-82EC-91BD4C7E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DEA413-E997-47D2-9D44-409AA9A20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Grupa III – W trakcie safari awarii ulega środek transportu którym podróżuje grupa. Wokół pełno dzikich zwierząt. Postaraj się aby uczestnicy wycieczki nie wspominali jej w koszmarach sennych.</a:t>
            </a:r>
          </a:p>
        </p:txBody>
      </p:sp>
      <p:pic>
        <p:nvPicPr>
          <p:cNvPr id="16386" name="Picture 2" descr="Znalezione obrazy dla zapytania: safari">
            <a:extLst>
              <a:ext uri="{FF2B5EF4-FFF2-40B4-BE49-F238E27FC236}">
                <a16:creationId xmlns:a16="http://schemas.microsoft.com/office/drawing/2014/main" id="{366945B2-BA3E-4D34-BE0D-79753E864F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9555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1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37A263-C057-49EA-94B3-B1DE330A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6F16F1-3E60-474B-954F-2431900BC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Na zajęciach każda z grup przedstawi prezentację. Nauczyciel zadaje pytania sprawdzające. Następnie każdy z was odpowie na pytanie gdzie chcieliby pracować jako pilot wycieczek. </a:t>
            </a:r>
          </a:p>
        </p:txBody>
      </p:sp>
      <p:pic>
        <p:nvPicPr>
          <p:cNvPr id="12290" name="Picture 2" descr="Znalezione obrazy dla zapytania: pilot wycieczek">
            <a:extLst>
              <a:ext uri="{FF2B5EF4-FFF2-40B4-BE49-F238E27FC236}">
                <a16:creationId xmlns:a16="http://schemas.microsoft.com/office/drawing/2014/main" id="{99F65EDB-5840-4BE8-BABC-CDF7BB790F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4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A15514A-4567-452A-A040-6AD29053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30A4EF-0BB7-413F-9E84-2DFFDCAD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hlinkClick r:id="rId2"/>
              </a:rPr>
              <a:t>https://pl.wikipedia.org/wiki/Pilot_wycieczek</a:t>
            </a:r>
            <a:endParaRPr lang="pl-PL" sz="2800" dirty="0"/>
          </a:p>
          <a:p>
            <a:r>
              <a:rPr lang="pl-PL" sz="2800" dirty="0">
                <a:hlinkClick r:id="rId3"/>
              </a:rPr>
              <a:t>https://akademiarainbow.pl/zaczac-prace-jako-pilot-wycieczek/</a:t>
            </a:r>
            <a:endParaRPr lang="pl-PL" sz="2800" dirty="0"/>
          </a:p>
          <a:p>
            <a:r>
              <a:rPr lang="pl-PL" sz="2800" dirty="0">
                <a:hlinkClick r:id="rId4"/>
              </a:rPr>
              <a:t>https://pl.wikipedia.org/wiki/Rzym</a:t>
            </a:r>
            <a:endParaRPr lang="pl-PL" sz="2800" dirty="0"/>
          </a:p>
          <a:p>
            <a:r>
              <a:rPr lang="pl-PL" sz="2800" dirty="0"/>
              <a:t>https://rzym.pl/</a:t>
            </a:r>
          </a:p>
          <a:p>
            <a:r>
              <a:rPr lang="pl-PL" sz="2800" dirty="0">
                <a:hlinkClick r:id="rId5"/>
              </a:rPr>
              <a:t>https://fly.pl/przewodnik/wlochy-2-2/rzym/</a:t>
            </a:r>
            <a:endParaRPr lang="pl-PL" sz="2800" dirty="0"/>
          </a:p>
          <a:p>
            <a:r>
              <a:rPr lang="pl-PL" sz="2800" dirty="0"/>
              <a:t>https://zielonamapa.pl/europa/wlochy/rzym/</a:t>
            </a:r>
          </a:p>
          <a:p>
            <a:r>
              <a:rPr lang="pl-PL" sz="2800" dirty="0">
                <a:hlinkClick r:id="rId6"/>
              </a:rPr>
              <a:t>https://pl.wikipedia.org/wiki/Norwegia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4665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F063899-B260-4890-9E56-149A35A0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036F10-D5A6-42CA-8D13-79B755B00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Łączenie przyjemnego z pożytecznym w temacie podróży można osiągnąć w zawodzie pilota wycieczek. Kim jest pilot i jak nim zostać?</a:t>
            </a:r>
          </a:p>
        </p:txBody>
      </p:sp>
      <p:pic>
        <p:nvPicPr>
          <p:cNvPr id="1026" name="Picture 2" descr="Znalezione obrazy dla zapytania: pilot wycieczek">
            <a:extLst>
              <a:ext uri="{FF2B5EF4-FFF2-40B4-BE49-F238E27FC236}">
                <a16:creationId xmlns:a16="http://schemas.microsoft.com/office/drawing/2014/main" id="{11FD8353-FA02-4D1C-9632-BD2E1DDD3C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155643"/>
            <a:ext cx="5631412" cy="374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8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1D2617-5FE4-44C6-93B3-6EA1027E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D462F8-022D-447B-BBD3-8EA6DBF4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dirty="0">
                <a:hlinkClick r:id="rId2"/>
              </a:rPr>
              <a:t>https://pl.wikipedia.org/wiki/Afryka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http://planetescape.pl/blog/najlepsze-miejsca-na-safari-w-afryce-co-warto-zobaczyc-jak-sie-przygotowac/</a:t>
            </a:r>
            <a:endParaRPr lang="pl-PL" sz="3200" dirty="0"/>
          </a:p>
          <a:p>
            <a:r>
              <a:rPr lang="pl-PL" sz="3200" dirty="0"/>
              <a:t>https://estatravel.pl/poradnik-wakacyjny/co-trzeba-wiedzie%C4%87-przed-wyjazdem-do-afryki</a:t>
            </a:r>
          </a:p>
          <a:p>
            <a:r>
              <a:rPr lang="pl-PL" sz="3200" dirty="0"/>
              <a:t>https://www.tanie-loty.com.pl/blogi/2779-top-10-atrakcji-turystycznych-rzymu.html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45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C1216-AE3C-4F80-974A-DC6BB580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46622A-3907-4C6C-A39C-1958A739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901" y="1632204"/>
            <a:ext cx="10178322" cy="3593591"/>
          </a:xfrm>
        </p:spPr>
        <p:txBody>
          <a:bodyPr>
            <a:noAutofit/>
          </a:bodyPr>
          <a:lstStyle/>
          <a:p>
            <a:r>
              <a:rPr lang="pl-PL" sz="2400" dirty="0">
                <a:hlinkClick r:id="rId2"/>
              </a:rPr>
              <a:t>https://zaleznawpodrozy.pl/2017/08/23/norwegia-najwieksze-atrakcje-co-zobaczyc/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https://onedaystop.com/blog/zaplanowac-wyjazd-norwegii/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https://kolemsietoczy.pl/norwegia-praktycznie-ceny-co-warto-zobaczyc-ciekawe-miejsca/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https://zorientowani.pl/aktualnosci/czytaj,47,najwieksze-atrakcje-turystyczne-afryki.html</a:t>
            </a:r>
            <a:endParaRPr lang="pl-PL" sz="2400" dirty="0"/>
          </a:p>
          <a:p>
            <a:r>
              <a:rPr lang="pl-PL" sz="2400" dirty="0">
                <a:hlinkClick r:id="rId6"/>
              </a:rPr>
              <a:t>https://turystyka.wp.pl/10-miejsc-ktore-musisz-zobaczyc-w-afryce-6043966855090817g</a:t>
            </a:r>
            <a:endParaRPr lang="pl-PL" sz="2400" dirty="0"/>
          </a:p>
          <a:p>
            <a:r>
              <a:rPr lang="pl-PL" sz="2400" dirty="0"/>
              <a:t>http://pintravel.pl/blog/najwazniejsze-atrakcje-rzymu-czyli-co-warto-zobaczyc-bedac-w-wiecznym-miescie.html</a:t>
            </a:r>
          </a:p>
          <a:p>
            <a:endParaRPr lang="pl-PL" sz="24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37600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8A159-C2E3-4925-A86B-59539E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3"/>
            <a:ext cx="10515600" cy="1325563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06395AE-AD3D-4DF0-ACB8-D9EE4179B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74025"/>
              </p:ext>
            </p:extLst>
          </p:nvPr>
        </p:nvGraphicFramePr>
        <p:xfrm>
          <a:off x="719092" y="1324506"/>
          <a:ext cx="10634708" cy="516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677">
                  <a:extLst>
                    <a:ext uri="{9D8B030D-6E8A-4147-A177-3AD203B41FA5}">
                      <a16:colId xmlns:a16="http://schemas.microsoft.com/office/drawing/2014/main" val="255719755"/>
                    </a:ext>
                  </a:extLst>
                </a:gridCol>
                <a:gridCol w="2658677">
                  <a:extLst>
                    <a:ext uri="{9D8B030D-6E8A-4147-A177-3AD203B41FA5}">
                      <a16:colId xmlns:a16="http://schemas.microsoft.com/office/drawing/2014/main" val="2972983951"/>
                    </a:ext>
                  </a:extLst>
                </a:gridCol>
                <a:gridCol w="2658677">
                  <a:extLst>
                    <a:ext uri="{9D8B030D-6E8A-4147-A177-3AD203B41FA5}">
                      <a16:colId xmlns:a16="http://schemas.microsoft.com/office/drawing/2014/main" val="2341204724"/>
                    </a:ext>
                  </a:extLst>
                </a:gridCol>
                <a:gridCol w="2658677">
                  <a:extLst>
                    <a:ext uri="{9D8B030D-6E8A-4147-A177-3AD203B41FA5}">
                      <a16:colId xmlns:a16="http://schemas.microsoft.com/office/drawing/2014/main" val="1694660815"/>
                    </a:ext>
                  </a:extLst>
                </a:gridCol>
              </a:tblGrid>
              <a:tr h="611609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78563"/>
                  </a:ext>
                </a:extLst>
              </a:tr>
              <a:tr h="35561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Zebrane</a:t>
                      </a:r>
                      <a:r>
                        <a:rPr lang="pl-PL" sz="1100" baseline="0" dirty="0"/>
                        <a:t> informacje są  niepełne, jest sporo luk, pojawiają się informacje nie na temat. Słabe wykorzystanie źródeł</a:t>
                      </a:r>
                      <a:endParaRPr lang="pl-PL" sz="1100" dirty="0"/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Poprawnie</a:t>
                      </a:r>
                      <a:r>
                        <a:rPr lang="pl-PL" sz="1100" baseline="0" dirty="0"/>
                        <a:t> zrealizowany temat, właściwe, wyczerpujące informacje, Bardzo dobre wykorzystanie podanych źródeł, ewentualnie inne źródła i dodatkowe wiadomości wykraczające poza program nauczania.</a:t>
                      </a:r>
                      <a:endParaRPr lang="pl-PL" sz="1100" dirty="0"/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15699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Estetyka wykonania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Praca bardzo estetyczna i kreatywna, przejrzysta, zachęcająca</a:t>
                      </a:r>
                      <a:r>
                        <a:rPr lang="pl-PL" sz="1100" baseline="0" dirty="0"/>
                        <a:t> do zapoznania się z nią. Właściwe rozplanowanie grafiki i tekstu. Praca ciekawa, kolorowa.</a:t>
                      </a:r>
                      <a:endParaRPr lang="pl-PL" sz="1100" dirty="0"/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012946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Brak zaangażowania wszystkich członków grupy w kreatywną współpracę. 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13451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Praca przeczytana, nie zreferowana. Brak odpowiedzi na pytania sprawdzające zadane przez nauczyciela.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wygłoszona z pamięci. Poprawne odpowiedzi na pytania sprawdzające nauczyciela oraz pytania uczniów.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Ambitne podejście do prezentacji.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2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1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DFA23-B826-4282-803C-AFC1B329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FFAE846-00FC-44F2-AAAF-1953B7F6B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648055"/>
              </p:ext>
            </p:extLst>
          </p:nvPr>
        </p:nvGraphicFramePr>
        <p:xfrm>
          <a:off x="1250950" y="2286000"/>
          <a:ext cx="10179050" cy="266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525">
                  <a:extLst>
                    <a:ext uri="{9D8B030D-6E8A-4147-A177-3AD203B41FA5}">
                      <a16:colId xmlns:a16="http://schemas.microsoft.com/office/drawing/2014/main" val="1342345270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903634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58260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2376382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73851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97608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847197761"/>
                  </a:ext>
                </a:extLst>
              </a:tr>
              <a:tr h="403903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503881295"/>
                  </a:ext>
                </a:extLst>
              </a:tr>
              <a:tr h="40963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208240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7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C16D9-7168-4C97-BA3C-B2EB12D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54EB10-8C15-48A4-9D3B-2B852876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902" y="1389893"/>
            <a:ext cx="10178322" cy="3593591"/>
          </a:xfrm>
        </p:spPr>
        <p:txBody>
          <a:bodyPr>
            <a:noAutofit/>
          </a:bodyPr>
          <a:lstStyle/>
          <a:p>
            <a:r>
              <a:rPr lang="pl-PL" sz="2800" dirty="0"/>
              <a:t>Na tych zajęciach dowiedzieliście się jak wygląda praca pilota wycieczek;</a:t>
            </a:r>
          </a:p>
          <a:p>
            <a:r>
              <a:rPr lang="pl-PL" sz="2800" dirty="0"/>
              <a:t>Mogliście się wcielić w jego role i stanąć przed wyzwaniami, które są jego chlebem codziennym;</a:t>
            </a:r>
          </a:p>
          <a:p>
            <a:r>
              <a:rPr lang="pl-PL" sz="2800" dirty="0"/>
              <a:t>Poznaliście kilka wspaniałych miejsc, które mam nadzieję, kiedyś sami odwiedzicie;</a:t>
            </a:r>
          </a:p>
          <a:p>
            <a:r>
              <a:rPr lang="pl-PL" sz="2800" dirty="0"/>
              <a:t>Rozwinęliście swoje umiejętności kooperacji;</a:t>
            </a:r>
          </a:p>
          <a:p>
            <a:r>
              <a:rPr lang="pl-PL" sz="2800" dirty="0"/>
              <a:t>Poprawiliście swoją komunikatywność i zdolność argumentacji.</a:t>
            </a:r>
          </a:p>
        </p:txBody>
      </p:sp>
    </p:spTree>
    <p:extLst>
      <p:ext uri="{BB962C8B-B14F-4D97-AF65-F5344CB8AC3E}">
        <p14:creationId xmlns:p14="http://schemas.microsoft.com/office/powerpoint/2010/main" val="6657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83A9CA-BA25-4035-B283-E27B644A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27" y="398924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5295A09-5FB9-4AFD-BC79-A771A0C4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4" y="1597981"/>
            <a:ext cx="10254819" cy="45789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2200" dirty="0" err="1">
                <a:solidFill>
                  <a:schemeClr val="tx1"/>
                </a:solidFill>
              </a:rPr>
              <a:t>WebQuest</a:t>
            </a:r>
            <a:r>
              <a:rPr lang="pl-PL" sz="2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2200" dirty="0" err="1">
                <a:solidFill>
                  <a:schemeClr val="tx1"/>
                </a:solidFill>
              </a:rPr>
              <a:t>Questa</a:t>
            </a:r>
            <a:r>
              <a:rPr lang="pl-PL" sz="2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74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005629-B115-4B77-B458-94CD8350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73C0CE-4599-47C4-ADD7-0316A09CE2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W trakcie niniejszego </a:t>
            </a:r>
            <a:r>
              <a:rPr lang="pl-PL" sz="2800" dirty="0" err="1"/>
              <a:t>Webquestu</a:t>
            </a:r>
            <a:r>
              <a:rPr lang="pl-PL" sz="2800" dirty="0"/>
              <a:t> dowiesz się o blaskach i cieniach bycia pilotem wycieczek.</a:t>
            </a:r>
          </a:p>
          <a:p>
            <a:r>
              <a:rPr lang="pl-PL" sz="2800" dirty="0"/>
              <a:t>Dzięki temu będziesz mógł sam określić czy jest to dla ciebie interesujący zawód, który mógłbyś w przyszłości wykonywać.</a:t>
            </a:r>
          </a:p>
        </p:txBody>
      </p:sp>
      <p:pic>
        <p:nvPicPr>
          <p:cNvPr id="2050" name="Picture 2" descr="Znalezione obrazy dla zapytania: pilot wycieczek">
            <a:extLst>
              <a:ext uri="{FF2B5EF4-FFF2-40B4-BE49-F238E27FC236}">
                <a16:creationId xmlns:a16="http://schemas.microsoft.com/office/drawing/2014/main" id="{82A52591-B9C2-4B09-B9E6-AB6BFBCB78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95977"/>
            <a:ext cx="4800600" cy="31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6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1A97AD-B94C-4D39-8CF3-9B61A29E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2FC7BB-D809-4976-BAC9-602C47395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874517"/>
            <a:ext cx="4800600" cy="3619500"/>
          </a:xfrm>
        </p:spPr>
        <p:txBody>
          <a:bodyPr>
            <a:noAutofit/>
          </a:bodyPr>
          <a:lstStyle/>
          <a:p>
            <a:r>
              <a:rPr lang="pl-PL" sz="3600" dirty="0"/>
              <a:t>Podzielicie się na grupy. Każda z nich będzie miała za zadanie opracować plan wycieczki do wybranego miasta w formie prezentacji.</a:t>
            </a:r>
          </a:p>
        </p:txBody>
      </p:sp>
      <p:pic>
        <p:nvPicPr>
          <p:cNvPr id="3074" name="Picture 2" descr="Znalezione obrazy dla zapytania: pilot wycieczek">
            <a:extLst>
              <a:ext uri="{FF2B5EF4-FFF2-40B4-BE49-F238E27FC236}">
                <a16:creationId xmlns:a16="http://schemas.microsoft.com/office/drawing/2014/main" id="{E8FDC695-FF06-409F-881C-C3E5D9F8D0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43084"/>
            <a:ext cx="4800600" cy="33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52DB59-B943-4040-9EFE-CB164FBA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C4B598-3521-48FD-9A87-4156D1765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Będziecie musieli w trakcie pracy uwzględnić wskazane trudności, z którymi nieraz musi się spotkać w swojej pilot wycieczek.</a:t>
            </a:r>
          </a:p>
        </p:txBody>
      </p:sp>
      <p:pic>
        <p:nvPicPr>
          <p:cNvPr id="4098" name="Picture 2" descr="Znalezione obrazy dla zapytania: pilot wycieczek">
            <a:extLst>
              <a:ext uri="{FF2B5EF4-FFF2-40B4-BE49-F238E27FC236}">
                <a16:creationId xmlns:a16="http://schemas.microsoft.com/office/drawing/2014/main" id="{5D8B8270-5C40-4B4A-B0B5-2C40B0CCBE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500256"/>
            <a:ext cx="4800600" cy="31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2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FA0E08-B2A8-45B5-8290-47D50130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FBD038-3E93-448A-9B25-BBB3AE3D0E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Następnym waszym zadanie będzie określenie w jakim miejscu na ziemi, biorąc pod uwagę jedynie popularne dla turystów cele, chcielibyście zostać pilotami wycieczek.</a:t>
            </a:r>
          </a:p>
        </p:txBody>
      </p:sp>
      <p:pic>
        <p:nvPicPr>
          <p:cNvPr id="5122" name="Picture 2" descr="Znalezione obrazy dla zapytania: pilot wycieczek">
            <a:extLst>
              <a:ext uri="{FF2B5EF4-FFF2-40B4-BE49-F238E27FC236}">
                <a16:creationId xmlns:a16="http://schemas.microsoft.com/office/drawing/2014/main" id="{02FE66E9-2741-49B4-959C-3C1C1C790C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88938"/>
            <a:ext cx="4800600" cy="32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4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49B291-9FF8-44DA-A4B3-D092CAED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57B54F-9B5B-4117-BA65-ABC9E13CB5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To zadanie będzie opierać się na pracy indywidualnej</a:t>
            </a:r>
          </a:p>
        </p:txBody>
      </p:sp>
      <p:pic>
        <p:nvPicPr>
          <p:cNvPr id="6146" name="Picture 2" descr="Znalezione obrazy dla zapytania: pilot wycieczek">
            <a:extLst>
              <a:ext uri="{FF2B5EF4-FFF2-40B4-BE49-F238E27FC236}">
                <a16:creationId xmlns:a16="http://schemas.microsoft.com/office/drawing/2014/main" id="{70112698-3D69-462E-A100-4F66780089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744470"/>
            <a:ext cx="4800600" cy="27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4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62787-3EB9-4D3D-BBDE-A65A7992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3D4935-C0DC-45A4-A6FE-5C9D245F84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4400" dirty="0"/>
              <a:t>Podzielcie się na trzy grupy.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8162035-F994-4D8C-9942-ABD9F6E619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Grupa nr I – ma za zadanie opracować plan wycieczki do Rzymu</a:t>
            </a:r>
          </a:p>
          <a:p>
            <a:r>
              <a:rPr lang="pl-PL" dirty="0"/>
              <a:t>Grupa nr II – jej zadaniem będzie opracować plan  wycieczki do Norwegii</a:t>
            </a:r>
          </a:p>
          <a:p>
            <a:r>
              <a:rPr lang="pl-PL" dirty="0"/>
              <a:t>Grupa nr III – ma za zadanie opracować plan wycieczki do Afryki</a:t>
            </a:r>
          </a:p>
        </p:txBody>
      </p:sp>
    </p:spTree>
    <p:extLst>
      <p:ext uri="{BB962C8B-B14F-4D97-AF65-F5344CB8AC3E}">
        <p14:creationId xmlns:p14="http://schemas.microsoft.com/office/powerpoint/2010/main" val="282946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4E18B-30F6-492B-98FD-3C0CE47D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51DD6-39FD-4F5A-85B2-CA6392107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874517"/>
            <a:ext cx="4800600" cy="3619500"/>
          </a:xfrm>
        </p:spPr>
        <p:txBody>
          <a:bodyPr>
            <a:noAutofit/>
          </a:bodyPr>
          <a:lstStyle/>
          <a:p>
            <a:r>
              <a:rPr lang="pl-PL" sz="3600" dirty="0"/>
              <a:t>Najpierw zastanówcie się przy pomocy dostępnych źródeł jakie są ciekawe miejsca turystyczne do zobaczenia w waszym celu podróży.</a:t>
            </a:r>
          </a:p>
        </p:txBody>
      </p:sp>
      <p:pic>
        <p:nvPicPr>
          <p:cNvPr id="7170" name="Picture 2" descr="Znalezione obrazy dla zapytania: pilot wycieczek">
            <a:extLst>
              <a:ext uri="{FF2B5EF4-FFF2-40B4-BE49-F238E27FC236}">
                <a16:creationId xmlns:a16="http://schemas.microsoft.com/office/drawing/2014/main" id="{967D82BF-C259-4AF6-B3D3-3D2CCD370F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31" y="2698812"/>
            <a:ext cx="4409469" cy="29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1495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2122</TotalTime>
  <Words>1072</Words>
  <Application>Microsoft Office PowerPoint</Application>
  <PresentationFormat>Panoramiczny</PresentationFormat>
  <Paragraphs>109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Gill Sans MT</vt:lpstr>
      <vt:lpstr>Impact</vt:lpstr>
      <vt:lpstr>Trebuchet MS</vt:lpstr>
      <vt:lpstr>Znaczek</vt:lpstr>
      <vt:lpstr>Pilot wycieczek – praca czy przyjemność?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wycieczek – praca czy przyjemność?</dc:title>
  <dc:creator>Konrad Poręba</dc:creator>
  <cp:lastModifiedBy>Konrad Poręba</cp:lastModifiedBy>
  <cp:revision>23</cp:revision>
  <dcterms:created xsi:type="dcterms:W3CDTF">2021-02-19T19:16:56Z</dcterms:created>
  <dcterms:modified xsi:type="dcterms:W3CDTF">2021-02-21T22:59:46Z</dcterms:modified>
</cp:coreProperties>
</file>