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59" r:id="rId4"/>
    <p:sldId id="260" r:id="rId5"/>
    <p:sldId id="275" r:id="rId6"/>
    <p:sldId id="276" r:id="rId7"/>
    <p:sldId id="261" r:id="rId8"/>
    <p:sldId id="270" r:id="rId9"/>
    <p:sldId id="262" r:id="rId10"/>
    <p:sldId id="277" r:id="rId11"/>
    <p:sldId id="278" r:id="rId12"/>
    <p:sldId id="279" r:id="rId13"/>
    <p:sldId id="280" r:id="rId14"/>
    <p:sldId id="281" r:id="rId15"/>
    <p:sldId id="282" r:id="rId16"/>
    <p:sldId id="266" r:id="rId17"/>
    <p:sldId id="267" r:id="rId18"/>
    <p:sldId id="268" r:id="rId19"/>
    <p:sldId id="269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423BDE-5C7E-4505-8DEC-4C01CDB5BB46}" v="1015" dt="2021-02-20T11:12:44.307"/>
    <p1510:client id="{F8A3673C-5DBA-4535-A294-4B24266F0B70}" v="11" dt="2021-02-20T09:50:29.145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 jasny 1 — Ak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D4423BDE-5C7E-4505-8DEC-4C01CDB5BB46}"/>
    <pc:docChg chg="undo custSel addSld delSld modSld">
      <pc:chgData name="Michał Pyclik" userId="6d1d9512d460d1ef" providerId="LiveId" clId="{D4423BDE-5C7E-4505-8DEC-4C01CDB5BB46}" dt="2021-02-20T11:13:25.570" v="2983" actId="1076"/>
      <pc:docMkLst>
        <pc:docMk/>
      </pc:docMkLst>
      <pc:sldChg chg="addSp delSp modSp mod setClrOvrMap">
        <pc:chgData name="Michał Pyclik" userId="6d1d9512d460d1ef" providerId="LiveId" clId="{D4423BDE-5C7E-4505-8DEC-4C01CDB5BB46}" dt="2021-02-20T10:16:52.389" v="6" actId="26606"/>
        <pc:sldMkLst>
          <pc:docMk/>
          <pc:sldMk cId="2514764940" sldId="256"/>
        </pc:sldMkLst>
        <pc:spChg chg="mod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2" creationId="{71424E59-C207-4CD6-8833-3AE780C449A5}"/>
          </ac:spMkLst>
        </pc:spChg>
        <pc:spChg chg="del">
          <ac:chgData name="Michał Pyclik" userId="6d1d9512d460d1ef" providerId="LiveId" clId="{D4423BDE-5C7E-4505-8DEC-4C01CDB5BB46}" dt="2021-02-20T10:16:33.624" v="1" actId="478"/>
          <ac:spMkLst>
            <pc:docMk/>
            <pc:sldMk cId="2514764940" sldId="256"/>
            <ac:spMk id="3" creationId="{8AEDDC77-F044-4F79-86A8-26223888E29B}"/>
          </ac:spMkLst>
        </pc:spChg>
        <pc:spChg chg="add del mod">
          <ac:chgData name="Michał Pyclik" userId="6d1d9512d460d1ef" providerId="LiveId" clId="{D4423BDE-5C7E-4505-8DEC-4C01CDB5BB46}" dt="2021-02-20T10:16:38.674" v="4" actId="478"/>
          <ac:spMkLst>
            <pc:docMk/>
            <pc:sldMk cId="2514764940" sldId="256"/>
            <ac:spMk id="6" creationId="{D35AB4AB-FA59-4BE9-9C29-EC250A00CCE4}"/>
          </ac:spMkLst>
        </pc:spChg>
        <pc:spChg chg="del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9" creationId="{26B4480E-B7FF-4481-890E-043A69AE6FE2}"/>
          </ac:spMkLst>
        </pc:spChg>
        <pc:spChg chg="del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11" creationId="{64C13BAB-7C00-4D21-A857-E3D41C0A2A66}"/>
          </ac:spMkLst>
        </pc:spChg>
        <pc:spChg chg="del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13" creationId="{1F1FF39A-AC3C-4066-9D4C-519AA22812EA}"/>
          </ac:spMkLst>
        </pc:spChg>
        <pc:spChg chg="add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18" creationId="{DA182162-B517-4B41-B039-339F87FAE1D0}"/>
          </ac:spMkLst>
        </pc:spChg>
        <pc:spChg chg="add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20" creationId="{EF608E55-EBC6-4977-B112-7075FC8F6301}"/>
          </ac:spMkLst>
        </pc:spChg>
        <pc:spChg chg="add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22" creationId="{A2F92874-EB6E-497E-88EA-BC2A8F551BEE}"/>
          </ac:spMkLst>
        </pc:spChg>
        <pc:spChg chg="add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24" creationId="{8BEF4DBE-A60E-4AAE-9D62-1147461CD541}"/>
          </ac:spMkLst>
        </pc:spChg>
        <pc:spChg chg="add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26" creationId="{33955649-790D-4997-9D50-C1D8E32C1BE5}"/>
          </ac:spMkLst>
        </pc:spChg>
        <pc:spChg chg="add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28" creationId="{18839B1D-4A8C-403C-9D1B-B83CF1DB6A39}"/>
          </ac:spMkLst>
        </pc:spChg>
        <pc:spChg chg="add">
          <ac:chgData name="Michał Pyclik" userId="6d1d9512d460d1ef" providerId="LiveId" clId="{D4423BDE-5C7E-4505-8DEC-4C01CDB5BB46}" dt="2021-02-20T10:16:52.389" v="6" actId="26606"/>
          <ac:spMkLst>
            <pc:docMk/>
            <pc:sldMk cId="2514764940" sldId="256"/>
            <ac:spMk id="30" creationId="{19818AF9-99F4-4DD9-A3EB-0A3477509A62}"/>
          </ac:spMkLst>
        </pc:spChg>
        <pc:picChg chg="add del">
          <ac:chgData name="Michał Pyclik" userId="6d1d9512d460d1ef" providerId="LiveId" clId="{D4423BDE-5C7E-4505-8DEC-4C01CDB5BB46}" dt="2021-02-20T10:16:45.658" v="5" actId="478"/>
          <ac:picMkLst>
            <pc:docMk/>
            <pc:sldMk cId="2514764940" sldId="256"/>
            <ac:picMk id="4" creationId="{E42DCF20-A656-48C0-8B92-1EA8268B1736}"/>
          </ac:picMkLst>
        </pc:picChg>
      </pc:sldChg>
      <pc:sldChg chg="modSp mod">
        <pc:chgData name="Michał Pyclik" userId="6d1d9512d460d1ef" providerId="LiveId" clId="{D4423BDE-5C7E-4505-8DEC-4C01CDB5BB46}" dt="2021-02-20T10:19:16.185" v="216" actId="6549"/>
        <pc:sldMkLst>
          <pc:docMk/>
          <pc:sldMk cId="1072895490" sldId="258"/>
        </pc:sldMkLst>
        <pc:spChg chg="mod">
          <ac:chgData name="Michał Pyclik" userId="6d1d9512d460d1ef" providerId="LiveId" clId="{D4423BDE-5C7E-4505-8DEC-4C01CDB5BB46}" dt="2021-02-20T10:19:16.185" v="216" actId="6549"/>
          <ac:spMkLst>
            <pc:docMk/>
            <pc:sldMk cId="1072895490" sldId="258"/>
            <ac:spMk id="3" creationId="{1436EBC3-D4D5-4A89-9B48-F7A4500A65B7}"/>
          </ac:spMkLst>
        </pc:spChg>
      </pc:sldChg>
      <pc:sldChg chg="modSp mod">
        <pc:chgData name="Michał Pyclik" userId="6d1d9512d460d1ef" providerId="LiveId" clId="{D4423BDE-5C7E-4505-8DEC-4C01CDB5BB46}" dt="2021-02-20T10:39:12.321" v="2599" actId="20577"/>
        <pc:sldMkLst>
          <pc:docMk/>
          <pc:sldMk cId="2215824991" sldId="259"/>
        </pc:sldMkLst>
        <pc:spChg chg="mod">
          <ac:chgData name="Michał Pyclik" userId="6d1d9512d460d1ef" providerId="LiveId" clId="{D4423BDE-5C7E-4505-8DEC-4C01CDB5BB46}" dt="2021-02-20T10:39:12.321" v="2599" actId="20577"/>
          <ac:spMkLst>
            <pc:docMk/>
            <pc:sldMk cId="2215824991" sldId="259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D4423BDE-5C7E-4505-8DEC-4C01CDB5BB46}" dt="2021-02-20T10:30:39.665" v="1611" actId="26606"/>
        <pc:sldMkLst>
          <pc:docMk/>
          <pc:sldMk cId="4293560084" sldId="260"/>
        </pc:sldMkLst>
        <pc:spChg chg="mod">
          <ac:chgData name="Michał Pyclik" userId="6d1d9512d460d1ef" providerId="LiveId" clId="{D4423BDE-5C7E-4505-8DEC-4C01CDB5BB46}" dt="2021-02-20T10:30:39.665" v="1611" actId="26606"/>
          <ac:spMkLst>
            <pc:docMk/>
            <pc:sldMk cId="4293560084" sldId="260"/>
            <ac:spMk id="2" creationId="{CAF01737-518B-4FF8-9E90-5C43C3F3688A}"/>
          </ac:spMkLst>
        </pc:spChg>
        <pc:spChg chg="mod">
          <ac:chgData name="Michał Pyclik" userId="6d1d9512d460d1ef" providerId="LiveId" clId="{D4423BDE-5C7E-4505-8DEC-4C01CDB5BB46}" dt="2021-02-20T10:30:39.665" v="1611" actId="26606"/>
          <ac:spMkLst>
            <pc:docMk/>
            <pc:sldMk cId="4293560084" sldId="260"/>
            <ac:spMk id="3" creationId="{1436EBC3-D4D5-4A89-9B48-F7A4500A65B7}"/>
          </ac:spMkLst>
        </pc:spChg>
        <pc:spChg chg="del">
          <ac:chgData name="Michał Pyclik" userId="6d1d9512d460d1ef" providerId="LiveId" clId="{D4423BDE-5C7E-4505-8DEC-4C01CDB5BB46}" dt="2021-02-20T10:30:39.665" v="1611" actId="26606"/>
          <ac:spMkLst>
            <pc:docMk/>
            <pc:sldMk cId="4293560084" sldId="260"/>
            <ac:spMk id="71" creationId="{504BED40-EAF7-4E55-AFF7-2CD840EBD3AA}"/>
          </ac:spMkLst>
        </pc:spChg>
        <pc:spChg chg="del">
          <ac:chgData name="Michał Pyclik" userId="6d1d9512d460d1ef" providerId="LiveId" clId="{D4423BDE-5C7E-4505-8DEC-4C01CDB5BB46}" dt="2021-02-20T10:30:39.665" v="1611" actId="26606"/>
          <ac:spMkLst>
            <pc:docMk/>
            <pc:sldMk cId="4293560084" sldId="260"/>
            <ac:spMk id="73" creationId="{F367CCF1-BB1E-41CF-8499-94A870C33EFA}"/>
          </ac:spMkLst>
        </pc:spChg>
        <pc:spChg chg="add">
          <ac:chgData name="Michał Pyclik" userId="6d1d9512d460d1ef" providerId="LiveId" clId="{D4423BDE-5C7E-4505-8DEC-4C01CDB5BB46}" dt="2021-02-20T10:30:39.665" v="1611" actId="26606"/>
          <ac:spMkLst>
            <pc:docMk/>
            <pc:sldMk cId="4293560084" sldId="260"/>
            <ac:spMk id="135" creationId="{504BED40-EAF7-4E55-AFF7-2CD840EBD3AA}"/>
          </ac:spMkLst>
        </pc:spChg>
        <pc:spChg chg="add">
          <ac:chgData name="Michał Pyclik" userId="6d1d9512d460d1ef" providerId="LiveId" clId="{D4423BDE-5C7E-4505-8DEC-4C01CDB5BB46}" dt="2021-02-20T10:30:39.665" v="1611" actId="26606"/>
          <ac:spMkLst>
            <pc:docMk/>
            <pc:sldMk cId="4293560084" sldId="260"/>
            <ac:spMk id="137" creationId="{F367CCF1-BB1E-41CF-8499-94A870C33EFA}"/>
          </ac:spMkLst>
        </pc:spChg>
        <pc:picChg chg="del">
          <ac:chgData name="Michał Pyclik" userId="6d1d9512d460d1ef" providerId="LiveId" clId="{D4423BDE-5C7E-4505-8DEC-4C01CDB5BB46}" dt="2021-02-20T10:30:36.625" v="1609" actId="478"/>
          <ac:picMkLst>
            <pc:docMk/>
            <pc:sldMk cId="4293560084" sldId="260"/>
            <ac:picMk id="1026" creationId="{09AC5C19-E239-42D1-A630-81F3147C18F3}"/>
          </ac:picMkLst>
        </pc:picChg>
        <pc:picChg chg="add mod">
          <ac:chgData name="Michał Pyclik" userId="6d1d9512d460d1ef" providerId="LiveId" clId="{D4423BDE-5C7E-4505-8DEC-4C01CDB5BB46}" dt="2021-02-20T10:30:39.665" v="1611" actId="26606"/>
          <ac:picMkLst>
            <pc:docMk/>
            <pc:sldMk cId="4293560084" sldId="260"/>
            <ac:picMk id="2050" creationId="{EB7D7169-51B6-4046-A17D-8D718C06BED5}"/>
          </ac:picMkLst>
        </pc:picChg>
      </pc:sldChg>
      <pc:sldChg chg="modSp">
        <pc:chgData name="Michał Pyclik" userId="6d1d9512d460d1ef" providerId="LiveId" clId="{D4423BDE-5C7E-4505-8DEC-4C01CDB5BB46}" dt="2021-02-20T10:34:37.574" v="2030" actId="20577"/>
        <pc:sldMkLst>
          <pc:docMk/>
          <pc:sldMk cId="501137874" sldId="261"/>
        </pc:sldMkLst>
        <pc:graphicFrameChg chg="mod">
          <ac:chgData name="Michał Pyclik" userId="6d1d9512d460d1ef" providerId="LiveId" clId="{D4423BDE-5C7E-4505-8DEC-4C01CDB5BB46}" dt="2021-02-20T10:34:37.574" v="2030" actId="20577"/>
          <ac:graphicFrameMkLst>
            <pc:docMk/>
            <pc:sldMk cId="501137874" sldId="261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D4423BDE-5C7E-4505-8DEC-4C01CDB5BB46}" dt="2021-02-20T11:01:07.634" v="2822" actId="1076"/>
        <pc:sldMkLst>
          <pc:docMk/>
          <pc:sldMk cId="3819317856" sldId="262"/>
        </pc:sldMkLst>
        <pc:spChg chg="del mod">
          <ac:chgData name="Michał Pyclik" userId="6d1d9512d460d1ef" providerId="LiveId" clId="{D4423BDE-5C7E-4505-8DEC-4C01CDB5BB46}" dt="2021-02-20T11:01:02.477" v="2820" actId="478"/>
          <ac:spMkLst>
            <pc:docMk/>
            <pc:sldMk cId="3819317856" sldId="262"/>
            <ac:spMk id="2" creationId="{CAF01737-518B-4FF8-9E90-5C43C3F3688A}"/>
          </ac:spMkLst>
        </pc:spChg>
        <pc:spChg chg="mod">
          <ac:chgData name="Michał Pyclik" userId="6d1d9512d460d1ef" providerId="LiveId" clId="{D4423BDE-5C7E-4505-8DEC-4C01CDB5BB46}" dt="2021-02-20T11:01:07.634" v="2822" actId="1076"/>
          <ac:spMkLst>
            <pc:docMk/>
            <pc:sldMk cId="3819317856" sldId="262"/>
            <ac:spMk id="3" creationId="{1436EBC3-D4D5-4A89-9B48-F7A4500A65B7}"/>
          </ac:spMkLst>
        </pc:spChg>
        <pc:spChg chg="add del mod">
          <ac:chgData name="Michał Pyclik" userId="6d1d9512d460d1ef" providerId="LiveId" clId="{D4423BDE-5C7E-4505-8DEC-4C01CDB5BB46}" dt="2021-02-20T11:01:04.001" v="2821" actId="478"/>
          <ac:spMkLst>
            <pc:docMk/>
            <pc:sldMk cId="3819317856" sldId="262"/>
            <ac:spMk id="5" creationId="{55285CD0-9FBD-44B1-83B5-5AD36A7D683B}"/>
          </ac:spMkLst>
        </pc:spChg>
        <pc:spChg chg="del">
          <ac:chgData name="Michał Pyclik" userId="6d1d9512d460d1ef" providerId="LiveId" clId="{D4423BDE-5C7E-4505-8DEC-4C01CDB5BB46}" dt="2021-02-20T10:58:44.326" v="2809" actId="26606"/>
          <ac:spMkLst>
            <pc:docMk/>
            <pc:sldMk cId="3819317856" sldId="262"/>
            <ac:spMk id="71" creationId="{1BB56EB9-078F-4952-AC1F-149C7A0AE4D5}"/>
          </ac:spMkLst>
        </pc:spChg>
        <pc:spChg chg="del">
          <ac:chgData name="Michał Pyclik" userId="6d1d9512d460d1ef" providerId="LiveId" clId="{D4423BDE-5C7E-4505-8DEC-4C01CDB5BB46}" dt="2021-02-20T10:58:44.326" v="2809" actId="26606"/>
          <ac:spMkLst>
            <pc:docMk/>
            <pc:sldMk cId="3819317856" sldId="262"/>
            <ac:spMk id="73" creationId="{10058680-D07C-4893-B2B7-91543F18AB32}"/>
          </ac:spMkLst>
        </pc:spChg>
        <pc:spChg chg="del">
          <ac:chgData name="Michał Pyclik" userId="6d1d9512d460d1ef" providerId="LiveId" clId="{D4423BDE-5C7E-4505-8DEC-4C01CDB5BB46}" dt="2021-02-20T10:58:44.326" v="2809" actId="26606"/>
          <ac:spMkLst>
            <pc:docMk/>
            <pc:sldMk cId="3819317856" sldId="262"/>
            <ac:spMk id="75" creationId="{7B42427A-0A1F-4A55-8705-D9179F1E0CFB}"/>
          </ac:spMkLst>
        </pc:spChg>
        <pc:spChg chg="del">
          <ac:chgData name="Michał Pyclik" userId="6d1d9512d460d1ef" providerId="LiveId" clId="{D4423BDE-5C7E-4505-8DEC-4C01CDB5BB46}" dt="2021-02-20T10:58:44.326" v="2809" actId="26606"/>
          <ac:spMkLst>
            <pc:docMk/>
            <pc:sldMk cId="3819317856" sldId="262"/>
            <ac:spMk id="77" creationId="{EE54A6FE-D8CB-48A3-900B-053D4EBD3B85}"/>
          </ac:spMkLst>
        </pc:spChg>
        <pc:spChg chg="add">
          <ac:chgData name="Michał Pyclik" userId="6d1d9512d460d1ef" providerId="LiveId" clId="{D4423BDE-5C7E-4505-8DEC-4C01CDB5BB46}" dt="2021-02-20T10:58:44.326" v="2809" actId="26606"/>
          <ac:spMkLst>
            <pc:docMk/>
            <pc:sldMk cId="3819317856" sldId="262"/>
            <ac:spMk id="135" creationId="{504BED40-EAF7-4E55-AFF7-2CD840EBD3AA}"/>
          </ac:spMkLst>
        </pc:spChg>
        <pc:spChg chg="add">
          <ac:chgData name="Michał Pyclik" userId="6d1d9512d460d1ef" providerId="LiveId" clId="{D4423BDE-5C7E-4505-8DEC-4C01CDB5BB46}" dt="2021-02-20T10:58:44.326" v="2809" actId="26606"/>
          <ac:spMkLst>
            <pc:docMk/>
            <pc:sldMk cId="3819317856" sldId="262"/>
            <ac:spMk id="137" creationId="{F367CCF1-BB1E-41CF-8499-94A870C33EFA}"/>
          </ac:spMkLst>
        </pc:spChg>
        <pc:picChg chg="del">
          <ac:chgData name="Michał Pyclik" userId="6d1d9512d460d1ef" providerId="LiveId" clId="{D4423BDE-5C7E-4505-8DEC-4C01CDB5BB46}" dt="2021-02-20T10:56:26.960" v="2792" actId="478"/>
          <ac:picMkLst>
            <pc:docMk/>
            <pc:sldMk cId="3819317856" sldId="262"/>
            <ac:picMk id="2050" creationId="{6351E997-8026-42AC-B0EA-E18BD2277F98}"/>
          </ac:picMkLst>
        </pc:picChg>
        <pc:picChg chg="add mod">
          <ac:chgData name="Michał Pyclik" userId="6d1d9512d460d1ef" providerId="LiveId" clId="{D4423BDE-5C7E-4505-8DEC-4C01CDB5BB46}" dt="2021-02-20T10:58:44.326" v="2809" actId="26606"/>
          <ac:picMkLst>
            <pc:docMk/>
            <pc:sldMk cId="3819317856" sldId="262"/>
            <ac:picMk id="4098" creationId="{D07AB93E-B541-4BE0-A16D-5CEE9DAD6672}"/>
          </ac:picMkLst>
        </pc:picChg>
      </pc:sldChg>
      <pc:sldChg chg="del">
        <pc:chgData name="Michał Pyclik" userId="6d1d9512d460d1ef" providerId="LiveId" clId="{D4423BDE-5C7E-4505-8DEC-4C01CDB5BB46}" dt="2021-02-20T10:39:22.395" v="2600" actId="47"/>
        <pc:sldMkLst>
          <pc:docMk/>
          <pc:sldMk cId="1047792802" sldId="263"/>
        </pc:sldMkLst>
      </pc:sldChg>
      <pc:sldChg chg="del">
        <pc:chgData name="Michał Pyclik" userId="6d1d9512d460d1ef" providerId="LiveId" clId="{D4423BDE-5C7E-4505-8DEC-4C01CDB5BB46}" dt="2021-02-20T10:39:22.395" v="2600" actId="47"/>
        <pc:sldMkLst>
          <pc:docMk/>
          <pc:sldMk cId="131707787" sldId="264"/>
        </pc:sldMkLst>
      </pc:sldChg>
      <pc:sldChg chg="del">
        <pc:chgData name="Michał Pyclik" userId="6d1d9512d460d1ef" providerId="LiveId" clId="{D4423BDE-5C7E-4505-8DEC-4C01CDB5BB46}" dt="2021-02-20T10:39:22.395" v="2600" actId="47"/>
        <pc:sldMkLst>
          <pc:docMk/>
          <pc:sldMk cId="3303905113" sldId="265"/>
        </pc:sldMkLst>
      </pc:sldChg>
      <pc:sldChg chg="modSp mod">
        <pc:chgData name="Michał Pyclik" userId="6d1d9512d460d1ef" providerId="LiveId" clId="{D4423BDE-5C7E-4505-8DEC-4C01CDB5BB46}" dt="2021-02-20T11:13:25.570" v="2983" actId="1076"/>
        <pc:sldMkLst>
          <pc:docMk/>
          <pc:sldMk cId="4112880361" sldId="266"/>
        </pc:sldMkLst>
        <pc:spChg chg="mod">
          <ac:chgData name="Michał Pyclik" userId="6d1d9512d460d1ef" providerId="LiveId" clId="{D4423BDE-5C7E-4505-8DEC-4C01CDB5BB46}" dt="2021-02-20T11:13:25.570" v="2983" actId="1076"/>
          <ac:spMkLst>
            <pc:docMk/>
            <pc:sldMk cId="4112880361" sldId="266"/>
            <ac:spMk id="3" creationId="{1436EBC3-D4D5-4A89-9B48-F7A4500A65B7}"/>
          </ac:spMkLst>
        </pc:spChg>
      </pc:sldChg>
      <pc:sldChg chg="modSp mod">
        <pc:chgData name="Michał Pyclik" userId="6d1d9512d460d1ef" providerId="LiveId" clId="{D4423BDE-5C7E-4505-8DEC-4C01CDB5BB46}" dt="2021-02-20T10:39:34.890" v="2602" actId="12385"/>
        <pc:sldMkLst>
          <pc:docMk/>
          <pc:sldMk cId="317403593" sldId="267"/>
        </pc:sldMkLst>
        <pc:graphicFrameChg chg="modGraphic">
          <ac:chgData name="Michał Pyclik" userId="6d1d9512d460d1ef" providerId="LiveId" clId="{D4423BDE-5C7E-4505-8DEC-4C01CDB5BB46}" dt="2021-02-20T10:39:34.890" v="2602" actId="12385"/>
          <ac:graphicFrameMkLst>
            <pc:docMk/>
            <pc:sldMk cId="317403593" sldId="267"/>
            <ac:graphicFrameMk id="4" creationId="{2DAC36D0-22D1-4339-A80C-E12B8AC26343}"/>
          </ac:graphicFrameMkLst>
        </pc:graphicFrameChg>
      </pc:sldChg>
      <pc:sldChg chg="modSp">
        <pc:chgData name="Michał Pyclik" userId="6d1d9512d460d1ef" providerId="LiveId" clId="{D4423BDE-5C7E-4505-8DEC-4C01CDB5BB46}" dt="2021-02-20T10:39:47.964" v="2603" actId="12100"/>
        <pc:sldMkLst>
          <pc:docMk/>
          <pc:sldMk cId="7603465" sldId="268"/>
        </pc:sldMkLst>
        <pc:graphicFrameChg chg="mod">
          <ac:chgData name="Michał Pyclik" userId="6d1d9512d460d1ef" providerId="LiveId" clId="{D4423BDE-5C7E-4505-8DEC-4C01CDB5BB46}" dt="2021-02-20T10:39:47.964" v="2603" actId="12100"/>
          <ac:graphicFrameMkLst>
            <pc:docMk/>
            <pc:sldMk cId="7603465" sldId="268"/>
            <ac:graphicFrameMk id="5" creationId="{74A04B68-57E9-4FCE-B704-596A0C78503A}"/>
          </ac:graphicFrameMkLst>
        </pc:graphicFrameChg>
      </pc:sldChg>
      <pc:sldChg chg="modSp mod">
        <pc:chgData name="Michał Pyclik" userId="6d1d9512d460d1ef" providerId="LiveId" clId="{D4423BDE-5C7E-4505-8DEC-4C01CDB5BB46}" dt="2021-02-20T10:40:53.333" v="2791" actId="20577"/>
        <pc:sldMkLst>
          <pc:docMk/>
          <pc:sldMk cId="163805568" sldId="269"/>
        </pc:sldMkLst>
        <pc:spChg chg="mod">
          <ac:chgData name="Michał Pyclik" userId="6d1d9512d460d1ef" providerId="LiveId" clId="{D4423BDE-5C7E-4505-8DEC-4C01CDB5BB46}" dt="2021-02-20T10:40:53.333" v="2791" actId="20577"/>
          <ac:spMkLst>
            <pc:docMk/>
            <pc:sldMk cId="163805568" sldId="269"/>
            <ac:spMk id="3" creationId="{1436EBC3-D4D5-4A89-9B48-F7A4500A65B7}"/>
          </ac:spMkLst>
        </pc:spChg>
      </pc:sldChg>
      <pc:sldChg chg="modSp">
        <pc:chgData name="Michał Pyclik" userId="6d1d9512d460d1ef" providerId="LiveId" clId="{D4423BDE-5C7E-4505-8DEC-4C01CDB5BB46}" dt="2021-02-20T10:38:55.086" v="2597" actId="20577"/>
        <pc:sldMkLst>
          <pc:docMk/>
          <pc:sldMk cId="1657431875" sldId="270"/>
        </pc:sldMkLst>
        <pc:graphicFrameChg chg="mod">
          <ac:chgData name="Michał Pyclik" userId="6d1d9512d460d1ef" providerId="LiveId" clId="{D4423BDE-5C7E-4505-8DEC-4C01CDB5BB46}" dt="2021-02-20T10:38:55.086" v="2597" actId="20577"/>
          <ac:graphicFrameMkLst>
            <pc:docMk/>
            <pc:sldMk cId="1657431875" sldId="270"/>
            <ac:graphicFrameMk id="6" creationId="{F09277A2-25A7-43A4-80C6-D79664AEEEE5}"/>
          </ac:graphicFrameMkLst>
        </pc:graphicFrameChg>
      </pc:sldChg>
      <pc:sldChg chg="del">
        <pc:chgData name="Michał Pyclik" userId="6d1d9512d460d1ef" providerId="LiveId" clId="{D4423BDE-5C7E-4505-8DEC-4C01CDB5BB46}" dt="2021-02-20T10:19:53.668" v="228" actId="47"/>
        <pc:sldMkLst>
          <pc:docMk/>
          <pc:sldMk cId="716369762" sldId="271"/>
        </pc:sldMkLst>
      </pc:sldChg>
      <pc:sldChg chg="del">
        <pc:chgData name="Michał Pyclik" userId="6d1d9512d460d1ef" providerId="LiveId" clId="{D4423BDE-5C7E-4505-8DEC-4C01CDB5BB46}" dt="2021-02-20T10:39:22.395" v="2600" actId="47"/>
        <pc:sldMkLst>
          <pc:docMk/>
          <pc:sldMk cId="2307278001" sldId="272"/>
        </pc:sldMkLst>
      </pc:sldChg>
      <pc:sldChg chg="del">
        <pc:chgData name="Michał Pyclik" userId="6d1d9512d460d1ef" providerId="LiveId" clId="{D4423BDE-5C7E-4505-8DEC-4C01CDB5BB46}" dt="2021-02-20T10:39:22.395" v="2600" actId="47"/>
        <pc:sldMkLst>
          <pc:docMk/>
          <pc:sldMk cId="3796038916" sldId="273"/>
        </pc:sldMkLst>
      </pc:sldChg>
      <pc:sldChg chg="del">
        <pc:chgData name="Michał Pyclik" userId="6d1d9512d460d1ef" providerId="LiveId" clId="{D4423BDE-5C7E-4505-8DEC-4C01CDB5BB46}" dt="2021-02-20T10:39:22.395" v="2600" actId="47"/>
        <pc:sldMkLst>
          <pc:docMk/>
          <pc:sldMk cId="4198340864" sldId="274"/>
        </pc:sldMkLst>
      </pc:sldChg>
      <pc:sldChg chg="addSp delSp modSp add mod setBg delDesignElem">
        <pc:chgData name="Michał Pyclik" userId="6d1d9512d460d1ef" providerId="LiveId" clId="{D4423BDE-5C7E-4505-8DEC-4C01CDB5BB46}" dt="2021-02-20T10:29:55.325" v="1608" actId="26606"/>
        <pc:sldMkLst>
          <pc:docMk/>
          <pc:sldMk cId="2405187836" sldId="275"/>
        </pc:sldMkLst>
        <pc:spChg chg="mod">
          <ac:chgData name="Michał Pyclik" userId="6d1d9512d460d1ef" providerId="LiveId" clId="{D4423BDE-5C7E-4505-8DEC-4C01CDB5BB46}" dt="2021-02-20T10:29:55.325" v="1608" actId="26606"/>
          <ac:spMkLst>
            <pc:docMk/>
            <pc:sldMk cId="2405187836" sldId="275"/>
            <ac:spMk id="2" creationId="{CAF01737-518B-4FF8-9E90-5C43C3F3688A}"/>
          </ac:spMkLst>
        </pc:spChg>
        <pc:spChg chg="mod">
          <ac:chgData name="Michał Pyclik" userId="6d1d9512d460d1ef" providerId="LiveId" clId="{D4423BDE-5C7E-4505-8DEC-4C01CDB5BB46}" dt="2021-02-20T10:29:55.325" v="1608" actId="26606"/>
          <ac:spMkLst>
            <pc:docMk/>
            <pc:sldMk cId="2405187836" sldId="275"/>
            <ac:spMk id="3" creationId="{1436EBC3-D4D5-4A89-9B48-F7A4500A65B7}"/>
          </ac:spMkLst>
        </pc:spChg>
        <pc:spChg chg="add">
          <ac:chgData name="Michał Pyclik" userId="6d1d9512d460d1ef" providerId="LiveId" clId="{D4423BDE-5C7E-4505-8DEC-4C01CDB5BB46}" dt="2021-02-20T10:29:55.325" v="1608" actId="26606"/>
          <ac:spMkLst>
            <pc:docMk/>
            <pc:sldMk cId="2405187836" sldId="275"/>
            <ac:spMk id="9" creationId="{1BB56EB9-078F-4952-AC1F-149C7A0AE4D5}"/>
          </ac:spMkLst>
        </pc:spChg>
        <pc:spChg chg="add">
          <ac:chgData name="Michał Pyclik" userId="6d1d9512d460d1ef" providerId="LiveId" clId="{D4423BDE-5C7E-4505-8DEC-4C01CDB5BB46}" dt="2021-02-20T10:29:55.325" v="1608" actId="26606"/>
          <ac:spMkLst>
            <pc:docMk/>
            <pc:sldMk cId="2405187836" sldId="275"/>
            <ac:spMk id="11" creationId="{EE54A6FE-D8CB-48A3-900B-053D4EBD3B85}"/>
          </ac:spMkLst>
        </pc:spChg>
        <pc:spChg chg="add">
          <ac:chgData name="Michał Pyclik" userId="6d1d9512d460d1ef" providerId="LiveId" clId="{D4423BDE-5C7E-4505-8DEC-4C01CDB5BB46}" dt="2021-02-20T10:29:55.325" v="1608" actId="26606"/>
          <ac:spMkLst>
            <pc:docMk/>
            <pc:sldMk cId="2405187836" sldId="275"/>
            <ac:spMk id="13" creationId="{7B42427A-0A1F-4A55-8705-D9179F1E0CFB}"/>
          </ac:spMkLst>
        </pc:spChg>
        <pc:spChg chg="add">
          <ac:chgData name="Michał Pyclik" userId="6d1d9512d460d1ef" providerId="LiveId" clId="{D4423BDE-5C7E-4505-8DEC-4C01CDB5BB46}" dt="2021-02-20T10:29:55.325" v="1608" actId="26606"/>
          <ac:spMkLst>
            <pc:docMk/>
            <pc:sldMk cId="2405187836" sldId="275"/>
            <ac:spMk id="15" creationId="{10058680-D07C-4893-B2B7-91543F18AB32}"/>
          </ac:spMkLst>
        </pc:spChg>
        <pc:spChg chg="del">
          <ac:chgData name="Michał Pyclik" userId="6d1d9512d460d1ef" providerId="LiveId" clId="{D4423BDE-5C7E-4505-8DEC-4C01CDB5BB46}" dt="2021-02-20T10:23:26.195" v="767"/>
          <ac:spMkLst>
            <pc:docMk/>
            <pc:sldMk cId="2405187836" sldId="275"/>
            <ac:spMk id="71" creationId="{504BED40-EAF7-4E55-AFF7-2CD840EBD3AA}"/>
          </ac:spMkLst>
        </pc:spChg>
        <pc:spChg chg="del">
          <ac:chgData name="Michał Pyclik" userId="6d1d9512d460d1ef" providerId="LiveId" clId="{D4423BDE-5C7E-4505-8DEC-4C01CDB5BB46}" dt="2021-02-20T10:23:26.195" v="767"/>
          <ac:spMkLst>
            <pc:docMk/>
            <pc:sldMk cId="2405187836" sldId="275"/>
            <ac:spMk id="73" creationId="{F367CCF1-BB1E-41CF-8499-94A870C33EFA}"/>
          </ac:spMkLst>
        </pc:spChg>
        <pc:picChg chg="add mod">
          <ac:chgData name="Michał Pyclik" userId="6d1d9512d460d1ef" providerId="LiveId" clId="{D4423BDE-5C7E-4505-8DEC-4C01CDB5BB46}" dt="2021-02-20T10:29:55.325" v="1608" actId="26606"/>
          <ac:picMkLst>
            <pc:docMk/>
            <pc:sldMk cId="2405187836" sldId="275"/>
            <ac:picMk id="4" creationId="{0A04FBFB-2867-4F03-9304-0FFEE62590CF}"/>
          </ac:picMkLst>
        </pc:picChg>
        <pc:picChg chg="del">
          <ac:chgData name="Michał Pyclik" userId="6d1d9512d460d1ef" providerId="LiveId" clId="{D4423BDE-5C7E-4505-8DEC-4C01CDB5BB46}" dt="2021-02-20T10:29:42.425" v="1606" actId="478"/>
          <ac:picMkLst>
            <pc:docMk/>
            <pc:sldMk cId="2405187836" sldId="275"/>
            <ac:picMk id="1026" creationId="{09AC5C19-E239-42D1-A630-81F3147C18F3}"/>
          </ac:picMkLst>
        </pc:picChg>
      </pc:sldChg>
      <pc:sldChg chg="addSp delSp modSp add mod setBg">
        <pc:chgData name="Michał Pyclik" userId="6d1d9512d460d1ef" providerId="LiveId" clId="{D4423BDE-5C7E-4505-8DEC-4C01CDB5BB46}" dt="2021-02-20T10:31:15.445" v="1615" actId="20577"/>
        <pc:sldMkLst>
          <pc:docMk/>
          <pc:sldMk cId="430154297" sldId="276"/>
        </pc:sldMkLst>
        <pc:spChg chg="mod">
          <ac:chgData name="Michał Pyclik" userId="6d1d9512d460d1ef" providerId="LiveId" clId="{D4423BDE-5C7E-4505-8DEC-4C01CDB5BB46}" dt="2021-02-20T10:31:10.955" v="1614" actId="26606"/>
          <ac:spMkLst>
            <pc:docMk/>
            <pc:sldMk cId="430154297" sldId="276"/>
            <ac:spMk id="2" creationId="{CAF01737-518B-4FF8-9E90-5C43C3F3688A}"/>
          </ac:spMkLst>
        </pc:spChg>
        <pc:spChg chg="mod">
          <ac:chgData name="Michał Pyclik" userId="6d1d9512d460d1ef" providerId="LiveId" clId="{D4423BDE-5C7E-4505-8DEC-4C01CDB5BB46}" dt="2021-02-20T10:31:15.445" v="1615" actId="20577"/>
          <ac:spMkLst>
            <pc:docMk/>
            <pc:sldMk cId="430154297" sldId="276"/>
            <ac:spMk id="3" creationId="{1436EBC3-D4D5-4A89-9B48-F7A4500A65B7}"/>
          </ac:spMkLst>
        </pc:spChg>
        <pc:spChg chg="add">
          <ac:chgData name="Michał Pyclik" userId="6d1d9512d460d1ef" providerId="LiveId" clId="{D4423BDE-5C7E-4505-8DEC-4C01CDB5BB46}" dt="2021-02-20T10:31:10.955" v="1614" actId="26606"/>
          <ac:spMkLst>
            <pc:docMk/>
            <pc:sldMk cId="430154297" sldId="276"/>
            <ac:spMk id="71" creationId="{504BED40-EAF7-4E55-AFF7-2CD840EBD3AA}"/>
          </ac:spMkLst>
        </pc:spChg>
        <pc:spChg chg="add">
          <ac:chgData name="Michał Pyclik" userId="6d1d9512d460d1ef" providerId="LiveId" clId="{D4423BDE-5C7E-4505-8DEC-4C01CDB5BB46}" dt="2021-02-20T10:31:10.955" v="1614" actId="26606"/>
          <ac:spMkLst>
            <pc:docMk/>
            <pc:sldMk cId="430154297" sldId="276"/>
            <ac:spMk id="73" creationId="{F367CCF1-BB1E-41CF-8499-94A870C33EFA}"/>
          </ac:spMkLst>
        </pc:spChg>
        <pc:picChg chg="del">
          <ac:chgData name="Michał Pyclik" userId="6d1d9512d460d1ef" providerId="LiveId" clId="{D4423BDE-5C7E-4505-8DEC-4C01CDB5BB46}" dt="2021-02-20T10:31:06.383" v="1612" actId="478"/>
          <ac:picMkLst>
            <pc:docMk/>
            <pc:sldMk cId="430154297" sldId="276"/>
            <ac:picMk id="1026" creationId="{09AC5C19-E239-42D1-A630-81F3147C18F3}"/>
          </ac:picMkLst>
        </pc:picChg>
        <pc:picChg chg="add mod">
          <ac:chgData name="Michał Pyclik" userId="6d1d9512d460d1ef" providerId="LiveId" clId="{D4423BDE-5C7E-4505-8DEC-4C01CDB5BB46}" dt="2021-02-20T10:31:10.955" v="1614" actId="26606"/>
          <ac:picMkLst>
            <pc:docMk/>
            <pc:sldMk cId="430154297" sldId="276"/>
            <ac:picMk id="3074" creationId="{C4D4FB30-9CBF-4869-8784-C753A53D2D4A}"/>
          </ac:picMkLst>
        </pc:picChg>
      </pc:sldChg>
      <pc:sldChg chg="delSp modSp add mod">
        <pc:chgData name="Michał Pyclik" userId="6d1d9512d460d1ef" providerId="LiveId" clId="{D4423BDE-5C7E-4505-8DEC-4C01CDB5BB46}" dt="2021-02-20T11:01:26.448" v="2824"/>
        <pc:sldMkLst>
          <pc:docMk/>
          <pc:sldMk cId="926939543" sldId="277"/>
        </pc:sldMkLst>
        <pc:spChg chg="del mod">
          <ac:chgData name="Michał Pyclik" userId="6d1d9512d460d1ef" providerId="LiveId" clId="{D4423BDE-5C7E-4505-8DEC-4C01CDB5BB46}" dt="2021-02-20T11:00:53.305" v="2819" actId="478"/>
          <ac:spMkLst>
            <pc:docMk/>
            <pc:sldMk cId="926939543" sldId="277"/>
            <ac:spMk id="2" creationId="{CAF01737-518B-4FF8-9E90-5C43C3F3688A}"/>
          </ac:spMkLst>
        </pc:spChg>
        <pc:spChg chg="mod">
          <ac:chgData name="Michał Pyclik" userId="6d1d9512d460d1ef" providerId="LiveId" clId="{D4423BDE-5C7E-4505-8DEC-4C01CDB5BB46}" dt="2021-02-20T11:01:26.448" v="2824"/>
          <ac:spMkLst>
            <pc:docMk/>
            <pc:sldMk cId="926939543" sldId="277"/>
            <ac:spMk id="3" creationId="{1436EBC3-D4D5-4A89-9B48-F7A4500A65B7}"/>
          </ac:spMkLst>
        </pc:spChg>
      </pc:sldChg>
      <pc:sldChg chg="modSp add mod">
        <pc:chgData name="Michał Pyclik" userId="6d1d9512d460d1ef" providerId="LiveId" clId="{D4423BDE-5C7E-4505-8DEC-4C01CDB5BB46}" dt="2021-02-20T11:02:49.009" v="2828"/>
        <pc:sldMkLst>
          <pc:docMk/>
          <pc:sldMk cId="376234910" sldId="278"/>
        </pc:sldMkLst>
        <pc:spChg chg="mod">
          <ac:chgData name="Michał Pyclik" userId="6d1d9512d460d1ef" providerId="LiveId" clId="{D4423BDE-5C7E-4505-8DEC-4C01CDB5BB46}" dt="2021-02-20T11:02:49.009" v="2828"/>
          <ac:spMkLst>
            <pc:docMk/>
            <pc:sldMk cId="376234910" sldId="278"/>
            <ac:spMk id="3" creationId="{1436EBC3-D4D5-4A89-9B48-F7A4500A65B7}"/>
          </ac:spMkLst>
        </pc:spChg>
      </pc:sldChg>
      <pc:sldChg chg="add">
        <pc:chgData name="Michał Pyclik" userId="6d1d9512d460d1ef" providerId="LiveId" clId="{D4423BDE-5C7E-4505-8DEC-4C01CDB5BB46}" dt="2021-02-20T11:03:51.685" v="2829"/>
        <pc:sldMkLst>
          <pc:docMk/>
          <pc:sldMk cId="149354650" sldId="279"/>
        </pc:sldMkLst>
      </pc:sldChg>
      <pc:sldChg chg="modSp add mod">
        <pc:chgData name="Michał Pyclik" userId="6d1d9512d460d1ef" providerId="LiveId" clId="{D4423BDE-5C7E-4505-8DEC-4C01CDB5BB46}" dt="2021-02-20T11:08:51.393" v="2902" actId="27636"/>
        <pc:sldMkLst>
          <pc:docMk/>
          <pc:sldMk cId="1549052673" sldId="280"/>
        </pc:sldMkLst>
        <pc:spChg chg="mod">
          <ac:chgData name="Michał Pyclik" userId="6d1d9512d460d1ef" providerId="LiveId" clId="{D4423BDE-5C7E-4505-8DEC-4C01CDB5BB46}" dt="2021-02-20T11:08:51.393" v="2902" actId="27636"/>
          <ac:spMkLst>
            <pc:docMk/>
            <pc:sldMk cId="1549052673" sldId="280"/>
            <ac:spMk id="3" creationId="{1436EBC3-D4D5-4A89-9B48-F7A4500A65B7}"/>
          </ac:spMkLst>
        </pc:spChg>
      </pc:sldChg>
      <pc:sldChg chg="addSp delSp modSp add mod setBg setClrOvrMap delDesignElem">
        <pc:chgData name="Michał Pyclik" userId="6d1d9512d460d1ef" providerId="LiveId" clId="{D4423BDE-5C7E-4505-8DEC-4C01CDB5BB46}" dt="2021-02-20T11:10:07.524" v="2928" actId="1076"/>
        <pc:sldMkLst>
          <pc:docMk/>
          <pc:sldMk cId="93758974" sldId="281"/>
        </pc:sldMkLst>
        <pc:spChg chg="mod">
          <ac:chgData name="Michał Pyclik" userId="6d1d9512d460d1ef" providerId="LiveId" clId="{D4423BDE-5C7E-4505-8DEC-4C01CDB5BB46}" dt="2021-02-20T11:10:06.361" v="2927" actId="403"/>
          <ac:spMkLst>
            <pc:docMk/>
            <pc:sldMk cId="93758974" sldId="281"/>
            <ac:spMk id="3" creationId="{1436EBC3-D4D5-4A89-9B48-F7A4500A65B7}"/>
          </ac:spMkLst>
        </pc:spChg>
        <pc:spChg chg="add">
          <ac:chgData name="Michał Pyclik" userId="6d1d9512d460d1ef" providerId="LiveId" clId="{D4423BDE-5C7E-4505-8DEC-4C01CDB5BB46}" dt="2021-02-20T11:09:57.246" v="2923" actId="26606"/>
          <ac:spMkLst>
            <pc:docMk/>
            <pc:sldMk cId="93758974" sldId="281"/>
            <ac:spMk id="71" creationId="{1BB56EB9-078F-4952-AC1F-149C7A0AE4D5}"/>
          </ac:spMkLst>
        </pc:spChg>
        <pc:spChg chg="add">
          <ac:chgData name="Michał Pyclik" userId="6d1d9512d460d1ef" providerId="LiveId" clId="{D4423BDE-5C7E-4505-8DEC-4C01CDB5BB46}" dt="2021-02-20T11:09:57.246" v="2923" actId="26606"/>
          <ac:spMkLst>
            <pc:docMk/>
            <pc:sldMk cId="93758974" sldId="281"/>
            <ac:spMk id="73" creationId="{D3772EE4-ED5E-4D3A-A306-B22CF866786D}"/>
          </ac:spMkLst>
        </pc:spChg>
        <pc:spChg chg="add">
          <ac:chgData name="Michał Pyclik" userId="6d1d9512d460d1ef" providerId="LiveId" clId="{D4423BDE-5C7E-4505-8DEC-4C01CDB5BB46}" dt="2021-02-20T11:09:57.246" v="2923" actId="26606"/>
          <ac:spMkLst>
            <pc:docMk/>
            <pc:sldMk cId="93758974" sldId="281"/>
            <ac:spMk id="75" creationId="{10058680-D07C-4893-B2B7-91543F18AB32}"/>
          </ac:spMkLst>
        </pc:spChg>
        <pc:spChg chg="add">
          <ac:chgData name="Michał Pyclik" userId="6d1d9512d460d1ef" providerId="LiveId" clId="{D4423BDE-5C7E-4505-8DEC-4C01CDB5BB46}" dt="2021-02-20T11:09:57.246" v="2923" actId="26606"/>
          <ac:spMkLst>
            <pc:docMk/>
            <pc:sldMk cId="93758974" sldId="281"/>
            <ac:spMk id="77" creationId="{7B42427A-0A1F-4A55-8705-D9179F1E0CFB}"/>
          </ac:spMkLst>
        </pc:spChg>
        <pc:spChg chg="add">
          <ac:chgData name="Michał Pyclik" userId="6d1d9512d460d1ef" providerId="LiveId" clId="{D4423BDE-5C7E-4505-8DEC-4C01CDB5BB46}" dt="2021-02-20T11:09:57.246" v="2923" actId="26606"/>
          <ac:spMkLst>
            <pc:docMk/>
            <pc:sldMk cId="93758974" sldId="281"/>
            <ac:spMk id="79" creationId="{EE54A6FE-D8CB-48A3-900B-053D4EBD3B85}"/>
          </ac:spMkLst>
        </pc:spChg>
        <pc:spChg chg="del">
          <ac:chgData name="Michał Pyclik" userId="6d1d9512d460d1ef" providerId="LiveId" clId="{D4423BDE-5C7E-4505-8DEC-4C01CDB5BB46}" dt="2021-02-20T11:09:09.069" v="2904"/>
          <ac:spMkLst>
            <pc:docMk/>
            <pc:sldMk cId="93758974" sldId="281"/>
            <ac:spMk id="135" creationId="{504BED40-EAF7-4E55-AFF7-2CD840EBD3AA}"/>
          </ac:spMkLst>
        </pc:spChg>
        <pc:spChg chg="del">
          <ac:chgData name="Michał Pyclik" userId="6d1d9512d460d1ef" providerId="LiveId" clId="{D4423BDE-5C7E-4505-8DEC-4C01CDB5BB46}" dt="2021-02-20T11:09:09.069" v="2904"/>
          <ac:spMkLst>
            <pc:docMk/>
            <pc:sldMk cId="93758974" sldId="281"/>
            <ac:spMk id="137" creationId="{F367CCF1-BB1E-41CF-8499-94A870C33EFA}"/>
          </ac:spMkLst>
        </pc:spChg>
        <pc:picChg chg="del">
          <ac:chgData name="Michał Pyclik" userId="6d1d9512d460d1ef" providerId="LiveId" clId="{D4423BDE-5C7E-4505-8DEC-4C01CDB5BB46}" dt="2021-02-20T11:09:53.705" v="2921" actId="478"/>
          <ac:picMkLst>
            <pc:docMk/>
            <pc:sldMk cId="93758974" sldId="281"/>
            <ac:picMk id="4098" creationId="{D07AB93E-B541-4BE0-A16D-5CEE9DAD6672}"/>
          </ac:picMkLst>
        </pc:picChg>
        <pc:picChg chg="add mod">
          <ac:chgData name="Michał Pyclik" userId="6d1d9512d460d1ef" providerId="LiveId" clId="{D4423BDE-5C7E-4505-8DEC-4C01CDB5BB46}" dt="2021-02-20T11:10:07.524" v="2928" actId="1076"/>
          <ac:picMkLst>
            <pc:docMk/>
            <pc:sldMk cId="93758974" sldId="281"/>
            <ac:picMk id="5122" creationId="{E06B4B83-DD9C-4203-91ED-54F4D1D18C02}"/>
          </ac:picMkLst>
        </pc:picChg>
      </pc:sldChg>
      <pc:sldChg chg="addSp delSp modSp add mod setBg setClrOvrMap delDesignElem">
        <pc:chgData name="Michał Pyclik" userId="6d1d9512d460d1ef" providerId="LiveId" clId="{D4423BDE-5C7E-4505-8DEC-4C01CDB5BB46}" dt="2021-02-20T11:11:35.195" v="2958" actId="6549"/>
        <pc:sldMkLst>
          <pc:docMk/>
          <pc:sldMk cId="1176418641" sldId="282"/>
        </pc:sldMkLst>
        <pc:spChg chg="mod ord">
          <ac:chgData name="Michał Pyclik" userId="6d1d9512d460d1ef" providerId="LiveId" clId="{D4423BDE-5C7E-4505-8DEC-4C01CDB5BB46}" dt="2021-02-20T11:11:35.195" v="2958" actId="6549"/>
          <ac:spMkLst>
            <pc:docMk/>
            <pc:sldMk cId="1176418641" sldId="282"/>
            <ac:spMk id="3" creationId="{1436EBC3-D4D5-4A89-9B48-F7A4500A65B7}"/>
          </ac:spMkLst>
        </pc:spChg>
        <pc:spChg chg="del">
          <ac:chgData name="Michał Pyclik" userId="6d1d9512d460d1ef" providerId="LiveId" clId="{D4423BDE-5C7E-4505-8DEC-4C01CDB5BB46}" dt="2021-02-20T11:10:30.087" v="2933"/>
          <ac:spMkLst>
            <pc:docMk/>
            <pc:sldMk cId="1176418641" sldId="282"/>
            <ac:spMk id="71" creationId="{1BB56EB9-078F-4952-AC1F-149C7A0AE4D5}"/>
          </ac:spMkLst>
        </pc:spChg>
        <pc:spChg chg="del">
          <ac:chgData name="Michał Pyclik" userId="6d1d9512d460d1ef" providerId="LiveId" clId="{D4423BDE-5C7E-4505-8DEC-4C01CDB5BB46}" dt="2021-02-20T11:10:30.087" v="2933"/>
          <ac:spMkLst>
            <pc:docMk/>
            <pc:sldMk cId="1176418641" sldId="282"/>
            <ac:spMk id="73" creationId="{D3772EE4-ED5E-4D3A-A306-B22CF866786D}"/>
          </ac:spMkLst>
        </pc:spChg>
        <pc:spChg chg="del">
          <ac:chgData name="Michał Pyclik" userId="6d1d9512d460d1ef" providerId="LiveId" clId="{D4423BDE-5C7E-4505-8DEC-4C01CDB5BB46}" dt="2021-02-20T11:10:30.087" v="2933"/>
          <ac:spMkLst>
            <pc:docMk/>
            <pc:sldMk cId="1176418641" sldId="282"/>
            <ac:spMk id="75" creationId="{10058680-D07C-4893-B2B7-91543F18AB32}"/>
          </ac:spMkLst>
        </pc:spChg>
        <pc:spChg chg="del">
          <ac:chgData name="Michał Pyclik" userId="6d1d9512d460d1ef" providerId="LiveId" clId="{D4423BDE-5C7E-4505-8DEC-4C01CDB5BB46}" dt="2021-02-20T11:10:30.087" v="2933"/>
          <ac:spMkLst>
            <pc:docMk/>
            <pc:sldMk cId="1176418641" sldId="282"/>
            <ac:spMk id="77" creationId="{7B42427A-0A1F-4A55-8705-D9179F1E0CFB}"/>
          </ac:spMkLst>
        </pc:spChg>
        <pc:spChg chg="del">
          <ac:chgData name="Michał Pyclik" userId="6d1d9512d460d1ef" providerId="LiveId" clId="{D4423BDE-5C7E-4505-8DEC-4C01CDB5BB46}" dt="2021-02-20T11:10:30.087" v="2933"/>
          <ac:spMkLst>
            <pc:docMk/>
            <pc:sldMk cId="1176418641" sldId="282"/>
            <ac:spMk id="79" creationId="{EE54A6FE-D8CB-48A3-900B-053D4EBD3B85}"/>
          </ac:spMkLst>
        </pc:spChg>
        <pc:spChg chg="add del">
          <ac:chgData name="Michał Pyclik" userId="6d1d9512d460d1ef" providerId="LiveId" clId="{D4423BDE-5C7E-4505-8DEC-4C01CDB5BB46}" dt="2021-02-20T11:11:21.943" v="2948" actId="26606"/>
          <ac:spMkLst>
            <pc:docMk/>
            <pc:sldMk cId="1176418641" sldId="282"/>
            <ac:spMk id="6148" creationId="{1BB56EB9-078F-4952-AC1F-149C7A0AE4D5}"/>
          </ac:spMkLst>
        </pc:spChg>
        <pc:spChg chg="add del">
          <ac:chgData name="Michał Pyclik" userId="6d1d9512d460d1ef" providerId="LiveId" clId="{D4423BDE-5C7E-4505-8DEC-4C01CDB5BB46}" dt="2021-02-20T11:11:21.943" v="2948" actId="26606"/>
          <ac:spMkLst>
            <pc:docMk/>
            <pc:sldMk cId="1176418641" sldId="282"/>
            <ac:spMk id="6149" creationId="{D3772EE4-ED5E-4D3A-A306-B22CF866786D}"/>
          </ac:spMkLst>
        </pc:spChg>
        <pc:spChg chg="add del">
          <ac:chgData name="Michał Pyclik" userId="6d1d9512d460d1ef" providerId="LiveId" clId="{D4423BDE-5C7E-4505-8DEC-4C01CDB5BB46}" dt="2021-02-20T11:11:21.943" v="2948" actId="26606"/>
          <ac:spMkLst>
            <pc:docMk/>
            <pc:sldMk cId="1176418641" sldId="282"/>
            <ac:spMk id="6150" creationId="{10058680-D07C-4893-B2B7-91543F18AB32}"/>
          </ac:spMkLst>
        </pc:spChg>
        <pc:spChg chg="add del">
          <ac:chgData name="Michał Pyclik" userId="6d1d9512d460d1ef" providerId="LiveId" clId="{D4423BDE-5C7E-4505-8DEC-4C01CDB5BB46}" dt="2021-02-20T11:11:21.943" v="2948" actId="26606"/>
          <ac:spMkLst>
            <pc:docMk/>
            <pc:sldMk cId="1176418641" sldId="282"/>
            <ac:spMk id="6151" creationId="{7B42427A-0A1F-4A55-8705-D9179F1E0CFB}"/>
          </ac:spMkLst>
        </pc:spChg>
        <pc:spChg chg="add del">
          <ac:chgData name="Michał Pyclik" userId="6d1d9512d460d1ef" providerId="LiveId" clId="{D4423BDE-5C7E-4505-8DEC-4C01CDB5BB46}" dt="2021-02-20T11:11:21.943" v="2948" actId="26606"/>
          <ac:spMkLst>
            <pc:docMk/>
            <pc:sldMk cId="1176418641" sldId="282"/>
            <ac:spMk id="6152" creationId="{EE54A6FE-D8CB-48A3-900B-053D4EBD3B85}"/>
          </ac:spMkLst>
        </pc:spChg>
        <pc:spChg chg="add">
          <ac:chgData name="Michał Pyclik" userId="6d1d9512d460d1ef" providerId="LiveId" clId="{D4423BDE-5C7E-4505-8DEC-4C01CDB5BB46}" dt="2021-02-20T11:11:21.954" v="2949" actId="26606"/>
          <ac:spMkLst>
            <pc:docMk/>
            <pc:sldMk cId="1176418641" sldId="282"/>
            <ac:spMk id="6154" creationId="{88C97474-5879-4DB5-B4F3-F0357104BC8E}"/>
          </ac:spMkLst>
        </pc:spChg>
        <pc:spChg chg="add">
          <ac:chgData name="Michał Pyclik" userId="6d1d9512d460d1ef" providerId="LiveId" clId="{D4423BDE-5C7E-4505-8DEC-4C01CDB5BB46}" dt="2021-02-20T11:11:21.954" v="2949" actId="26606"/>
          <ac:spMkLst>
            <pc:docMk/>
            <pc:sldMk cId="1176418641" sldId="282"/>
            <ac:spMk id="6155" creationId="{9831CBB7-4817-4B54-A7F9-0AE2D0C47870}"/>
          </ac:spMkLst>
        </pc:spChg>
        <pc:spChg chg="add">
          <ac:chgData name="Michał Pyclik" userId="6d1d9512d460d1ef" providerId="LiveId" clId="{D4423BDE-5C7E-4505-8DEC-4C01CDB5BB46}" dt="2021-02-20T11:11:21.954" v="2949" actId="26606"/>
          <ac:spMkLst>
            <pc:docMk/>
            <pc:sldMk cId="1176418641" sldId="282"/>
            <ac:spMk id="6156" creationId="{96BC321D-B05F-4857-8880-97F61B9B7858}"/>
          </ac:spMkLst>
        </pc:spChg>
        <pc:picChg chg="del">
          <ac:chgData name="Michał Pyclik" userId="6d1d9512d460d1ef" providerId="LiveId" clId="{D4423BDE-5C7E-4505-8DEC-4C01CDB5BB46}" dt="2021-02-20T11:11:08.570" v="2945" actId="478"/>
          <ac:picMkLst>
            <pc:docMk/>
            <pc:sldMk cId="1176418641" sldId="282"/>
            <ac:picMk id="5122" creationId="{E06B4B83-DD9C-4203-91ED-54F4D1D18C02}"/>
          </ac:picMkLst>
        </pc:picChg>
        <pc:picChg chg="add mod">
          <ac:chgData name="Michał Pyclik" userId="6d1d9512d460d1ef" providerId="LiveId" clId="{D4423BDE-5C7E-4505-8DEC-4C01CDB5BB46}" dt="2021-02-20T11:11:21.954" v="2949" actId="26606"/>
          <ac:picMkLst>
            <pc:docMk/>
            <pc:sldMk cId="1176418641" sldId="282"/>
            <ac:picMk id="6146" creationId="{DBD219FD-A896-47CA-817B-3584BB62B3DD}"/>
          </ac:picMkLst>
        </pc:picChg>
      </pc:sldChg>
      <pc:sldChg chg="delSp add del setBg delDesignElem">
        <pc:chgData name="Michał Pyclik" userId="6d1d9512d460d1ef" providerId="LiveId" clId="{D4423BDE-5C7E-4505-8DEC-4C01CDB5BB46}" dt="2021-02-20T11:10:27.353" v="2931" actId="47"/>
        <pc:sldMkLst>
          <pc:docMk/>
          <pc:sldMk cId="3492361371" sldId="282"/>
        </pc:sldMkLst>
        <pc:spChg chg="del">
          <ac:chgData name="Michał Pyclik" userId="6d1d9512d460d1ef" providerId="LiveId" clId="{D4423BDE-5C7E-4505-8DEC-4C01CDB5BB46}" dt="2021-02-20T11:10:12.610" v="2930"/>
          <ac:spMkLst>
            <pc:docMk/>
            <pc:sldMk cId="3492361371" sldId="282"/>
            <ac:spMk id="71" creationId="{1BB56EB9-078F-4952-AC1F-149C7A0AE4D5}"/>
          </ac:spMkLst>
        </pc:spChg>
        <pc:spChg chg="del">
          <ac:chgData name="Michał Pyclik" userId="6d1d9512d460d1ef" providerId="LiveId" clId="{D4423BDE-5C7E-4505-8DEC-4C01CDB5BB46}" dt="2021-02-20T11:10:12.610" v="2930"/>
          <ac:spMkLst>
            <pc:docMk/>
            <pc:sldMk cId="3492361371" sldId="282"/>
            <ac:spMk id="73" creationId="{D3772EE4-ED5E-4D3A-A306-B22CF866786D}"/>
          </ac:spMkLst>
        </pc:spChg>
        <pc:spChg chg="del">
          <ac:chgData name="Michał Pyclik" userId="6d1d9512d460d1ef" providerId="LiveId" clId="{D4423BDE-5C7E-4505-8DEC-4C01CDB5BB46}" dt="2021-02-20T11:10:12.610" v="2930"/>
          <ac:spMkLst>
            <pc:docMk/>
            <pc:sldMk cId="3492361371" sldId="282"/>
            <ac:spMk id="75" creationId="{10058680-D07C-4893-B2B7-91543F18AB32}"/>
          </ac:spMkLst>
        </pc:spChg>
        <pc:spChg chg="del">
          <ac:chgData name="Michał Pyclik" userId="6d1d9512d460d1ef" providerId="LiveId" clId="{D4423BDE-5C7E-4505-8DEC-4C01CDB5BB46}" dt="2021-02-20T11:10:12.610" v="2930"/>
          <ac:spMkLst>
            <pc:docMk/>
            <pc:sldMk cId="3492361371" sldId="282"/>
            <ac:spMk id="77" creationId="{7B42427A-0A1F-4A55-8705-D9179F1E0CFB}"/>
          </ac:spMkLst>
        </pc:spChg>
        <pc:spChg chg="del">
          <ac:chgData name="Michał Pyclik" userId="6d1d9512d460d1ef" providerId="LiveId" clId="{D4423BDE-5C7E-4505-8DEC-4C01CDB5BB46}" dt="2021-02-20T11:10:12.610" v="2930"/>
          <ac:spMkLst>
            <pc:docMk/>
            <pc:sldMk cId="3492361371" sldId="282"/>
            <ac:spMk id="79" creationId="{EE54A6FE-D8CB-48A3-900B-053D4EBD3B85}"/>
          </ac:spMkLst>
        </pc:spChg>
      </pc:sldChg>
      <pc:sldChg chg="addSp delSp add del setBg delDesignElem">
        <pc:chgData name="Michał Pyclik" userId="6d1d9512d460d1ef" providerId="LiveId" clId="{D4423BDE-5C7E-4505-8DEC-4C01CDB5BB46}" dt="2021-02-20T11:10:33.952" v="2936"/>
        <pc:sldMkLst>
          <pc:docMk/>
          <pc:sldMk cId="310700550" sldId="283"/>
        </pc:sldMkLst>
        <pc:spChg chg="add del">
          <ac:chgData name="Michał Pyclik" userId="6d1d9512d460d1ef" providerId="LiveId" clId="{D4423BDE-5C7E-4505-8DEC-4C01CDB5BB46}" dt="2021-02-20T11:10:33.952" v="2936"/>
          <ac:spMkLst>
            <pc:docMk/>
            <pc:sldMk cId="310700550" sldId="283"/>
            <ac:spMk id="71" creationId="{1BB56EB9-078F-4952-AC1F-149C7A0AE4D5}"/>
          </ac:spMkLst>
        </pc:spChg>
        <pc:spChg chg="add del">
          <ac:chgData name="Michał Pyclik" userId="6d1d9512d460d1ef" providerId="LiveId" clId="{D4423BDE-5C7E-4505-8DEC-4C01CDB5BB46}" dt="2021-02-20T11:10:33.952" v="2936"/>
          <ac:spMkLst>
            <pc:docMk/>
            <pc:sldMk cId="310700550" sldId="283"/>
            <ac:spMk id="73" creationId="{D3772EE4-ED5E-4D3A-A306-B22CF866786D}"/>
          </ac:spMkLst>
        </pc:spChg>
        <pc:spChg chg="add del">
          <ac:chgData name="Michał Pyclik" userId="6d1d9512d460d1ef" providerId="LiveId" clId="{D4423BDE-5C7E-4505-8DEC-4C01CDB5BB46}" dt="2021-02-20T11:10:33.952" v="2936"/>
          <ac:spMkLst>
            <pc:docMk/>
            <pc:sldMk cId="310700550" sldId="283"/>
            <ac:spMk id="75" creationId="{10058680-D07C-4893-B2B7-91543F18AB32}"/>
          </ac:spMkLst>
        </pc:spChg>
        <pc:spChg chg="add del">
          <ac:chgData name="Michał Pyclik" userId="6d1d9512d460d1ef" providerId="LiveId" clId="{D4423BDE-5C7E-4505-8DEC-4C01CDB5BB46}" dt="2021-02-20T11:10:33.952" v="2936"/>
          <ac:spMkLst>
            <pc:docMk/>
            <pc:sldMk cId="310700550" sldId="283"/>
            <ac:spMk id="77" creationId="{7B42427A-0A1F-4A55-8705-D9179F1E0CFB}"/>
          </ac:spMkLst>
        </pc:spChg>
        <pc:spChg chg="add del">
          <ac:chgData name="Michał Pyclik" userId="6d1d9512d460d1ef" providerId="LiveId" clId="{D4423BDE-5C7E-4505-8DEC-4C01CDB5BB46}" dt="2021-02-20T11:10:33.952" v="2936"/>
          <ac:spMkLst>
            <pc:docMk/>
            <pc:sldMk cId="310700550" sldId="283"/>
            <ac:spMk id="79" creationId="{EE54A6FE-D8CB-48A3-900B-053D4EBD3B85}"/>
          </ac:spMkLst>
        </pc:spChg>
      </pc:sldChg>
    </pc:docChg>
  </pc:docChgLst>
  <pc:docChgLst>
    <pc:chgData name="Michał Pyclik" userId="6d1d9512d460d1ef" providerId="LiveId" clId="{F8A3673C-5DBA-4535-A294-4B24266F0B70}"/>
    <pc:docChg chg="undo custSel addSld modSld">
      <pc:chgData name="Michał Pyclik" userId="6d1d9512d460d1ef" providerId="LiveId" clId="{F8A3673C-5DBA-4535-A294-4B24266F0B70}" dt="2021-02-20T09:51:53.796" v="281" actId="27636"/>
      <pc:docMkLst>
        <pc:docMk/>
      </pc:docMkLst>
      <pc:sldChg chg="addSp delSp modSp add mod setBg delDesignElem">
        <pc:chgData name="Michał Pyclik" userId="6d1d9512d460d1ef" providerId="LiveId" clId="{F8A3673C-5DBA-4535-A294-4B24266F0B70}" dt="2021-02-20T09:47:19.032" v="138" actId="26606"/>
        <pc:sldMkLst>
          <pc:docMk/>
          <pc:sldMk cId="2307278001" sldId="272"/>
        </pc:sldMkLst>
        <pc:spChg chg="mod or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3" creationId="{1436EBC3-D4D5-4A89-9B48-F7A4500A65B7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1" creationId="{1BB56EB9-078F-4952-AC1F-149C7A0AE4D5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3" creationId="{10058680-D07C-4893-B2B7-91543F18AB32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5" creationId="{7B42427A-0A1F-4A55-8705-D9179F1E0CFB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7" creationId="{EE54A6FE-D8CB-48A3-900B-053D4EBD3B8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2" creationId="{1BB56EB9-078F-4952-AC1F-149C7A0AE4D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3" creationId="{10058680-D07C-4893-B2B7-91543F18AB32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5" creationId="{EE54A6FE-D8CB-48A3-900B-053D4EBD3B8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3079" creationId="{7B42427A-0A1F-4A55-8705-D9179F1E0CFB}"/>
          </ac:spMkLst>
        </pc:spChg>
        <pc:picChg chg="add mod">
          <ac:chgData name="Michał Pyclik" userId="6d1d9512d460d1ef" providerId="LiveId" clId="{F8A3673C-5DBA-4535-A294-4B24266F0B70}" dt="2021-02-20T09:47:19.032" v="138" actId="26606"/>
          <ac:picMkLst>
            <pc:docMk/>
            <pc:sldMk cId="2307278001" sldId="272"/>
            <ac:picMk id="1026" creationId="{DB952018-6E23-4640-B375-E7F500BF708B}"/>
          </ac:picMkLst>
        </pc:picChg>
        <pc:picChg chg="del">
          <ac:chgData name="Michał Pyclik" userId="6d1d9512d460d1ef" providerId="LiveId" clId="{F8A3673C-5DBA-4535-A294-4B24266F0B70}" dt="2021-02-20T09:47:15.594" v="136" actId="478"/>
          <ac:picMkLst>
            <pc:docMk/>
            <pc:sldMk cId="2307278001" sldId="272"/>
            <ac:picMk id="3074" creationId="{09E86D1F-260B-41F1-A63B-F4AF707F5E85}"/>
          </ac:picMkLst>
        </pc:picChg>
      </pc:sldChg>
      <pc:sldChg chg="addSp delSp modSp add mod setBg delDesignElem">
        <pc:chgData name="Michał Pyclik" userId="6d1d9512d460d1ef" providerId="LiveId" clId="{F8A3673C-5DBA-4535-A294-4B24266F0B70}" dt="2021-02-20T09:51:46.944" v="276" actId="27636"/>
        <pc:sldMkLst>
          <pc:docMk/>
          <pc:sldMk cId="3796038916" sldId="273"/>
        </pc:sldMkLst>
        <pc:spChg chg="mod">
          <ac:chgData name="Michał Pyclik" userId="6d1d9512d460d1ef" providerId="LiveId" clId="{F8A3673C-5DBA-4535-A294-4B24266F0B70}" dt="2021-02-20T09:51:46.944" v="276" actId="27636"/>
          <ac:spMkLst>
            <pc:docMk/>
            <pc:sldMk cId="3796038916" sldId="273"/>
            <ac:spMk id="3" creationId="{1436EBC3-D4D5-4A89-9B48-F7A4500A65B7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1" creationId="{1BB56EB9-078F-4952-AC1F-149C7A0AE4D5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3" creationId="{10058680-D07C-4893-B2B7-91543F18AB32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5" creationId="{7B42427A-0A1F-4A55-8705-D9179F1E0CFB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7" creationId="{EE54A6FE-D8CB-48A3-900B-053D4EBD3B85}"/>
          </ac:spMkLst>
        </pc:spChg>
        <pc:picChg chg="add mod">
          <ac:chgData name="Michał Pyclik" userId="6d1d9512d460d1ef" providerId="LiveId" clId="{F8A3673C-5DBA-4535-A294-4B24266F0B70}" dt="2021-02-20T09:50:22.304" v="171"/>
          <ac:picMkLst>
            <pc:docMk/>
            <pc:sldMk cId="3796038916" sldId="273"/>
            <ac:picMk id="9" creationId="{7B41E9B5-F127-45ED-926D-7B1A52922E09}"/>
          </ac:picMkLst>
        </pc:picChg>
        <pc:picChg chg="del">
          <ac:chgData name="Michał Pyclik" userId="6d1d9512d460d1ef" providerId="LiveId" clId="{F8A3673C-5DBA-4535-A294-4B24266F0B70}" dt="2021-02-20T09:50:22.048" v="170" actId="478"/>
          <ac:picMkLst>
            <pc:docMk/>
            <pc:sldMk cId="3796038916" sldId="273"/>
            <ac:picMk id="1026" creationId="{DB952018-6E23-4640-B375-E7F500BF708B}"/>
          </ac:picMkLst>
        </pc:picChg>
      </pc:sldChg>
      <pc:sldChg chg="addSp delSp modSp add mod setBg">
        <pc:chgData name="Michał Pyclik" userId="6d1d9512d460d1ef" providerId="LiveId" clId="{F8A3673C-5DBA-4535-A294-4B24266F0B70}" dt="2021-02-20T09:51:53.796" v="281" actId="27636"/>
        <pc:sldMkLst>
          <pc:docMk/>
          <pc:sldMk cId="4198340864" sldId="274"/>
        </pc:sldMkLst>
        <pc:spChg chg="mod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2" creationId="{CAF01737-518B-4FF8-9E90-5C43C3F3688A}"/>
          </ac:spMkLst>
        </pc:spChg>
        <pc:spChg chg="mod ord">
          <ac:chgData name="Michał Pyclik" userId="6d1d9512d460d1ef" providerId="LiveId" clId="{F8A3673C-5DBA-4535-A294-4B24266F0B70}" dt="2021-02-20T09:51:53.796" v="281" actId="27636"/>
          <ac:spMkLst>
            <pc:docMk/>
            <pc:sldMk cId="4198340864" sldId="274"/>
            <ac:spMk id="3" creationId="{1436EBC3-D4D5-4A89-9B48-F7A4500A65B7}"/>
          </ac:spMkLst>
        </pc:spChg>
        <pc:spChg chg="add del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71" creationId="{504BED40-EAF7-4E55-AFF7-2CD840EBD3AA}"/>
          </ac:spMkLst>
        </pc:spChg>
        <pc:spChg chg="add del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73" creationId="{F367CCF1-BB1E-41CF-8499-94A870C33EFA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75" creationId="{7B42427A-0A1F-4A55-8705-D9179F1E0CFB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77" creationId="{EE54A6FE-D8CB-48A3-900B-053D4EBD3B85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38" creationId="{1BB56EB9-078F-4952-AC1F-149C7A0AE4D5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0" creationId="{10058680-D07C-4893-B2B7-91543F18AB32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2" creationId="{7B42427A-0A1F-4A55-8705-D9179F1E0CFB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4" creationId="{EE54A6FE-D8CB-48A3-900B-053D4EBD3B85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2052" creationId="{1BB56EB9-078F-4952-AC1F-149C7A0AE4D5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2053" creationId="{10058680-D07C-4893-B2B7-91543F18AB32}"/>
          </ac:spMkLst>
        </pc:spChg>
        <pc:picChg chg="add mod">
          <ac:chgData name="Michał Pyclik" userId="6d1d9512d460d1ef" providerId="LiveId" clId="{F8A3673C-5DBA-4535-A294-4B24266F0B70}" dt="2021-02-20T09:50:31.348" v="173" actId="26606"/>
          <ac:picMkLst>
            <pc:docMk/>
            <pc:sldMk cId="4198340864" sldId="274"/>
            <ac:picMk id="4" creationId="{F4466DDF-93B8-4A2F-8413-8F8A59DDC539}"/>
          </ac:picMkLst>
        </pc:picChg>
        <pc:picChg chg="del">
          <ac:chgData name="Michał Pyclik" userId="6d1d9512d460d1ef" providerId="LiveId" clId="{F8A3673C-5DBA-4535-A294-4B24266F0B70}" dt="2021-02-20T09:49:16.240" v="159" actId="478"/>
          <ac:picMkLst>
            <pc:docMk/>
            <pc:sldMk cId="4198340864" sldId="274"/>
            <ac:picMk id="1026" creationId="{DB952018-6E23-4640-B375-E7F500BF708B}"/>
          </ac:picMkLst>
        </pc:picChg>
        <pc:picChg chg="add del mod">
          <ac:chgData name="Michał Pyclik" userId="6d1d9512d460d1ef" providerId="LiveId" clId="{F8A3673C-5DBA-4535-A294-4B24266F0B70}" dt="2021-02-20T09:50:19.220" v="169" actId="21"/>
          <ac:picMkLst>
            <pc:docMk/>
            <pc:sldMk cId="4198340864" sldId="274"/>
            <ac:picMk id="2050" creationId="{9EE15002-DCB0-402B-BE24-430FFD2D80C5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279B688-0816-44FE-A1BE-515B518DED28}">
      <dgm:prSet phldrT="[Tekst]"/>
      <dgm:spPr/>
      <dgm:t>
        <a:bodyPr/>
        <a:lstStyle/>
        <a:p>
          <a:r>
            <a:rPr lang="pl-PL" dirty="0"/>
            <a:t>Organizacja</a:t>
          </a:r>
          <a:br>
            <a:rPr lang="pl-PL" dirty="0"/>
          </a:br>
          <a:r>
            <a:rPr lang="pl-PL" dirty="0"/>
            <a:t>2h</a:t>
          </a:r>
        </a:p>
      </dgm:t>
    </dgm:pt>
    <dgm:pt modelId="{DC03D81B-84DB-4957-BE36-34D03FC40D75}" type="parTrans" cxnId="{46C8E7E9-4153-4E7C-A8C1-F869852F983A}">
      <dgm:prSet/>
      <dgm:spPr/>
      <dgm:t>
        <a:bodyPr/>
        <a:lstStyle/>
        <a:p>
          <a:endParaRPr lang="pl-PL"/>
        </a:p>
      </dgm:t>
    </dgm:pt>
    <dgm:pt modelId="{C0BCAA3D-F094-4A7F-BFCD-338B1D8AF2D5}" type="sibTrans" cxnId="{46C8E7E9-4153-4E7C-A8C1-F869852F983A}">
      <dgm:prSet/>
      <dgm:spPr/>
      <dgm:t>
        <a:bodyPr/>
        <a:lstStyle/>
        <a:p>
          <a:endParaRPr lang="pl-PL"/>
        </a:p>
      </dgm:t>
    </dgm:pt>
    <dgm:pt modelId="{202AE7CE-E9AE-4FB8-9FFD-12BF07842B57}">
      <dgm:prSet phldrT="[Tekst]"/>
      <dgm:spPr/>
      <dgm:t>
        <a:bodyPr/>
        <a:lstStyle/>
        <a:p>
          <a:r>
            <a:rPr lang="pl-PL" dirty="0"/>
            <a:t>Podzielcie się 2 grupy i zapoznajcie z zadaniem.</a:t>
          </a:r>
        </a:p>
      </dgm:t>
    </dgm:pt>
    <dgm:pt modelId="{483C31B3-A626-4A61-B4C2-A196B27CFC18}" type="parTrans" cxnId="{DC6875B7-1707-4B1C-BAD1-6FAFE94E4E3D}">
      <dgm:prSet/>
      <dgm:spPr/>
      <dgm:t>
        <a:bodyPr/>
        <a:lstStyle/>
        <a:p>
          <a:endParaRPr lang="pl-PL"/>
        </a:p>
      </dgm:t>
    </dgm:pt>
    <dgm:pt modelId="{C2003AFC-BBAF-45F5-B655-5B46E7A5F592}" type="sibTrans" cxnId="{DC6875B7-1707-4B1C-BAD1-6FAFE94E4E3D}">
      <dgm:prSet/>
      <dgm:spPr/>
      <dgm:t>
        <a:bodyPr/>
        <a:lstStyle/>
        <a:p>
          <a:endParaRPr lang="pl-PL"/>
        </a:p>
      </dgm:t>
    </dgm:pt>
    <dgm:pt modelId="{B422BDDE-20BD-4ABA-8E00-946934571353}">
      <dgm:prSet phldrT="[Tekst]"/>
      <dgm:spPr/>
      <dgm:t>
        <a:bodyPr/>
        <a:lstStyle/>
        <a:p>
          <a:r>
            <a:rPr lang="pl-PL" dirty="0"/>
            <a:t>Informacje  2h</a:t>
          </a:r>
        </a:p>
      </dgm:t>
    </dgm:pt>
    <dgm:pt modelId="{EF81CFB4-B9B9-4131-9358-624C69CC043A}" type="parTrans" cxnId="{8116BFA2-29D7-4BF4-9297-AF8D1ACCF00A}">
      <dgm:prSet/>
      <dgm:spPr/>
      <dgm:t>
        <a:bodyPr/>
        <a:lstStyle/>
        <a:p>
          <a:endParaRPr lang="pl-PL"/>
        </a:p>
      </dgm:t>
    </dgm:pt>
    <dgm:pt modelId="{D3540E48-F506-4D33-AB57-0DB360352216}" type="sibTrans" cxnId="{8116BFA2-29D7-4BF4-9297-AF8D1ACCF00A}">
      <dgm:prSet/>
      <dgm:spPr/>
      <dgm:t>
        <a:bodyPr/>
        <a:lstStyle/>
        <a:p>
          <a:endParaRPr lang="pl-PL"/>
        </a:p>
      </dgm:t>
    </dgm:pt>
    <dgm:pt modelId="{0C6867D7-931A-47CF-AE63-5F37BD507410}">
      <dgm:prSet phldrT="[Tekst]"/>
      <dgm:spPr/>
      <dgm:t>
        <a:bodyPr/>
        <a:lstStyle/>
        <a:p>
          <a:r>
            <a:rPr lang="pl-PL" dirty="0"/>
            <a:t>Każda z grup niech wspólnie rozpocznie szukanie informacji niezbędnych</a:t>
          </a:r>
          <a:br>
            <a:rPr lang="pl-PL" dirty="0"/>
          </a:br>
          <a:r>
            <a:rPr lang="pl-PL" dirty="0"/>
            <a:t>do przygotowania prezentacji.</a:t>
          </a:r>
        </a:p>
      </dgm:t>
    </dgm:pt>
    <dgm:pt modelId="{E8F49570-6297-448E-87EB-E06CEB71B0C8}" type="parTrans" cxnId="{7D5B7707-784E-45BA-BB09-4E44ABED11CD}">
      <dgm:prSet/>
      <dgm:spPr/>
      <dgm:t>
        <a:bodyPr/>
        <a:lstStyle/>
        <a:p>
          <a:endParaRPr lang="pl-PL"/>
        </a:p>
      </dgm:t>
    </dgm:pt>
    <dgm:pt modelId="{8CC24039-F884-4296-B826-0752A519D6D5}" type="sibTrans" cxnId="{7D5B7707-784E-45BA-BB09-4E44ABED11CD}">
      <dgm:prSet/>
      <dgm:spPr/>
      <dgm:t>
        <a:bodyPr/>
        <a:lstStyle/>
        <a:p>
          <a:endParaRPr lang="pl-PL"/>
        </a:p>
      </dgm:t>
    </dgm:pt>
    <dgm:pt modelId="{CA9018F7-1711-479A-8482-77416F3A37F7}">
      <dgm:prSet phldrT="[Tekst]"/>
      <dgm:spPr/>
      <dgm:t>
        <a:bodyPr/>
        <a:lstStyle/>
        <a:p>
          <a:r>
            <a:rPr lang="pl-PL" dirty="0"/>
            <a:t>Prezentacja 4h</a:t>
          </a:r>
        </a:p>
      </dgm:t>
    </dgm:pt>
    <dgm:pt modelId="{A1260CD0-0D3D-48D6-8914-77446989C6B5}" type="parTrans" cxnId="{9A8B0F6C-AE20-419A-845C-C0A3A5A6EC8D}">
      <dgm:prSet/>
      <dgm:spPr/>
      <dgm:t>
        <a:bodyPr/>
        <a:lstStyle/>
        <a:p>
          <a:endParaRPr lang="pl-PL"/>
        </a:p>
      </dgm:t>
    </dgm:pt>
    <dgm:pt modelId="{637A7164-9CB5-47F7-8993-51E2C53BD439}" type="sibTrans" cxnId="{9A8B0F6C-AE20-419A-845C-C0A3A5A6EC8D}">
      <dgm:prSet/>
      <dgm:spPr/>
      <dgm:t>
        <a:bodyPr/>
        <a:lstStyle/>
        <a:p>
          <a:endParaRPr lang="pl-PL"/>
        </a:p>
      </dgm:t>
    </dgm:pt>
    <dgm:pt modelId="{F7E82CA5-64E9-4065-9487-43ADB58B6D48}">
      <dgm:prSet phldrT="[Tekst]"/>
      <dgm:spPr/>
      <dgm:t>
        <a:bodyPr/>
        <a:lstStyle/>
        <a:p>
          <a:r>
            <a:rPr lang="pl-PL" dirty="0"/>
            <a:t>Niech każda z grup przygotuj prezentację</a:t>
          </a:r>
        </a:p>
      </dgm:t>
    </dgm:pt>
    <dgm:pt modelId="{4F44FE7F-CA51-4817-A95E-9297BC878D6A}" type="parTrans" cxnId="{951FB53C-AFF8-4038-914C-85A80E754D1D}">
      <dgm:prSet/>
      <dgm:spPr/>
      <dgm:t>
        <a:bodyPr/>
        <a:lstStyle/>
        <a:p>
          <a:endParaRPr lang="pl-PL"/>
        </a:p>
      </dgm:t>
    </dgm:pt>
    <dgm:pt modelId="{6E4CAB44-DABE-4A9D-8111-877598206E96}" type="sibTrans" cxnId="{951FB53C-AFF8-4038-914C-85A80E754D1D}">
      <dgm:prSet/>
      <dgm:spPr/>
      <dgm:t>
        <a:bodyPr/>
        <a:lstStyle/>
        <a:p>
          <a:endParaRPr lang="pl-PL"/>
        </a:p>
      </dgm:t>
    </dgm:pt>
    <dgm:pt modelId="{74E1761D-1522-467B-8ABB-33BA41F55106}">
      <dgm:prSet phldrT="[Tekst]"/>
      <dgm:spPr/>
      <dgm:t>
        <a:bodyPr/>
        <a:lstStyle/>
        <a:p>
          <a:r>
            <a:rPr lang="pl-PL" dirty="0"/>
            <a:t>Zapoznajcie się z wprowadzeniem do tematu jaki przedstawię poniżej.</a:t>
          </a:r>
        </a:p>
      </dgm:t>
    </dgm:pt>
    <dgm:pt modelId="{98949832-101F-49D7-BE51-D8AF8E72C618}" type="parTrans" cxnId="{29EAED34-02FD-4A3F-8535-26D45EFA271B}">
      <dgm:prSet/>
      <dgm:spPr/>
      <dgm:t>
        <a:bodyPr/>
        <a:lstStyle/>
        <a:p>
          <a:endParaRPr lang="pl-PL"/>
        </a:p>
      </dgm:t>
    </dgm:pt>
    <dgm:pt modelId="{4AF61F14-9F90-427F-88B3-43138E858397}" type="sibTrans" cxnId="{29EAED34-02FD-4A3F-8535-26D45EFA271B}">
      <dgm:prSet/>
      <dgm:spPr/>
      <dgm:t>
        <a:bodyPr/>
        <a:lstStyle/>
        <a:p>
          <a:endParaRPr lang="pl-PL"/>
        </a:p>
      </dgm:t>
    </dgm:pt>
    <dgm:pt modelId="{F1BF865C-5FCF-42E4-AD5E-E1F3D673A01B}">
      <dgm:prSet phldrT="[Tekst]"/>
      <dgm:spPr/>
      <dgm:t>
        <a:bodyPr/>
        <a:lstStyle/>
        <a:p>
          <a:r>
            <a:rPr lang="pl-PL" dirty="0"/>
            <a:t>Jedną lekcję poświęcimy na prezentacje przygotowanych przez was wystąpień i dyskusje  </a:t>
          </a:r>
        </a:p>
      </dgm:t>
    </dgm:pt>
    <dgm:pt modelId="{270766B5-B5B8-492D-8B7C-2FAD86708F44}" type="parTrans" cxnId="{CCFA0147-B0C8-41B8-8915-2A778017B193}">
      <dgm:prSet/>
      <dgm:spPr/>
      <dgm:t>
        <a:bodyPr/>
        <a:lstStyle/>
        <a:p>
          <a:endParaRPr lang="pl-PL"/>
        </a:p>
      </dgm:t>
    </dgm:pt>
    <dgm:pt modelId="{FDE6DD6D-1086-4C21-BB17-097FAC318002}" type="sibTrans" cxnId="{CCFA0147-B0C8-41B8-8915-2A778017B193}">
      <dgm:prSet/>
      <dgm:spPr/>
      <dgm:t>
        <a:bodyPr/>
        <a:lstStyle/>
        <a:p>
          <a:endParaRPr lang="pl-PL"/>
        </a:p>
      </dgm:t>
    </dgm:pt>
    <dgm:pt modelId="{6AD0C5F4-ADCF-4861-92E1-753CCD7291F4}">
      <dgm:prSet phldrT="[Tekst]"/>
      <dgm:spPr/>
      <dgm:t>
        <a:bodyPr/>
        <a:lstStyle/>
        <a:p>
          <a:r>
            <a:rPr lang="pl-PL" dirty="0"/>
            <a:t>Zadbajcie o to by w każdej grupie były osoby ze zdolnościami plastycznymi, umiejętnością obsługi Power Point oraz biegłe w wyszukiwaniu informacji.</a:t>
          </a:r>
        </a:p>
      </dgm:t>
    </dgm:pt>
    <dgm:pt modelId="{33EE5CD6-AF4A-441A-814D-275BE9C974F7}" type="parTrans" cxnId="{10363AFE-F0E7-41EC-918D-69D43FBC34C6}">
      <dgm:prSet/>
      <dgm:spPr/>
    </dgm:pt>
    <dgm:pt modelId="{CE773EE0-61D3-4B0F-ACD8-C9F8C8C4134D}" type="sibTrans" cxnId="{10363AFE-F0E7-41EC-918D-69D43FBC34C6}">
      <dgm:prSet/>
      <dgm:spPr/>
    </dgm:pt>
    <dgm:pt modelId="{6AE83490-82A9-4160-BBAF-433EC55C9DFE}">
      <dgm:prSet phldrT="[Tekst]"/>
      <dgm:spPr/>
      <dgm:t>
        <a:bodyPr/>
        <a:lstStyle/>
        <a:p>
          <a:r>
            <a:rPr lang="pl-PL" dirty="0"/>
            <a:t>Zastanówcie się czy wolicie zająć się historią czy współczesnością haftu. </a:t>
          </a:r>
        </a:p>
      </dgm:t>
    </dgm:pt>
    <dgm:pt modelId="{C18F1597-A73C-44DA-A267-A28563523F4B}" type="parTrans" cxnId="{4E8BF8DD-045A-4B2B-85D0-184991086C75}">
      <dgm:prSet/>
      <dgm:spPr/>
    </dgm:pt>
    <dgm:pt modelId="{2ED4AE53-C42A-4E5D-A056-77E65FE6E28A}" type="sibTrans" cxnId="{4E8BF8DD-045A-4B2B-85D0-184991086C75}">
      <dgm:prSet/>
      <dgm:spPr/>
    </dgm:pt>
    <dgm:pt modelId="{601DE7A1-F855-4F67-A6DB-95F50F5EEF8D}">
      <dgm:prSet phldrT="[Tekst]"/>
      <dgm:spPr/>
      <dgm:t>
        <a:bodyPr/>
        <a:lstStyle/>
        <a:p>
          <a:r>
            <a:rPr lang="pl-PL" dirty="0"/>
            <a:t>Pamiętajcie na tym etapie pracy macie nie tylko zebrać materiały ale i zapoznać się z tematem.</a:t>
          </a:r>
        </a:p>
      </dgm:t>
    </dgm:pt>
    <dgm:pt modelId="{4ED6DEFD-5637-4AE3-87FF-7DD211636A87}" type="parTrans" cxnId="{C03DD2E5-230E-474D-AD1A-47B94BB14CB5}">
      <dgm:prSet/>
      <dgm:spPr/>
    </dgm:pt>
    <dgm:pt modelId="{15CEA464-BE4E-4626-A96B-92571C755C17}" type="sibTrans" cxnId="{C03DD2E5-230E-474D-AD1A-47B94BB14CB5}">
      <dgm:prSet/>
      <dgm:spPr/>
    </dgm:pt>
    <dgm:pt modelId="{538ACB5F-405B-4CE4-8397-E01E692E9DF8}" type="pres">
      <dgm:prSet presAssocID="{3A50010E-0E61-4FD0-8F52-5E15081E9B8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0C1DDDA-9496-4BD0-8959-286C270E6269}" type="pres">
      <dgm:prSet presAssocID="{0279B688-0816-44FE-A1BE-515B518DED28}" presName="composite" presStyleCnt="0"/>
      <dgm:spPr/>
    </dgm:pt>
    <dgm:pt modelId="{D479E51A-FEA4-4088-83DB-F1209000DC2B}" type="pres">
      <dgm:prSet presAssocID="{0279B688-0816-44FE-A1BE-515B518DED2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5284F2-BACA-454C-BD29-2065883137F1}" type="pres">
      <dgm:prSet presAssocID="{0279B688-0816-44FE-A1BE-515B518DED2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0B97659-A2AC-4058-87F8-804D11667F27}" type="pres">
      <dgm:prSet presAssocID="{C0BCAA3D-F094-4A7F-BFCD-338B1D8AF2D5}" presName="sp" presStyleCnt="0"/>
      <dgm:spPr/>
    </dgm:pt>
    <dgm:pt modelId="{83D7F37A-3F56-4619-986D-7022630AB97E}" type="pres">
      <dgm:prSet presAssocID="{B422BDDE-20BD-4ABA-8E00-946934571353}" presName="composite" presStyleCnt="0"/>
      <dgm:spPr/>
    </dgm:pt>
    <dgm:pt modelId="{8DCA0A89-8A43-4725-92B3-8F533D558161}" type="pres">
      <dgm:prSet presAssocID="{B422BDDE-20BD-4ABA-8E00-94693457135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9DF6F9E-D9DE-4C69-B3EC-6E1EF04922D4}" type="pres">
      <dgm:prSet presAssocID="{B422BDDE-20BD-4ABA-8E00-94693457135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4A6248D-E507-452F-9F93-665CBEA632A7}" type="pres">
      <dgm:prSet presAssocID="{D3540E48-F506-4D33-AB57-0DB360352216}" presName="sp" presStyleCnt="0"/>
      <dgm:spPr/>
    </dgm:pt>
    <dgm:pt modelId="{7C55ECC5-0845-4F6D-A877-BAA67ABA3909}" type="pres">
      <dgm:prSet presAssocID="{CA9018F7-1711-479A-8482-77416F3A37F7}" presName="composite" presStyleCnt="0"/>
      <dgm:spPr/>
    </dgm:pt>
    <dgm:pt modelId="{DFC421F9-A73E-4E92-A7AE-2357028A21F1}" type="pres">
      <dgm:prSet presAssocID="{CA9018F7-1711-479A-8482-77416F3A37F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02A54A6-DA8A-446D-9661-679202CC7618}" type="pres">
      <dgm:prSet presAssocID="{CA9018F7-1711-479A-8482-77416F3A37F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E8BF8DD-045A-4B2B-85D0-184991086C75}" srcId="{0279B688-0816-44FE-A1BE-515B518DED28}" destId="{6AE83490-82A9-4160-BBAF-433EC55C9DFE}" srcOrd="2" destOrd="0" parTransId="{C18F1597-A73C-44DA-A267-A28563523F4B}" sibTransId="{2ED4AE53-C42A-4E5D-A056-77E65FE6E28A}"/>
    <dgm:cxn modelId="{9A8B0F6C-AE20-419A-845C-C0A3A5A6EC8D}" srcId="{3A50010E-0E61-4FD0-8F52-5E15081E9B87}" destId="{CA9018F7-1711-479A-8482-77416F3A37F7}" srcOrd="2" destOrd="0" parTransId="{A1260CD0-0D3D-48D6-8914-77446989C6B5}" sibTransId="{637A7164-9CB5-47F7-8993-51E2C53BD439}"/>
    <dgm:cxn modelId="{ADAB8AF9-E970-44DA-A185-EB3AFADCADBB}" type="presOf" srcId="{0C6867D7-931A-47CF-AE63-5F37BD507410}" destId="{B9DF6F9E-D9DE-4C69-B3EC-6E1EF04922D4}" srcOrd="0" destOrd="1" presId="urn:microsoft.com/office/officeart/2005/8/layout/chevron2"/>
    <dgm:cxn modelId="{285E5FE1-15EE-42B3-9504-B7B9B311B3E9}" type="presOf" srcId="{B422BDDE-20BD-4ABA-8E00-946934571353}" destId="{8DCA0A89-8A43-4725-92B3-8F533D558161}" srcOrd="0" destOrd="0" presId="urn:microsoft.com/office/officeart/2005/8/layout/chevron2"/>
    <dgm:cxn modelId="{951FB53C-AFF8-4038-914C-85A80E754D1D}" srcId="{CA9018F7-1711-479A-8482-77416F3A37F7}" destId="{F7E82CA5-64E9-4065-9487-43ADB58B6D48}" srcOrd="0" destOrd="0" parTransId="{4F44FE7F-CA51-4817-A95E-9297BC878D6A}" sibTransId="{6E4CAB44-DABE-4A9D-8111-877598206E96}"/>
    <dgm:cxn modelId="{3AC9B6CC-7407-4094-BC85-FA34BE594694}" type="presOf" srcId="{6AD0C5F4-ADCF-4861-92E1-753CCD7291F4}" destId="{2D5284F2-BACA-454C-BD29-2065883137F1}" srcOrd="0" destOrd="1" presId="urn:microsoft.com/office/officeart/2005/8/layout/chevron2"/>
    <dgm:cxn modelId="{B2D25DDC-C920-441E-B240-0BC2DD631F08}" type="presOf" srcId="{CA9018F7-1711-479A-8482-77416F3A37F7}" destId="{DFC421F9-A73E-4E92-A7AE-2357028A21F1}" srcOrd="0" destOrd="0" presId="urn:microsoft.com/office/officeart/2005/8/layout/chevron2"/>
    <dgm:cxn modelId="{46C8E7E9-4153-4E7C-A8C1-F869852F983A}" srcId="{3A50010E-0E61-4FD0-8F52-5E15081E9B87}" destId="{0279B688-0816-44FE-A1BE-515B518DED28}" srcOrd="0" destOrd="0" parTransId="{DC03D81B-84DB-4957-BE36-34D03FC40D75}" sibTransId="{C0BCAA3D-F094-4A7F-BFCD-338B1D8AF2D5}"/>
    <dgm:cxn modelId="{10363AFE-F0E7-41EC-918D-69D43FBC34C6}" srcId="{0279B688-0816-44FE-A1BE-515B518DED28}" destId="{6AD0C5F4-ADCF-4861-92E1-753CCD7291F4}" srcOrd="1" destOrd="0" parTransId="{33EE5CD6-AF4A-441A-814D-275BE9C974F7}" sibTransId="{CE773EE0-61D3-4B0F-ACD8-C9F8C8C4134D}"/>
    <dgm:cxn modelId="{CA3DD45A-950A-4F5D-9D67-3A93CE887F05}" type="presOf" srcId="{202AE7CE-E9AE-4FB8-9FFD-12BF07842B57}" destId="{2D5284F2-BACA-454C-BD29-2065883137F1}" srcOrd="0" destOrd="0" presId="urn:microsoft.com/office/officeart/2005/8/layout/chevron2"/>
    <dgm:cxn modelId="{29EAED34-02FD-4A3F-8535-26D45EFA271B}" srcId="{B422BDDE-20BD-4ABA-8E00-946934571353}" destId="{74E1761D-1522-467B-8ABB-33BA41F55106}" srcOrd="0" destOrd="0" parTransId="{98949832-101F-49D7-BE51-D8AF8E72C618}" sibTransId="{4AF61F14-9F90-427F-88B3-43138E858397}"/>
    <dgm:cxn modelId="{B54E3536-DA30-4CCE-8F80-FB85EF4E969A}" type="presOf" srcId="{F7E82CA5-64E9-4065-9487-43ADB58B6D48}" destId="{E02A54A6-DA8A-446D-9661-679202CC7618}" srcOrd="0" destOrd="0" presId="urn:microsoft.com/office/officeart/2005/8/layout/chevron2"/>
    <dgm:cxn modelId="{2356A7F3-ECDE-4A6F-85B2-04A7197F0988}" type="presOf" srcId="{0279B688-0816-44FE-A1BE-515B518DED28}" destId="{D479E51A-FEA4-4088-83DB-F1209000DC2B}" srcOrd="0" destOrd="0" presId="urn:microsoft.com/office/officeart/2005/8/layout/chevron2"/>
    <dgm:cxn modelId="{5FCE4C6B-9F3C-4BA6-B4D3-632768DC53F0}" type="presOf" srcId="{74E1761D-1522-467B-8ABB-33BA41F55106}" destId="{B9DF6F9E-D9DE-4C69-B3EC-6E1EF04922D4}" srcOrd="0" destOrd="0" presId="urn:microsoft.com/office/officeart/2005/8/layout/chevron2"/>
    <dgm:cxn modelId="{A6BBA51C-45BB-4D7B-88A6-666E456E20B5}" type="presOf" srcId="{3A50010E-0E61-4FD0-8F52-5E15081E9B87}" destId="{538ACB5F-405B-4CE4-8397-E01E692E9DF8}" srcOrd="0" destOrd="0" presId="urn:microsoft.com/office/officeart/2005/8/layout/chevron2"/>
    <dgm:cxn modelId="{C03DD2E5-230E-474D-AD1A-47B94BB14CB5}" srcId="{B422BDDE-20BD-4ABA-8E00-946934571353}" destId="{601DE7A1-F855-4F67-A6DB-95F50F5EEF8D}" srcOrd="2" destOrd="0" parTransId="{4ED6DEFD-5637-4AE3-87FF-7DD211636A87}" sibTransId="{15CEA464-BE4E-4626-A96B-92571C755C17}"/>
    <dgm:cxn modelId="{A8CF5FFF-DB06-4DB9-821C-A6F5C1438882}" type="presOf" srcId="{601DE7A1-F855-4F67-A6DB-95F50F5EEF8D}" destId="{B9DF6F9E-D9DE-4C69-B3EC-6E1EF04922D4}" srcOrd="0" destOrd="2" presId="urn:microsoft.com/office/officeart/2005/8/layout/chevron2"/>
    <dgm:cxn modelId="{DC6875B7-1707-4B1C-BAD1-6FAFE94E4E3D}" srcId="{0279B688-0816-44FE-A1BE-515B518DED28}" destId="{202AE7CE-E9AE-4FB8-9FFD-12BF07842B57}" srcOrd="0" destOrd="0" parTransId="{483C31B3-A626-4A61-B4C2-A196B27CFC18}" sibTransId="{C2003AFC-BBAF-45F5-B655-5B46E7A5F592}"/>
    <dgm:cxn modelId="{30AC5F05-702C-437B-A839-925DF528AD0A}" type="presOf" srcId="{F1BF865C-5FCF-42E4-AD5E-E1F3D673A01B}" destId="{E02A54A6-DA8A-446D-9661-679202CC7618}" srcOrd="0" destOrd="1" presId="urn:microsoft.com/office/officeart/2005/8/layout/chevron2"/>
    <dgm:cxn modelId="{7D5B7707-784E-45BA-BB09-4E44ABED11CD}" srcId="{B422BDDE-20BD-4ABA-8E00-946934571353}" destId="{0C6867D7-931A-47CF-AE63-5F37BD507410}" srcOrd="1" destOrd="0" parTransId="{E8F49570-6297-448E-87EB-E06CEB71B0C8}" sibTransId="{8CC24039-F884-4296-B826-0752A519D6D5}"/>
    <dgm:cxn modelId="{3164FF17-69B8-4E3B-B82F-92BD8DC449A3}" type="presOf" srcId="{6AE83490-82A9-4160-BBAF-433EC55C9DFE}" destId="{2D5284F2-BACA-454C-BD29-2065883137F1}" srcOrd="0" destOrd="2" presId="urn:microsoft.com/office/officeart/2005/8/layout/chevron2"/>
    <dgm:cxn modelId="{CCFA0147-B0C8-41B8-8915-2A778017B193}" srcId="{CA9018F7-1711-479A-8482-77416F3A37F7}" destId="{F1BF865C-5FCF-42E4-AD5E-E1F3D673A01B}" srcOrd="1" destOrd="0" parTransId="{270766B5-B5B8-492D-8B7C-2FAD86708F44}" sibTransId="{FDE6DD6D-1086-4C21-BB17-097FAC318002}"/>
    <dgm:cxn modelId="{8116BFA2-29D7-4BF4-9297-AF8D1ACCF00A}" srcId="{3A50010E-0E61-4FD0-8F52-5E15081E9B87}" destId="{B422BDDE-20BD-4ABA-8E00-946934571353}" srcOrd="1" destOrd="0" parTransId="{EF81CFB4-B9B9-4131-9358-624C69CC043A}" sibTransId="{D3540E48-F506-4D33-AB57-0DB360352216}"/>
    <dgm:cxn modelId="{FC06D2D5-7CFD-4A6F-A716-686D7C2AD699}" type="presParOf" srcId="{538ACB5F-405B-4CE4-8397-E01E692E9DF8}" destId="{F0C1DDDA-9496-4BD0-8959-286C270E6269}" srcOrd="0" destOrd="0" presId="urn:microsoft.com/office/officeart/2005/8/layout/chevron2"/>
    <dgm:cxn modelId="{16028150-6B1C-4F03-A7FD-C373E30892B9}" type="presParOf" srcId="{F0C1DDDA-9496-4BD0-8959-286C270E6269}" destId="{D479E51A-FEA4-4088-83DB-F1209000DC2B}" srcOrd="0" destOrd="0" presId="urn:microsoft.com/office/officeart/2005/8/layout/chevron2"/>
    <dgm:cxn modelId="{CC18642E-A043-4046-82F1-9EF0CA1E34B2}" type="presParOf" srcId="{F0C1DDDA-9496-4BD0-8959-286C270E6269}" destId="{2D5284F2-BACA-454C-BD29-2065883137F1}" srcOrd="1" destOrd="0" presId="urn:microsoft.com/office/officeart/2005/8/layout/chevron2"/>
    <dgm:cxn modelId="{E6B51F98-808A-4AFB-858C-E42EB8D83DF4}" type="presParOf" srcId="{538ACB5F-405B-4CE4-8397-E01E692E9DF8}" destId="{F0B97659-A2AC-4058-87F8-804D11667F27}" srcOrd="1" destOrd="0" presId="urn:microsoft.com/office/officeart/2005/8/layout/chevron2"/>
    <dgm:cxn modelId="{E9B76807-AB07-4C1A-9945-37288E017C71}" type="presParOf" srcId="{538ACB5F-405B-4CE4-8397-E01E692E9DF8}" destId="{83D7F37A-3F56-4619-986D-7022630AB97E}" srcOrd="2" destOrd="0" presId="urn:microsoft.com/office/officeart/2005/8/layout/chevron2"/>
    <dgm:cxn modelId="{9E8314A9-5975-4868-8E72-A6A7349F393C}" type="presParOf" srcId="{83D7F37A-3F56-4619-986D-7022630AB97E}" destId="{8DCA0A89-8A43-4725-92B3-8F533D558161}" srcOrd="0" destOrd="0" presId="urn:microsoft.com/office/officeart/2005/8/layout/chevron2"/>
    <dgm:cxn modelId="{A3D97A25-0CCF-43BD-B0B1-4A1D305FBBF9}" type="presParOf" srcId="{83D7F37A-3F56-4619-986D-7022630AB97E}" destId="{B9DF6F9E-D9DE-4C69-B3EC-6E1EF04922D4}" srcOrd="1" destOrd="0" presId="urn:microsoft.com/office/officeart/2005/8/layout/chevron2"/>
    <dgm:cxn modelId="{2AFFDB90-A577-46FC-91FD-DA7789777C91}" type="presParOf" srcId="{538ACB5F-405B-4CE4-8397-E01E692E9DF8}" destId="{34A6248D-E507-452F-9F93-665CBEA632A7}" srcOrd="3" destOrd="0" presId="urn:microsoft.com/office/officeart/2005/8/layout/chevron2"/>
    <dgm:cxn modelId="{2DA24051-F411-47E5-8B5A-DD60B4CF0B3D}" type="presParOf" srcId="{538ACB5F-405B-4CE4-8397-E01E692E9DF8}" destId="{7C55ECC5-0845-4F6D-A877-BAA67ABA3909}" srcOrd="4" destOrd="0" presId="urn:microsoft.com/office/officeart/2005/8/layout/chevron2"/>
    <dgm:cxn modelId="{39E3A224-299F-4383-A275-2FD8E1C28EF8}" type="presParOf" srcId="{7C55ECC5-0845-4F6D-A877-BAA67ABA3909}" destId="{DFC421F9-A73E-4E92-A7AE-2357028A21F1}" srcOrd="0" destOrd="0" presId="urn:microsoft.com/office/officeart/2005/8/layout/chevron2"/>
    <dgm:cxn modelId="{499F7583-695B-4202-A7A1-8F1B965E5E5D}" type="presParOf" srcId="{7C55ECC5-0845-4F6D-A877-BAA67ABA3909}" destId="{E02A54A6-DA8A-446D-9661-679202CC761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 dirty="0"/>
            <a:t>Prezentacja 1h</a:t>
          </a:r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5BA66B39-7C76-4D50-8F7E-0DF7C6CB1638}">
      <dgm:prSet phldrT="[Tekst]"/>
      <dgm:spPr/>
      <dgm:t>
        <a:bodyPr/>
        <a:lstStyle/>
        <a:p>
          <a:r>
            <a:rPr lang="pl-PL" dirty="0"/>
            <a:t>Każdy z grup będzie miała 2 lekcje na przygotowanie projektu haftu, który będzie zobrazowaniem wiedzy zawartej w prezentacji.</a:t>
          </a:r>
        </a:p>
      </dgm:t>
    </dgm:pt>
    <dgm:pt modelId="{46A6F1FB-B1C9-4ACC-844B-CDC7F1679E63}" type="parTrans" cxnId="{15CC4B02-A471-4B8E-AA77-C3D40C02BD7C}">
      <dgm:prSet/>
      <dgm:spPr/>
      <dgm:t>
        <a:bodyPr/>
        <a:lstStyle/>
        <a:p>
          <a:endParaRPr lang="pl-PL"/>
        </a:p>
      </dgm:t>
    </dgm:pt>
    <dgm:pt modelId="{397903F1-C028-42B5-BFDE-AA9889605409}" type="sibTrans" cxnId="{15CC4B02-A471-4B8E-AA77-C3D40C02BD7C}">
      <dgm:prSet/>
      <dgm:spPr/>
      <dgm:t>
        <a:bodyPr/>
        <a:lstStyle/>
        <a:p>
          <a:endParaRPr lang="pl-PL"/>
        </a:p>
      </dgm:t>
    </dgm:pt>
    <dgm:pt modelId="{1539BEE6-FA2A-4EA6-882F-A8F1993026C6}">
      <dgm:prSet phldrT="[Tekst]"/>
      <dgm:spPr/>
      <dgm:t>
        <a:bodyPr/>
        <a:lstStyle/>
        <a:p>
          <a:r>
            <a:rPr lang="pl-PL" dirty="0"/>
            <a:t>Ewaluacja 2h</a:t>
          </a:r>
        </a:p>
      </dgm:t>
    </dgm:pt>
    <dgm:pt modelId="{A172832E-5061-4C3D-80CB-B155C4D1DEB6}" type="parTrans" cxnId="{83DAEBE8-BDF0-4CAA-9512-816AA1507D5D}">
      <dgm:prSet/>
      <dgm:spPr/>
      <dgm:t>
        <a:bodyPr/>
        <a:lstStyle/>
        <a:p>
          <a:endParaRPr lang="pl-PL"/>
        </a:p>
      </dgm:t>
    </dgm:pt>
    <dgm:pt modelId="{B1DA864C-5FC1-4E64-836B-C788CF51D339}" type="sibTrans" cxnId="{83DAEBE8-BDF0-4CAA-9512-816AA1507D5D}">
      <dgm:prSet/>
      <dgm:spPr/>
      <dgm:t>
        <a:bodyPr/>
        <a:lstStyle/>
        <a:p>
          <a:endParaRPr lang="pl-PL"/>
        </a:p>
      </dgm:t>
    </dgm:pt>
    <dgm:pt modelId="{6B619C58-CA3E-48CC-9627-9624DD1C685F}">
      <dgm:prSet phldrT="[Tekst]"/>
      <dgm:spPr/>
      <dgm:t>
        <a:bodyPr/>
        <a:lstStyle/>
        <a:p>
          <a:r>
            <a:rPr lang="pl-PL" dirty="0"/>
            <a:t>Wasze projekty przedstawicie na forum klasy.</a:t>
          </a:r>
        </a:p>
      </dgm:t>
    </dgm:pt>
    <dgm:pt modelId="{4B672069-959B-41FD-88E0-B04CF03AF510}" type="parTrans" cxnId="{FC5BA79A-E7B0-4F1D-8E34-BF575A9360EF}">
      <dgm:prSet/>
      <dgm:spPr/>
      <dgm:t>
        <a:bodyPr/>
        <a:lstStyle/>
        <a:p>
          <a:endParaRPr lang="pl-PL"/>
        </a:p>
      </dgm:t>
    </dgm:pt>
    <dgm:pt modelId="{BAE43412-A356-42BE-9A9E-E05427A1D387}" type="sibTrans" cxnId="{FC5BA79A-E7B0-4F1D-8E34-BF575A9360EF}">
      <dgm:prSet/>
      <dgm:spPr/>
      <dgm:t>
        <a:bodyPr/>
        <a:lstStyle/>
        <a:p>
          <a:endParaRPr lang="pl-PL"/>
        </a:p>
      </dgm:t>
    </dgm:pt>
    <dgm:pt modelId="{F1BF865C-5FCF-42E4-AD5E-E1F3D673A01B}">
      <dgm:prSet phldrT="[Tekst]"/>
      <dgm:spPr/>
      <dgm:t>
        <a:bodyPr/>
        <a:lstStyle/>
        <a:p>
          <a:r>
            <a:rPr lang="pl-PL" dirty="0"/>
            <a:t> Projektowanie 2h</a:t>
          </a:r>
        </a:p>
      </dgm:t>
    </dgm:pt>
    <dgm:pt modelId="{270766B5-B5B8-492D-8B7C-2FAD86708F44}" type="parTrans" cxnId="{CCFA0147-B0C8-41B8-8915-2A778017B193}">
      <dgm:prSet/>
      <dgm:spPr/>
      <dgm:t>
        <a:bodyPr/>
        <a:lstStyle/>
        <a:p>
          <a:endParaRPr lang="pl-PL"/>
        </a:p>
      </dgm:t>
    </dgm:pt>
    <dgm:pt modelId="{FDE6DD6D-1086-4C21-BB17-097FAC318002}" type="sibTrans" cxnId="{CCFA0147-B0C8-41B8-8915-2A778017B193}">
      <dgm:prSet/>
      <dgm:spPr/>
      <dgm:t>
        <a:bodyPr/>
        <a:lstStyle/>
        <a:p>
          <a:endParaRPr lang="pl-PL"/>
        </a:p>
      </dgm:t>
    </dgm:pt>
    <dgm:pt modelId="{7D843BE8-AA92-4827-803F-529A7EC0065B}">
      <dgm:prSet phldrT="[Tekst]"/>
      <dgm:spPr/>
      <dgm:t>
        <a:bodyPr/>
        <a:lstStyle/>
        <a:p>
          <a:r>
            <a:rPr lang="pl-PL" dirty="0"/>
            <a:t>Wspólnie omówimy efekty waszej pracy</a:t>
          </a:r>
        </a:p>
      </dgm:t>
    </dgm:pt>
    <dgm:pt modelId="{0BB30129-0315-4539-BBDB-E664DF179E27}" type="parTrans" cxnId="{CDAB3BEF-D114-48DB-A5DA-0C32F14AEF2A}">
      <dgm:prSet/>
      <dgm:spPr/>
      <dgm:t>
        <a:bodyPr/>
        <a:lstStyle/>
        <a:p>
          <a:endParaRPr lang="pl-PL"/>
        </a:p>
      </dgm:t>
    </dgm:pt>
    <dgm:pt modelId="{33D0FC3F-EBEA-4B2F-BAE8-1787E8081197}" type="sibTrans" cxnId="{CDAB3BEF-D114-48DB-A5DA-0C32F14AEF2A}">
      <dgm:prSet/>
      <dgm:spPr/>
      <dgm:t>
        <a:bodyPr/>
        <a:lstStyle/>
        <a:p>
          <a:endParaRPr lang="pl-PL"/>
        </a:p>
      </dgm:t>
    </dgm:pt>
    <dgm:pt modelId="{A75698D3-FE3C-4415-B529-82932F4C1C45}">
      <dgm:prSet phldrT="[Tekst]"/>
      <dgm:spPr/>
      <dgm:t>
        <a:bodyPr/>
        <a:lstStyle/>
        <a:p>
          <a:r>
            <a:rPr lang="pl-PL" dirty="0"/>
            <a:t>Pamiętajcie, że ważna jest zarówno estetyka jak i wykorzystanie potencjału techniki haftu o jakiej rozmawialiśmy </a:t>
          </a:r>
        </a:p>
      </dgm:t>
    </dgm:pt>
    <dgm:pt modelId="{ACF11DCF-7618-4A4A-85FE-DB5B60A7454D}" type="parTrans" cxnId="{F7BD9A35-F7D6-4C67-87D1-342691F1FC43}">
      <dgm:prSet/>
      <dgm:spPr/>
    </dgm:pt>
    <dgm:pt modelId="{06E2EF04-141E-4E78-9E33-A942CBE2E8BE}" type="sibTrans" cxnId="{F7BD9A35-F7D6-4C67-87D1-342691F1FC43}">
      <dgm:prSet/>
      <dgm:spPr/>
    </dgm:pt>
    <dgm:pt modelId="{E6910B91-A9D9-4615-94B9-BA44675C24A0}">
      <dgm:prSet phldrT="[Tekst]"/>
      <dgm:spPr/>
      <dgm:t>
        <a:bodyPr/>
        <a:lstStyle/>
        <a:p>
          <a:r>
            <a:rPr lang="pl-PL" dirty="0"/>
            <a:t>Pamiętajcie by uzasadnić dlaczego podjęliście takie a nie inne decyzje projektowe</a:t>
          </a:r>
        </a:p>
      </dgm:t>
    </dgm:pt>
    <dgm:pt modelId="{D027BFD4-EADC-441D-82C4-798A95759B83}" type="parTrans" cxnId="{9BF36C66-DE09-4CED-AEBA-BC8CB0A17A82}">
      <dgm:prSet/>
      <dgm:spPr/>
    </dgm:pt>
    <dgm:pt modelId="{B8AE26FC-0713-458A-BD23-BB89732E2622}" type="sibTrans" cxnId="{9BF36C66-DE09-4CED-AEBA-BC8CB0A17A82}">
      <dgm:prSet/>
      <dgm:spPr/>
    </dgm:pt>
    <dgm:pt modelId="{985E2B1E-1B21-4B83-A404-12B373CE78EF}">
      <dgm:prSet phldrT="[Tekst]"/>
      <dgm:spPr/>
      <dgm:t>
        <a:bodyPr/>
        <a:lstStyle/>
        <a:p>
          <a:r>
            <a:rPr lang="pl-PL" dirty="0"/>
            <a:t>Zastanowimy się nad tym jak haft komputerowy zmienił dekorację tkanin. </a:t>
          </a:r>
        </a:p>
      </dgm:t>
    </dgm:pt>
    <dgm:pt modelId="{3CF19E30-3C3D-420B-AF0D-BBAC0D58A3DE}" type="parTrans" cxnId="{A07B9C73-729F-44D1-AB1B-E86806C86B9E}">
      <dgm:prSet/>
      <dgm:spPr/>
    </dgm:pt>
    <dgm:pt modelId="{7A4627C8-345F-4440-9358-9D96D53554B4}" type="sibTrans" cxnId="{A07B9C73-729F-44D1-AB1B-E86806C86B9E}">
      <dgm:prSet/>
      <dgm:spPr/>
    </dgm:pt>
    <dgm:pt modelId="{538ACB5F-405B-4CE4-8397-E01E692E9DF8}" type="pres">
      <dgm:prSet presAssocID="{3A50010E-0E61-4FD0-8F52-5E15081E9B8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207BB10-C32E-4D2C-9FE7-CEBBA628E09F}" type="pres">
      <dgm:prSet presAssocID="{F1BF865C-5FCF-42E4-AD5E-E1F3D673A01B}" presName="composite" presStyleCnt="0"/>
      <dgm:spPr/>
    </dgm:pt>
    <dgm:pt modelId="{38DEB213-0A46-476E-A44D-3490A385698B}" type="pres">
      <dgm:prSet presAssocID="{F1BF865C-5FCF-42E4-AD5E-E1F3D673A01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B6B1F9-2716-4B2C-836F-3AFD0FEADC13}" type="pres">
      <dgm:prSet presAssocID="{F1BF865C-5FCF-42E4-AD5E-E1F3D673A01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1A30630-16F5-4E41-873C-D2BA9D0EE34E}" type="pres">
      <dgm:prSet presAssocID="{FDE6DD6D-1086-4C21-BB17-097FAC318002}" presName="sp" presStyleCnt="0"/>
      <dgm:spPr/>
    </dgm:pt>
    <dgm:pt modelId="{EC434200-85F2-414C-99C5-D2C744679087}" type="pres">
      <dgm:prSet presAssocID="{F50C33F2-E1F4-4F0A-AE17-06F704849578}" presName="composite" presStyleCnt="0"/>
      <dgm:spPr/>
    </dgm:pt>
    <dgm:pt modelId="{99B3E80B-70FD-4232-9513-4DA51EDB7683}" type="pres">
      <dgm:prSet presAssocID="{F50C33F2-E1F4-4F0A-AE17-06F70484957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C3C231E-9705-4A2B-ABE6-BC850F503BD2}" type="pres">
      <dgm:prSet presAssocID="{F50C33F2-E1F4-4F0A-AE17-06F70484957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87D52E0-1BCB-4D41-884A-D1ED28D05F56}" type="pres">
      <dgm:prSet presAssocID="{8EB30DB8-3966-4553-B900-25457D61099C}" presName="sp" presStyleCnt="0"/>
      <dgm:spPr/>
    </dgm:pt>
    <dgm:pt modelId="{CACA60D2-9CF6-4BCB-87DB-DD8514B9AF9F}" type="pres">
      <dgm:prSet presAssocID="{1539BEE6-FA2A-4EA6-882F-A8F1993026C6}" presName="composite" presStyleCnt="0"/>
      <dgm:spPr/>
    </dgm:pt>
    <dgm:pt modelId="{BDF3200C-987C-44E6-AE8B-3C128F04A5E0}" type="pres">
      <dgm:prSet presAssocID="{1539BEE6-FA2A-4EA6-882F-A8F1993026C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FBEBED-401D-4F37-85C6-E1BE7F42CDE3}" type="pres">
      <dgm:prSet presAssocID="{1539BEE6-FA2A-4EA6-882F-A8F1993026C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07B9C73-729F-44D1-AB1B-E86806C86B9E}" srcId="{1539BEE6-FA2A-4EA6-882F-A8F1993026C6}" destId="{985E2B1E-1B21-4B83-A404-12B373CE78EF}" srcOrd="1" destOrd="0" parTransId="{3CF19E30-3C3D-420B-AF0D-BBAC0D58A3DE}" sibTransId="{7A4627C8-345F-4440-9358-9D96D53554B4}"/>
    <dgm:cxn modelId="{9BF36C66-DE09-4CED-AEBA-BC8CB0A17A82}" srcId="{F50C33F2-E1F4-4F0A-AE17-06F704849578}" destId="{E6910B91-A9D9-4615-94B9-BA44675C24A0}" srcOrd="1" destOrd="0" parTransId="{D027BFD4-EADC-441D-82C4-798A95759B83}" sibTransId="{B8AE26FC-0713-458A-BD23-BB89732E2622}"/>
    <dgm:cxn modelId="{8E258510-F115-4E97-A84B-9CC450B5E767}" type="presOf" srcId="{985E2B1E-1B21-4B83-A404-12B373CE78EF}" destId="{F7FBEBED-401D-4F37-85C6-E1BE7F42CDE3}" srcOrd="0" destOrd="1" presId="urn:microsoft.com/office/officeart/2005/8/layout/chevron2"/>
    <dgm:cxn modelId="{83DAEBE8-BDF0-4CAA-9512-816AA1507D5D}" srcId="{3A50010E-0E61-4FD0-8F52-5E15081E9B87}" destId="{1539BEE6-FA2A-4EA6-882F-A8F1993026C6}" srcOrd="2" destOrd="0" parTransId="{A172832E-5061-4C3D-80CB-B155C4D1DEB6}" sibTransId="{B1DA864C-5FC1-4E64-836B-C788CF51D339}"/>
    <dgm:cxn modelId="{FC5BA79A-E7B0-4F1D-8E34-BF575A9360EF}" srcId="{F50C33F2-E1F4-4F0A-AE17-06F704849578}" destId="{6B619C58-CA3E-48CC-9627-9624DD1C685F}" srcOrd="0" destOrd="0" parTransId="{4B672069-959B-41FD-88E0-B04CF03AF510}" sibTransId="{BAE43412-A356-42BE-9A9E-E05427A1D387}"/>
    <dgm:cxn modelId="{5DE4AA13-9984-4237-B171-DB2073C09702}" type="presOf" srcId="{7D843BE8-AA92-4827-803F-529A7EC0065B}" destId="{F7FBEBED-401D-4F37-85C6-E1BE7F42CDE3}" srcOrd="0" destOrd="0" presId="urn:microsoft.com/office/officeart/2005/8/layout/chevron2"/>
    <dgm:cxn modelId="{B9DA5416-8B38-4129-8A0E-683D44987677}" type="presOf" srcId="{F50C33F2-E1F4-4F0A-AE17-06F704849578}" destId="{99B3E80B-70FD-4232-9513-4DA51EDB7683}" srcOrd="0" destOrd="0" presId="urn:microsoft.com/office/officeart/2005/8/layout/chevron2"/>
    <dgm:cxn modelId="{A6BBA51C-45BB-4D7B-88A6-666E456E20B5}" type="presOf" srcId="{3A50010E-0E61-4FD0-8F52-5E15081E9B87}" destId="{538ACB5F-405B-4CE4-8397-E01E692E9DF8}" srcOrd="0" destOrd="0" presId="urn:microsoft.com/office/officeart/2005/8/layout/chevron2"/>
    <dgm:cxn modelId="{A2E520D0-ADE6-4C50-824E-90E717E4DC59}" type="presOf" srcId="{5BA66B39-7C76-4D50-8F7E-0DF7C6CB1638}" destId="{23B6B1F9-2716-4B2C-836F-3AFD0FEADC13}" srcOrd="0" destOrd="0" presId="urn:microsoft.com/office/officeart/2005/8/layout/chevron2"/>
    <dgm:cxn modelId="{EBDFCFDE-9169-40C2-8315-D49E6771E33B}" type="presOf" srcId="{A75698D3-FE3C-4415-B529-82932F4C1C45}" destId="{23B6B1F9-2716-4B2C-836F-3AFD0FEADC13}" srcOrd="0" destOrd="1" presId="urn:microsoft.com/office/officeart/2005/8/layout/chevron2"/>
    <dgm:cxn modelId="{CDAB3BEF-D114-48DB-A5DA-0C32F14AEF2A}" srcId="{1539BEE6-FA2A-4EA6-882F-A8F1993026C6}" destId="{7D843BE8-AA92-4827-803F-529A7EC0065B}" srcOrd="0" destOrd="0" parTransId="{0BB30129-0315-4539-BBDB-E664DF179E27}" sibTransId="{33D0FC3F-EBEA-4B2F-BAE8-1787E8081197}"/>
    <dgm:cxn modelId="{92391162-E2CE-4B13-BD60-21F7EC6304C4}" type="presOf" srcId="{1539BEE6-FA2A-4EA6-882F-A8F1993026C6}" destId="{BDF3200C-987C-44E6-AE8B-3C128F04A5E0}" srcOrd="0" destOrd="0" presId="urn:microsoft.com/office/officeart/2005/8/layout/chevron2"/>
    <dgm:cxn modelId="{15CC4B02-A471-4B8E-AA77-C3D40C02BD7C}" srcId="{F1BF865C-5FCF-42E4-AD5E-E1F3D673A01B}" destId="{5BA66B39-7C76-4D50-8F7E-0DF7C6CB1638}" srcOrd="0" destOrd="0" parTransId="{46A6F1FB-B1C9-4ACC-844B-CDC7F1679E63}" sibTransId="{397903F1-C028-42B5-BFDE-AA9889605409}"/>
    <dgm:cxn modelId="{FEA19BB2-C908-4648-BCFB-CB622EC82A66}" type="presOf" srcId="{F1BF865C-5FCF-42E4-AD5E-E1F3D673A01B}" destId="{38DEB213-0A46-476E-A44D-3490A385698B}" srcOrd="0" destOrd="0" presId="urn:microsoft.com/office/officeart/2005/8/layout/chevron2"/>
    <dgm:cxn modelId="{F7BD9A35-F7D6-4C67-87D1-342691F1FC43}" srcId="{F1BF865C-5FCF-42E4-AD5E-E1F3D673A01B}" destId="{A75698D3-FE3C-4415-B529-82932F4C1C45}" srcOrd="1" destOrd="0" parTransId="{ACF11DCF-7618-4A4A-85FE-DB5B60A7454D}" sibTransId="{06E2EF04-141E-4E78-9E33-A942CBE2E8BE}"/>
    <dgm:cxn modelId="{AC2F0BFF-9831-4562-90DD-68E1AB9F2D6E}" type="presOf" srcId="{6B619C58-CA3E-48CC-9627-9624DD1C685F}" destId="{EC3C231E-9705-4A2B-ABE6-BC850F503BD2}" srcOrd="0" destOrd="0" presId="urn:microsoft.com/office/officeart/2005/8/layout/chevron2"/>
    <dgm:cxn modelId="{E1925C13-3130-40A7-846B-C5D4CB8BB180}" type="presOf" srcId="{E6910B91-A9D9-4615-94B9-BA44675C24A0}" destId="{EC3C231E-9705-4A2B-ABE6-BC850F503BD2}" srcOrd="0" destOrd="1" presId="urn:microsoft.com/office/officeart/2005/8/layout/chevron2"/>
    <dgm:cxn modelId="{F7B432E9-CED4-4F18-A0F1-CC0433B6DA0E}" srcId="{3A50010E-0E61-4FD0-8F52-5E15081E9B87}" destId="{F50C33F2-E1F4-4F0A-AE17-06F704849578}" srcOrd="1" destOrd="0" parTransId="{5A277ACE-B3C0-4B9D-86A0-BBE30FC444C9}" sibTransId="{8EB30DB8-3966-4553-B900-25457D61099C}"/>
    <dgm:cxn modelId="{CCFA0147-B0C8-41B8-8915-2A778017B193}" srcId="{3A50010E-0E61-4FD0-8F52-5E15081E9B87}" destId="{F1BF865C-5FCF-42E4-AD5E-E1F3D673A01B}" srcOrd="0" destOrd="0" parTransId="{270766B5-B5B8-492D-8B7C-2FAD86708F44}" sibTransId="{FDE6DD6D-1086-4C21-BB17-097FAC318002}"/>
    <dgm:cxn modelId="{4FE504CE-C8C7-4E9C-9DD7-4EA7EA2BE3B1}" type="presParOf" srcId="{538ACB5F-405B-4CE4-8397-E01E692E9DF8}" destId="{0207BB10-C32E-4D2C-9FE7-CEBBA628E09F}" srcOrd="0" destOrd="0" presId="urn:microsoft.com/office/officeart/2005/8/layout/chevron2"/>
    <dgm:cxn modelId="{B8A0E2E1-4E5C-4DE0-9C0F-50CFECC2FFE3}" type="presParOf" srcId="{0207BB10-C32E-4D2C-9FE7-CEBBA628E09F}" destId="{38DEB213-0A46-476E-A44D-3490A385698B}" srcOrd="0" destOrd="0" presId="urn:microsoft.com/office/officeart/2005/8/layout/chevron2"/>
    <dgm:cxn modelId="{8DCED421-F596-47B8-A2A9-AAC40DEDAB8D}" type="presParOf" srcId="{0207BB10-C32E-4D2C-9FE7-CEBBA628E09F}" destId="{23B6B1F9-2716-4B2C-836F-3AFD0FEADC13}" srcOrd="1" destOrd="0" presId="urn:microsoft.com/office/officeart/2005/8/layout/chevron2"/>
    <dgm:cxn modelId="{778F1CD7-4D8F-4C83-9945-1A89D6ECAD29}" type="presParOf" srcId="{538ACB5F-405B-4CE4-8397-E01E692E9DF8}" destId="{71A30630-16F5-4E41-873C-D2BA9D0EE34E}" srcOrd="1" destOrd="0" presId="urn:microsoft.com/office/officeart/2005/8/layout/chevron2"/>
    <dgm:cxn modelId="{3510447A-1BAB-448B-9AE8-1D227B68546E}" type="presParOf" srcId="{538ACB5F-405B-4CE4-8397-E01E692E9DF8}" destId="{EC434200-85F2-414C-99C5-D2C744679087}" srcOrd="2" destOrd="0" presId="urn:microsoft.com/office/officeart/2005/8/layout/chevron2"/>
    <dgm:cxn modelId="{6CC7EA36-858F-4464-8423-F055AF9B4A4E}" type="presParOf" srcId="{EC434200-85F2-414C-99C5-D2C744679087}" destId="{99B3E80B-70FD-4232-9513-4DA51EDB7683}" srcOrd="0" destOrd="0" presId="urn:microsoft.com/office/officeart/2005/8/layout/chevron2"/>
    <dgm:cxn modelId="{34DB83A1-44E5-46D5-AC0F-BCB46612609F}" type="presParOf" srcId="{EC434200-85F2-414C-99C5-D2C744679087}" destId="{EC3C231E-9705-4A2B-ABE6-BC850F503BD2}" srcOrd="1" destOrd="0" presId="urn:microsoft.com/office/officeart/2005/8/layout/chevron2"/>
    <dgm:cxn modelId="{28F4CFFE-2E0B-4D4F-B6BA-759BE03263E7}" type="presParOf" srcId="{538ACB5F-405B-4CE4-8397-E01E692E9DF8}" destId="{787D52E0-1BCB-4D41-884A-D1ED28D05F56}" srcOrd="3" destOrd="0" presId="urn:microsoft.com/office/officeart/2005/8/layout/chevron2"/>
    <dgm:cxn modelId="{88556437-C436-492F-BF9F-E65BBF5F2987}" type="presParOf" srcId="{538ACB5F-405B-4CE4-8397-E01E692E9DF8}" destId="{CACA60D2-9CF6-4BCB-87DB-DD8514B9AF9F}" srcOrd="4" destOrd="0" presId="urn:microsoft.com/office/officeart/2005/8/layout/chevron2"/>
    <dgm:cxn modelId="{F99C45A1-1CE8-447F-AC7B-B25AB9D20343}" type="presParOf" srcId="{CACA60D2-9CF6-4BCB-87DB-DD8514B9AF9F}" destId="{BDF3200C-987C-44E6-AE8B-3C128F04A5E0}" srcOrd="0" destOrd="0" presId="urn:microsoft.com/office/officeart/2005/8/layout/chevron2"/>
    <dgm:cxn modelId="{A429DADC-1C20-4F71-A46B-01E59E54201A}" type="presParOf" srcId="{CACA60D2-9CF6-4BCB-87DB-DD8514B9AF9F}" destId="{F7FBEBED-401D-4F37-85C6-E1BE7F42CD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98D307-BFAA-4D97-9DC9-EE6AB3EA965A}" type="doc">
      <dgm:prSet loTypeId="urn:microsoft.com/office/officeart/2005/8/layout/pyramid2" loCatId="pyramid" qsTypeId="urn:microsoft.com/office/officeart/2005/8/quickstyle/simple1" qsCatId="simple" csTypeId="urn:microsoft.com/office/officeart/2005/8/colors/accent3_5" csCatId="accent3" phldr="1"/>
      <dgm:spPr/>
    </dgm:pt>
    <dgm:pt modelId="{D8063049-7493-41D4-B1CC-A03AC1B1AFDC}">
      <dgm:prSet phldrT="[Tekst]"/>
      <dgm:spPr/>
      <dgm:t>
        <a:bodyPr/>
        <a:lstStyle/>
        <a:p>
          <a:r>
            <a:rPr lang="pl-PL" dirty="0"/>
            <a:t>16 pkt</a:t>
          </a:r>
          <a:br>
            <a:rPr lang="pl-PL" dirty="0"/>
          </a:br>
          <a:r>
            <a:rPr lang="pl-PL" dirty="0"/>
            <a:t>celujący</a:t>
          </a:r>
        </a:p>
      </dgm:t>
    </dgm:pt>
    <dgm:pt modelId="{E844E0A0-6934-4E22-8DB8-4AD9955F1EE3}" type="parTrans" cxnId="{CE007BEA-CF59-4AEA-AF84-72AE0C84D543}">
      <dgm:prSet/>
      <dgm:spPr/>
      <dgm:t>
        <a:bodyPr/>
        <a:lstStyle/>
        <a:p>
          <a:endParaRPr lang="pl-PL"/>
        </a:p>
      </dgm:t>
    </dgm:pt>
    <dgm:pt modelId="{FC0669D5-0C79-403E-9A37-22B82EF431F3}" type="sibTrans" cxnId="{CE007BEA-CF59-4AEA-AF84-72AE0C84D543}">
      <dgm:prSet/>
      <dgm:spPr/>
      <dgm:t>
        <a:bodyPr/>
        <a:lstStyle/>
        <a:p>
          <a:endParaRPr lang="pl-PL"/>
        </a:p>
      </dgm:t>
    </dgm:pt>
    <dgm:pt modelId="{EDC471C4-26D6-4ABB-A2F2-0A4B2A2468B3}">
      <dgm:prSet phldrT="[Tekst]"/>
      <dgm:spPr/>
      <dgm:t>
        <a:bodyPr/>
        <a:lstStyle/>
        <a:p>
          <a:r>
            <a:rPr lang="pl-PL" dirty="0"/>
            <a:t>15-13 pkt</a:t>
          </a:r>
          <a:br>
            <a:rPr lang="pl-PL" dirty="0"/>
          </a:br>
          <a:r>
            <a:rPr lang="pl-PL" dirty="0"/>
            <a:t>bardzo dobry</a:t>
          </a:r>
        </a:p>
      </dgm:t>
    </dgm:pt>
    <dgm:pt modelId="{C21428C6-67F0-481A-9674-A8449B505BA5}" type="parTrans" cxnId="{207194A5-D682-46B9-AF52-CE4AD2A92CC6}">
      <dgm:prSet/>
      <dgm:spPr/>
      <dgm:t>
        <a:bodyPr/>
        <a:lstStyle/>
        <a:p>
          <a:endParaRPr lang="pl-PL"/>
        </a:p>
      </dgm:t>
    </dgm:pt>
    <dgm:pt modelId="{F86B6B0B-3A18-4A98-AA8E-AD60E92A46FC}" type="sibTrans" cxnId="{207194A5-D682-46B9-AF52-CE4AD2A92CC6}">
      <dgm:prSet/>
      <dgm:spPr/>
      <dgm:t>
        <a:bodyPr/>
        <a:lstStyle/>
        <a:p>
          <a:endParaRPr lang="pl-PL"/>
        </a:p>
      </dgm:t>
    </dgm:pt>
    <dgm:pt modelId="{2272E22D-0414-47B6-B861-2A354CA76915}">
      <dgm:prSet phldrT="[Tekst]"/>
      <dgm:spPr/>
      <dgm:t>
        <a:bodyPr/>
        <a:lstStyle/>
        <a:p>
          <a:r>
            <a:rPr lang="pl-PL" dirty="0"/>
            <a:t>12-10 pkt</a:t>
          </a:r>
          <a:br>
            <a:rPr lang="pl-PL" dirty="0"/>
          </a:br>
          <a:r>
            <a:rPr lang="pl-PL" dirty="0"/>
            <a:t>dobry</a:t>
          </a:r>
        </a:p>
      </dgm:t>
    </dgm:pt>
    <dgm:pt modelId="{60A2EE8C-4525-4E19-A7C2-B2194FAE7747}" type="parTrans" cxnId="{F76C4D90-E539-4A3A-98CC-75ED44D55C07}">
      <dgm:prSet/>
      <dgm:spPr/>
      <dgm:t>
        <a:bodyPr/>
        <a:lstStyle/>
        <a:p>
          <a:endParaRPr lang="pl-PL"/>
        </a:p>
      </dgm:t>
    </dgm:pt>
    <dgm:pt modelId="{3FFEB8F4-F76F-4A14-9E8D-6329C03DB0FD}" type="sibTrans" cxnId="{F76C4D90-E539-4A3A-98CC-75ED44D55C07}">
      <dgm:prSet/>
      <dgm:spPr/>
      <dgm:t>
        <a:bodyPr/>
        <a:lstStyle/>
        <a:p>
          <a:endParaRPr lang="pl-PL"/>
        </a:p>
      </dgm:t>
    </dgm:pt>
    <dgm:pt modelId="{10F0BCA8-E511-4366-A71A-BC7B3C73FA8B}">
      <dgm:prSet phldrT="[Tekst]"/>
      <dgm:spPr/>
      <dgm:t>
        <a:bodyPr/>
        <a:lstStyle/>
        <a:p>
          <a:r>
            <a:rPr lang="pl-PL" dirty="0"/>
            <a:t>9-7 pkt</a:t>
          </a:r>
          <a:br>
            <a:rPr lang="pl-PL" dirty="0"/>
          </a:br>
          <a:r>
            <a:rPr lang="pl-PL" dirty="0"/>
            <a:t>dostateczny</a:t>
          </a:r>
        </a:p>
      </dgm:t>
    </dgm:pt>
    <dgm:pt modelId="{0C0D6BF3-19E5-4D05-8512-B201896E9BFA}" type="parTrans" cxnId="{A61D65A6-2413-4969-9945-642AACA94B18}">
      <dgm:prSet/>
      <dgm:spPr/>
      <dgm:t>
        <a:bodyPr/>
        <a:lstStyle/>
        <a:p>
          <a:endParaRPr lang="pl-PL"/>
        </a:p>
      </dgm:t>
    </dgm:pt>
    <dgm:pt modelId="{280894DA-21F6-4438-A26C-8425B6B388FB}" type="sibTrans" cxnId="{A61D65A6-2413-4969-9945-642AACA94B18}">
      <dgm:prSet/>
      <dgm:spPr/>
      <dgm:t>
        <a:bodyPr/>
        <a:lstStyle/>
        <a:p>
          <a:endParaRPr lang="pl-PL"/>
        </a:p>
      </dgm:t>
    </dgm:pt>
    <dgm:pt modelId="{F893FA8B-B776-4162-A91B-B82610C26CE4}">
      <dgm:prSet phldrT="[Tekst]"/>
      <dgm:spPr/>
      <dgm:t>
        <a:bodyPr/>
        <a:lstStyle/>
        <a:p>
          <a:r>
            <a:rPr lang="pl-PL" dirty="0"/>
            <a:t>6-5</a:t>
          </a:r>
          <a:br>
            <a:rPr lang="pl-PL" dirty="0"/>
          </a:br>
          <a:r>
            <a:rPr lang="pl-PL" dirty="0"/>
            <a:t>dopuszczający</a:t>
          </a:r>
        </a:p>
      </dgm:t>
    </dgm:pt>
    <dgm:pt modelId="{34B0437A-3CC7-4168-B0D6-2D396C807ABC}" type="parTrans" cxnId="{F8BCBCD2-0DE5-4B08-B53E-80EBC99F500B}">
      <dgm:prSet/>
      <dgm:spPr/>
      <dgm:t>
        <a:bodyPr/>
        <a:lstStyle/>
        <a:p>
          <a:endParaRPr lang="pl-PL"/>
        </a:p>
      </dgm:t>
    </dgm:pt>
    <dgm:pt modelId="{70460CDA-86E6-43F1-92F3-635305F86151}" type="sibTrans" cxnId="{F8BCBCD2-0DE5-4B08-B53E-80EBC99F500B}">
      <dgm:prSet/>
      <dgm:spPr/>
      <dgm:t>
        <a:bodyPr/>
        <a:lstStyle/>
        <a:p>
          <a:endParaRPr lang="pl-PL"/>
        </a:p>
      </dgm:t>
    </dgm:pt>
    <dgm:pt modelId="{35C7B276-D57D-4FF4-8F0C-B99055EA1493}">
      <dgm:prSet phldrT="[Tekst]"/>
      <dgm:spPr/>
      <dgm:t>
        <a:bodyPr/>
        <a:lstStyle/>
        <a:p>
          <a:r>
            <a:rPr lang="pl-PL" dirty="0"/>
            <a:t>&lt;5</a:t>
          </a:r>
          <a:br>
            <a:rPr lang="pl-PL" dirty="0"/>
          </a:br>
          <a:r>
            <a:rPr lang="pl-PL" dirty="0"/>
            <a:t>niedostateczny</a:t>
          </a:r>
        </a:p>
      </dgm:t>
    </dgm:pt>
    <dgm:pt modelId="{CF2AC14E-E4E2-4BED-9076-281CA7F4EEC5}" type="parTrans" cxnId="{E97D67C7-F208-4766-A435-AACF245017E7}">
      <dgm:prSet/>
      <dgm:spPr/>
      <dgm:t>
        <a:bodyPr/>
        <a:lstStyle/>
        <a:p>
          <a:endParaRPr lang="pl-PL"/>
        </a:p>
      </dgm:t>
    </dgm:pt>
    <dgm:pt modelId="{DA374BE0-E313-4613-9F6C-6C2209C0AFB8}" type="sibTrans" cxnId="{E97D67C7-F208-4766-A435-AACF245017E7}">
      <dgm:prSet/>
      <dgm:spPr/>
      <dgm:t>
        <a:bodyPr/>
        <a:lstStyle/>
        <a:p>
          <a:endParaRPr lang="pl-PL"/>
        </a:p>
      </dgm:t>
    </dgm:pt>
    <dgm:pt modelId="{28F456CD-7E38-4B01-B2FA-30E49DA624A0}" type="pres">
      <dgm:prSet presAssocID="{3E98D307-BFAA-4D97-9DC9-EE6AB3EA965A}" presName="compositeShape" presStyleCnt="0">
        <dgm:presLayoutVars>
          <dgm:dir/>
          <dgm:resizeHandles/>
        </dgm:presLayoutVars>
      </dgm:prSet>
      <dgm:spPr/>
    </dgm:pt>
    <dgm:pt modelId="{CF4B48C8-96F9-41DF-81B8-BF48735DDA18}" type="pres">
      <dgm:prSet presAssocID="{3E98D307-BFAA-4D97-9DC9-EE6AB3EA965A}" presName="pyramid" presStyleLbl="node1" presStyleIdx="0" presStyleCnt="1"/>
      <dgm:spPr/>
    </dgm:pt>
    <dgm:pt modelId="{8DB126F7-B99B-43F3-8209-153B57E262EF}" type="pres">
      <dgm:prSet presAssocID="{3E98D307-BFAA-4D97-9DC9-EE6AB3EA965A}" presName="theList" presStyleCnt="0"/>
      <dgm:spPr/>
    </dgm:pt>
    <dgm:pt modelId="{FA1F41DF-6E3A-47CF-812A-BAA0E64C5CF9}" type="pres">
      <dgm:prSet presAssocID="{D8063049-7493-41D4-B1CC-A03AC1B1AFDC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EC41706-765F-42E5-864D-15FC2EBE4ED0}" type="pres">
      <dgm:prSet presAssocID="{D8063049-7493-41D4-B1CC-A03AC1B1AFDC}" presName="aSpace" presStyleCnt="0"/>
      <dgm:spPr/>
    </dgm:pt>
    <dgm:pt modelId="{1239C569-1EFD-4D4E-BEA2-D99764D0C727}" type="pres">
      <dgm:prSet presAssocID="{EDC471C4-26D6-4ABB-A2F2-0A4B2A2468B3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036119B-7AFC-458D-8181-48FC909B6C24}" type="pres">
      <dgm:prSet presAssocID="{EDC471C4-26D6-4ABB-A2F2-0A4B2A2468B3}" presName="aSpace" presStyleCnt="0"/>
      <dgm:spPr/>
    </dgm:pt>
    <dgm:pt modelId="{0D6CCC1E-C3F7-4F89-9AD8-44606405C481}" type="pres">
      <dgm:prSet presAssocID="{2272E22D-0414-47B6-B861-2A354CA76915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FCDFE33-30BC-4ACA-BB68-8F27E8F4FD7D}" type="pres">
      <dgm:prSet presAssocID="{2272E22D-0414-47B6-B861-2A354CA76915}" presName="aSpace" presStyleCnt="0"/>
      <dgm:spPr/>
    </dgm:pt>
    <dgm:pt modelId="{66A82263-B030-4FDA-B078-9E3DA72C3235}" type="pres">
      <dgm:prSet presAssocID="{10F0BCA8-E511-4366-A71A-BC7B3C73FA8B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66B83B9-58A9-43A8-87BA-C9E4C7F37C88}" type="pres">
      <dgm:prSet presAssocID="{10F0BCA8-E511-4366-A71A-BC7B3C73FA8B}" presName="aSpace" presStyleCnt="0"/>
      <dgm:spPr/>
    </dgm:pt>
    <dgm:pt modelId="{930BBE6E-4B67-4BDC-91AF-3540634870EB}" type="pres">
      <dgm:prSet presAssocID="{F893FA8B-B776-4162-A91B-B82610C26CE4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FFFC14B-0965-4855-9E65-AE4DBE962BF8}" type="pres">
      <dgm:prSet presAssocID="{F893FA8B-B776-4162-A91B-B82610C26CE4}" presName="aSpace" presStyleCnt="0"/>
      <dgm:spPr/>
    </dgm:pt>
    <dgm:pt modelId="{5F605121-5E22-42A3-9D96-43D55BC98F3A}" type="pres">
      <dgm:prSet presAssocID="{35C7B276-D57D-4FF4-8F0C-B99055EA1493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0D6A1B1-8037-4656-BEF9-843B6145438E}" type="pres">
      <dgm:prSet presAssocID="{35C7B276-D57D-4FF4-8F0C-B99055EA1493}" presName="aSpace" presStyleCnt="0"/>
      <dgm:spPr/>
    </dgm:pt>
  </dgm:ptLst>
  <dgm:cxnLst>
    <dgm:cxn modelId="{8051B375-F44C-47CB-94AE-8C5661CE2092}" type="presOf" srcId="{35C7B276-D57D-4FF4-8F0C-B99055EA1493}" destId="{5F605121-5E22-42A3-9D96-43D55BC98F3A}" srcOrd="0" destOrd="0" presId="urn:microsoft.com/office/officeart/2005/8/layout/pyramid2"/>
    <dgm:cxn modelId="{E97D67C7-F208-4766-A435-AACF245017E7}" srcId="{3E98D307-BFAA-4D97-9DC9-EE6AB3EA965A}" destId="{35C7B276-D57D-4FF4-8F0C-B99055EA1493}" srcOrd="5" destOrd="0" parTransId="{CF2AC14E-E4E2-4BED-9076-281CA7F4EEC5}" sibTransId="{DA374BE0-E313-4613-9F6C-6C2209C0AFB8}"/>
    <dgm:cxn modelId="{948F757E-0256-4AB7-9FFA-1E0BA41D5390}" type="presOf" srcId="{3E98D307-BFAA-4D97-9DC9-EE6AB3EA965A}" destId="{28F456CD-7E38-4B01-B2FA-30E49DA624A0}" srcOrd="0" destOrd="0" presId="urn:microsoft.com/office/officeart/2005/8/layout/pyramid2"/>
    <dgm:cxn modelId="{A6A4CE6D-5D86-4856-888F-4FB3B8E4C0C5}" type="presOf" srcId="{EDC471C4-26D6-4ABB-A2F2-0A4B2A2468B3}" destId="{1239C569-1EFD-4D4E-BEA2-D99764D0C727}" srcOrd="0" destOrd="0" presId="urn:microsoft.com/office/officeart/2005/8/layout/pyramid2"/>
    <dgm:cxn modelId="{CE007BEA-CF59-4AEA-AF84-72AE0C84D543}" srcId="{3E98D307-BFAA-4D97-9DC9-EE6AB3EA965A}" destId="{D8063049-7493-41D4-B1CC-A03AC1B1AFDC}" srcOrd="0" destOrd="0" parTransId="{E844E0A0-6934-4E22-8DB8-4AD9955F1EE3}" sibTransId="{FC0669D5-0C79-403E-9A37-22B82EF431F3}"/>
    <dgm:cxn modelId="{F8BCBCD2-0DE5-4B08-B53E-80EBC99F500B}" srcId="{3E98D307-BFAA-4D97-9DC9-EE6AB3EA965A}" destId="{F893FA8B-B776-4162-A91B-B82610C26CE4}" srcOrd="4" destOrd="0" parTransId="{34B0437A-3CC7-4168-B0D6-2D396C807ABC}" sibTransId="{70460CDA-86E6-43F1-92F3-635305F86151}"/>
    <dgm:cxn modelId="{207194A5-D682-46B9-AF52-CE4AD2A92CC6}" srcId="{3E98D307-BFAA-4D97-9DC9-EE6AB3EA965A}" destId="{EDC471C4-26D6-4ABB-A2F2-0A4B2A2468B3}" srcOrd="1" destOrd="0" parTransId="{C21428C6-67F0-481A-9674-A8449B505BA5}" sibTransId="{F86B6B0B-3A18-4A98-AA8E-AD60E92A46FC}"/>
    <dgm:cxn modelId="{600A2F1E-B8B2-4AAB-AB77-3AE7DC847089}" type="presOf" srcId="{D8063049-7493-41D4-B1CC-A03AC1B1AFDC}" destId="{FA1F41DF-6E3A-47CF-812A-BAA0E64C5CF9}" srcOrd="0" destOrd="0" presId="urn:microsoft.com/office/officeart/2005/8/layout/pyramid2"/>
    <dgm:cxn modelId="{82BE6A2E-F497-4E81-9C1A-43C5DA622153}" type="presOf" srcId="{F893FA8B-B776-4162-A91B-B82610C26CE4}" destId="{930BBE6E-4B67-4BDC-91AF-3540634870EB}" srcOrd="0" destOrd="0" presId="urn:microsoft.com/office/officeart/2005/8/layout/pyramid2"/>
    <dgm:cxn modelId="{FB3E0F3E-3B7F-474F-8B3C-6D01769B72CD}" type="presOf" srcId="{10F0BCA8-E511-4366-A71A-BC7B3C73FA8B}" destId="{66A82263-B030-4FDA-B078-9E3DA72C3235}" srcOrd="0" destOrd="0" presId="urn:microsoft.com/office/officeart/2005/8/layout/pyramid2"/>
    <dgm:cxn modelId="{6DDA3E74-459D-4AA1-A13D-659D969800B4}" type="presOf" srcId="{2272E22D-0414-47B6-B861-2A354CA76915}" destId="{0D6CCC1E-C3F7-4F89-9AD8-44606405C481}" srcOrd="0" destOrd="0" presId="urn:microsoft.com/office/officeart/2005/8/layout/pyramid2"/>
    <dgm:cxn modelId="{F76C4D90-E539-4A3A-98CC-75ED44D55C07}" srcId="{3E98D307-BFAA-4D97-9DC9-EE6AB3EA965A}" destId="{2272E22D-0414-47B6-B861-2A354CA76915}" srcOrd="2" destOrd="0" parTransId="{60A2EE8C-4525-4E19-A7C2-B2194FAE7747}" sibTransId="{3FFEB8F4-F76F-4A14-9E8D-6329C03DB0FD}"/>
    <dgm:cxn modelId="{A61D65A6-2413-4969-9945-642AACA94B18}" srcId="{3E98D307-BFAA-4D97-9DC9-EE6AB3EA965A}" destId="{10F0BCA8-E511-4366-A71A-BC7B3C73FA8B}" srcOrd="3" destOrd="0" parTransId="{0C0D6BF3-19E5-4D05-8512-B201896E9BFA}" sibTransId="{280894DA-21F6-4438-A26C-8425B6B388FB}"/>
    <dgm:cxn modelId="{0EB89128-EB23-4B60-82F4-E00750141CC7}" type="presParOf" srcId="{28F456CD-7E38-4B01-B2FA-30E49DA624A0}" destId="{CF4B48C8-96F9-41DF-81B8-BF48735DDA18}" srcOrd="0" destOrd="0" presId="urn:microsoft.com/office/officeart/2005/8/layout/pyramid2"/>
    <dgm:cxn modelId="{3082793B-2DC4-438D-9585-F8B4C1CED13B}" type="presParOf" srcId="{28F456CD-7E38-4B01-B2FA-30E49DA624A0}" destId="{8DB126F7-B99B-43F3-8209-153B57E262EF}" srcOrd="1" destOrd="0" presId="urn:microsoft.com/office/officeart/2005/8/layout/pyramid2"/>
    <dgm:cxn modelId="{114D6CF1-C4A1-4047-A8A2-4EF99CBEB90E}" type="presParOf" srcId="{8DB126F7-B99B-43F3-8209-153B57E262EF}" destId="{FA1F41DF-6E3A-47CF-812A-BAA0E64C5CF9}" srcOrd="0" destOrd="0" presId="urn:microsoft.com/office/officeart/2005/8/layout/pyramid2"/>
    <dgm:cxn modelId="{D8E0ABBA-9513-4A9F-A4AB-ED784F4F44AC}" type="presParOf" srcId="{8DB126F7-B99B-43F3-8209-153B57E262EF}" destId="{9EC41706-765F-42E5-864D-15FC2EBE4ED0}" srcOrd="1" destOrd="0" presId="urn:microsoft.com/office/officeart/2005/8/layout/pyramid2"/>
    <dgm:cxn modelId="{E68E6F0C-E7DE-4854-8A7A-86346452A551}" type="presParOf" srcId="{8DB126F7-B99B-43F3-8209-153B57E262EF}" destId="{1239C569-1EFD-4D4E-BEA2-D99764D0C727}" srcOrd="2" destOrd="0" presId="urn:microsoft.com/office/officeart/2005/8/layout/pyramid2"/>
    <dgm:cxn modelId="{633045CE-DA60-4F3E-A682-3960FD7AE3B6}" type="presParOf" srcId="{8DB126F7-B99B-43F3-8209-153B57E262EF}" destId="{7036119B-7AFC-458D-8181-48FC909B6C24}" srcOrd="3" destOrd="0" presId="urn:microsoft.com/office/officeart/2005/8/layout/pyramid2"/>
    <dgm:cxn modelId="{1949BC26-D5AC-4F58-B83C-D7B0CBEC9DA4}" type="presParOf" srcId="{8DB126F7-B99B-43F3-8209-153B57E262EF}" destId="{0D6CCC1E-C3F7-4F89-9AD8-44606405C481}" srcOrd="4" destOrd="0" presId="urn:microsoft.com/office/officeart/2005/8/layout/pyramid2"/>
    <dgm:cxn modelId="{092B9F67-1A2C-4F44-A6BD-A67FBD7D80EE}" type="presParOf" srcId="{8DB126F7-B99B-43F3-8209-153B57E262EF}" destId="{AFCDFE33-30BC-4ACA-BB68-8F27E8F4FD7D}" srcOrd="5" destOrd="0" presId="urn:microsoft.com/office/officeart/2005/8/layout/pyramid2"/>
    <dgm:cxn modelId="{EAE792C5-E0E1-4161-BD16-D77890845081}" type="presParOf" srcId="{8DB126F7-B99B-43F3-8209-153B57E262EF}" destId="{66A82263-B030-4FDA-B078-9E3DA72C3235}" srcOrd="6" destOrd="0" presId="urn:microsoft.com/office/officeart/2005/8/layout/pyramid2"/>
    <dgm:cxn modelId="{A1E7DB8C-7B02-49FA-A48A-BD73F1FA6DA3}" type="presParOf" srcId="{8DB126F7-B99B-43F3-8209-153B57E262EF}" destId="{166B83B9-58A9-43A8-87BA-C9E4C7F37C88}" srcOrd="7" destOrd="0" presId="urn:microsoft.com/office/officeart/2005/8/layout/pyramid2"/>
    <dgm:cxn modelId="{298D4C05-B375-4BD0-989C-0612162789FC}" type="presParOf" srcId="{8DB126F7-B99B-43F3-8209-153B57E262EF}" destId="{930BBE6E-4B67-4BDC-91AF-3540634870EB}" srcOrd="8" destOrd="0" presId="urn:microsoft.com/office/officeart/2005/8/layout/pyramid2"/>
    <dgm:cxn modelId="{894A5746-5AE7-4E86-9C6B-B10F785C63BF}" type="presParOf" srcId="{8DB126F7-B99B-43F3-8209-153B57E262EF}" destId="{7FFFC14B-0965-4855-9E65-AE4DBE962BF8}" srcOrd="9" destOrd="0" presId="urn:microsoft.com/office/officeart/2005/8/layout/pyramid2"/>
    <dgm:cxn modelId="{3D17A030-3F3A-4A62-A627-B710D0AA11F2}" type="presParOf" srcId="{8DB126F7-B99B-43F3-8209-153B57E262EF}" destId="{5F605121-5E22-42A3-9D96-43D55BC98F3A}" srcOrd="10" destOrd="0" presId="urn:microsoft.com/office/officeart/2005/8/layout/pyramid2"/>
    <dgm:cxn modelId="{F8C71034-847F-4B42-88BA-7BF64A1F9A4E}" type="presParOf" srcId="{8DB126F7-B99B-43F3-8209-153B57E262EF}" destId="{80D6A1B1-8037-4656-BEF9-843B6145438E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73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14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xmlns="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xmlns="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xmlns="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8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39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13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48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47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7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93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57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02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812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jfw9NS36glU&amp;ab_channel=AgroturystykaBogumi%C5%82aiTadeuszW%C3%B3jcik" TargetMode="External"/><Relationship Id="rId3" Type="http://schemas.openxmlformats.org/officeDocument/2006/relationships/hyperlink" Target="https://pl.strima.com/texi-iris-10-hafciarka-jednoglowicowa-10-iglowa/item-1046784?gclid=CjwKCAiAg8OBBhA8EiwAlKw3kmXFPB4TwmLCDJ6THqBilExIQwII_LoV7eDUwmbpzuXgmUAynQU4MxoCjNMQAvD_BwE" TargetMode="External"/><Relationship Id="rId7" Type="http://schemas.openxmlformats.org/officeDocument/2006/relationships/hyperlink" Target="https://www.youtube.com/watch?v=IFR-y-jUWiU&amp;ab_channel=DorotaSkrobisz" TargetMode="External"/><Relationship Id="rId2" Type="http://schemas.openxmlformats.org/officeDocument/2006/relationships/hyperlink" Target="https://janome.pl/dobre-rady/maszyny-do-haftowania-jaka-wybrac-do-dzialalnosc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oNx855yAznk&amp;ab_channel=Arlena-haftkomputerowy" TargetMode="External"/><Relationship Id="rId5" Type="http://schemas.openxmlformats.org/officeDocument/2006/relationships/hyperlink" Target="https://www.swiat-haftu.eu/menu/hafty-tradycyjne" TargetMode="External"/><Relationship Id="rId4" Type="http://schemas.openxmlformats.org/officeDocument/2006/relationships/hyperlink" Target="https://sztandary-haftowane.eu/roznice-miedzy-haftem-recznym-a-maszynowym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xmlns="" id="{DA182162-B517-4B41-B039-339F87FAE1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EF608E55-EBC6-4977-B112-7075FC8F63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05744" y="908054"/>
            <a:ext cx="7239406" cy="497061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1424E59-C207-4CD6-8833-3AE780C44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9565" y="1170968"/>
            <a:ext cx="6446386" cy="4474770"/>
          </a:xfrm>
        </p:spPr>
        <p:txBody>
          <a:bodyPr anchor="ctr">
            <a:normAutofit/>
          </a:bodyPr>
          <a:lstStyle/>
          <a:p>
            <a:pPr algn="r"/>
            <a:r>
              <a:rPr lang="pl-PL" sz="60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Techniki komputerowe w hafcie</a:t>
            </a:r>
            <a:endParaRPr lang="pl-PL" sz="6000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A2F92874-EB6E-497E-88EA-BC2A8F551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8" y="908054"/>
            <a:ext cx="3378706" cy="497061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8BEF4DBE-A60E-4AAE-9D62-1147461CD5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05745" y="751211"/>
            <a:ext cx="7242048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33955649-790D-4997-9D50-C1D8E32C1B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754768"/>
            <a:ext cx="33832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18839B1D-4A8C-403C-9D1B-B83CF1DB6A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05745" y="5946475"/>
            <a:ext cx="7242048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19818AF9-99F4-4DD9-A3EB-0A3477509A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5950032"/>
            <a:ext cx="33832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14764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Jednym z rodzajów haftu, który pojawia się wciąż najczęściej, to haft tradycyjny. Idealnie nadaje się do ozdoby odzieży uszytej z różnych włókien, w tym bluz, koszulek, spodni i sukienek. Doskonale wygląda na nieco „grubszych” tkaninach </a:t>
            </a:r>
            <a:r>
              <a:rPr lang="pl-PL" dirty="0" err="1"/>
              <a:t>jeansowych</a:t>
            </a:r>
            <a:r>
              <a:rPr lang="pl-PL" dirty="0"/>
              <a:t>, koszulach z flaneli, na bawełnie, a nawet na </a:t>
            </a:r>
            <a:r>
              <a:rPr lang="pl-PL" dirty="0" err="1"/>
              <a:t>wełnianej„jodełce</a:t>
            </a:r>
            <a:r>
              <a:rPr lang="pl-PL" dirty="0"/>
              <a:t>”, wykorzystywanej między innymi do tworzenia długich zimowych spódnic, sukienek i spodni. Formuła haftu tradycyjnego nie odbiega od tej, którą tworzyły nasze babcie. Jest po prostu unowocześniona o nowe, zaawansowane technologicznie maszyny hafciarskie, a skończony produkt stanowi ulepszoną wersję wypracowanej produkcji szycia i wyszywania, która pojawiała się już w poprzednich pokoleniach.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Obecnie, coraz bardziej popularnym rodzajem dekoracji, staje się haft wykonany techniką komputerową oraz haft połączony z drukiem. W dobie mechanizacji i unowocześniania przemysłu, także włókienniczego, realizacja tych metod ozdoby materiałów przebiega zdecydowanie sprawniej. Dzięki nieprzecenionej dokładności i staranności w naniesieniu wzoru, haft komputerowy oraz ten bogaty w elementy nadruku, bez problemu da się wykorzystać także w masowej produkcji. Dzięki ilościowo nieograniczonej produkcji materiałów z ornamentem, opisywane rodzaje haftu stają się idealne do wykorzystania między innymi w tworzeniu hurtowej ilości ubrań promocyjnych, roboczych oraz akcesoriów dla pracowników.</a:t>
            </a:r>
          </a:p>
        </p:txBody>
      </p:sp>
    </p:spTree>
    <p:extLst>
      <p:ext uri="{BB962C8B-B14F-4D97-AF65-F5344CB8AC3E}">
        <p14:creationId xmlns:p14="http://schemas.microsoft.com/office/powerpoint/2010/main" val="926939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W zależności od tego, jakim typem odzieży lub akcesoriów do ornamentu dysponujemy, warto zastanowić się nad ich konkretną metodą wykonania. Obok haftu komputerowego i tradycyjnego proponujemy również ciekawy haft 3D, aplikacje na tkaninach oraz haft inkrustacyjny. Te formy ozdabiania doskonale nadają się do wykorzystania do toreb, plecaków, ręczników, rękawic, a nawet smyczy czy koców. Materiały, na jakich wykonujemy hafty, to między innymi delikatny jedwab, lekki tiul, naturalna juta, bawełna, poliester, a nawet len. Warto wcześniej założyć, jaki efekt chcemy uzyskać, poprosić o poradę specjalisty i dobrać w tym celu odpowiednią formułę haftu.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Haft komputerowy to jedna z najbardziej popularnych metod zdobienia odzieży. Jako następca tradycyjnego haftu wyróżnia się elegancką estetyką i stanowi oryginalną dekorację. Co więcej, zdobienie tego typu jest wysoce trwałe. Haft komputerowy nie traci nic na swojej estetyce nawet w wyniku długiego i intensywnego użytkowania odzieży.</a:t>
            </a:r>
          </a:p>
        </p:txBody>
      </p:sp>
    </p:spTree>
    <p:extLst>
      <p:ext uri="{BB962C8B-B14F-4D97-AF65-F5344CB8AC3E}">
        <p14:creationId xmlns:p14="http://schemas.microsoft.com/office/powerpoint/2010/main" val="376234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W zależności od tego, jakim typem odzieży lub akcesoriów do ornamentu dysponujemy, warto zastanowić się nad ich konkretną metodą wykonania. Obok haftu komputerowego i tradycyjnego proponujemy również ciekawy haft 3D, aplikacje na tkaninach oraz haft inkrustacyjny. Te formy ozdabiania doskonale nadają się do wykorzystania do toreb, plecaków, ręczników, rękawic, a nawet smyczy czy koców. Materiały, na jakich wykonujemy hafty, to między innymi delikatny jedwab, lekki tiul, naturalna juta, bawełna, poliester, a nawet len. Warto wcześniej założyć, jaki efekt chcemy uzyskać, poprosić o poradę specjalisty i dobrać w tym celu odpowiednią formułę haftu.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Haft komputerowy to jedna z najbardziej popularnych metod zdobienia odzieży. Jako następca tradycyjnego haftu wyróżnia się elegancką estetyką i stanowi oryginalną dekorację. Co więcej, zdobienie tego typu jest wysoce trwałe. Haft komputerowy nie traci nic na swojej estetyce nawet w wyniku długiego i intensywnego użytkowania odzieży.</a:t>
            </a:r>
          </a:p>
        </p:txBody>
      </p:sp>
    </p:spTree>
    <p:extLst>
      <p:ext uri="{BB962C8B-B14F-4D97-AF65-F5344CB8AC3E}">
        <p14:creationId xmlns:p14="http://schemas.microsoft.com/office/powerpoint/2010/main" val="149354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MASZYNY DO HAFTOWANIA - JAKĄ WYBRAĆ DO PROWADZENIA DZIAŁALNOŚCI NA PRZYKŁADZIE PRODUCENTA JANOME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 err="1"/>
              <a:t>Janome</a:t>
            </a:r>
            <a:r>
              <a:rPr lang="pl-PL" dirty="0"/>
              <a:t> produkuje hafciarki od ponad 25 lat. To właśnie </a:t>
            </a:r>
            <a:r>
              <a:rPr lang="pl-PL" dirty="0" err="1"/>
              <a:t>Janome</a:t>
            </a:r>
            <a:r>
              <a:rPr lang="pl-PL" dirty="0"/>
              <a:t> jako pierwsze na świecie wyprodukowało maszynę do szycia ze zintegrowanym modułem haftującym (w 1990r.).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endParaRPr lang="pl-PL" dirty="0"/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W Polsce czy w całej Europie środkowo-wschodniej hafciarki </a:t>
            </a:r>
            <a:r>
              <a:rPr lang="pl-PL" dirty="0" err="1"/>
              <a:t>Janome</a:t>
            </a:r>
            <a:r>
              <a:rPr lang="pl-PL" dirty="0"/>
              <a:t> wykorzystywane są w 90% przez małe firmy, które zajmują się haftem profesjonalnie.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Największy rozwój rynku hafciarskiego w Polsce można było zaobserwować w momencie wprowadzenia obowiązku mundurków szkolnych w 2006 r. Każdy mundurek zdobiony był haftem z logo szkoły czy klasy. W tym okresie wprowadziliśmy na rynek tysiące maszyn do haftu, które pracując do dzisiaj potwierdzają niezawodną jakość maszyn marki </a:t>
            </a:r>
            <a:r>
              <a:rPr lang="pl-PL" dirty="0" err="1"/>
              <a:t>Janome</a:t>
            </a:r>
            <a:r>
              <a:rPr lang="pl-PL" dirty="0"/>
              <a:t>!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Zdaniem naszych klientów największe znaczenie ma wielkość pola haftu (zwłaszcza pola kwadratu), szybkość maszyny haftującej oraz oczywiście jej cena. Dodatkowym atutem jest długość gwarancji, dostępność części zamiennych i akcesoriów.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dirty="0"/>
              <a:t>Wychodząc na przeciw potrzebom klientów firma </a:t>
            </a:r>
            <a:r>
              <a:rPr lang="pl-PL" dirty="0" err="1"/>
              <a:t>Janome</a:t>
            </a:r>
            <a:r>
              <a:rPr lang="pl-PL" dirty="0"/>
              <a:t> stworzyła nową generację maszyn haftujących. Dzięki doświadczeniu firmy w tworzeniu robotów służących do produkcji różnego typu urządzeń np. telefonów firmy Apple, firma mogła wyprodukować hafciarki słynące z perfekcyjnej jakości ściegów, niezawodności oraz bezawaryjności maszyn, a wszystko to w przystępnej cenie! W końcu </a:t>
            </a:r>
            <a:r>
              <a:rPr lang="pl-PL" dirty="0" err="1"/>
              <a:t>Janome</a:t>
            </a:r>
            <a:r>
              <a:rPr lang="pl-PL" dirty="0"/>
              <a:t> to firma japońska.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9052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1BB56EB9-078F-4952-AC1F-149C7A0AE4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D3772EE4-ED5E-4D3A-A306-B22CF86678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601200"/>
            <a:ext cx="3703320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10058680-D07C-4893-B2B7-91543F18AB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7B42427A-0A1F-4A55-8705-D9179F1E0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EE54A6FE-D8CB-48A3-900B-053D4EBD3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3" y="904875"/>
            <a:ext cx="3123783" cy="530309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100" dirty="0" err="1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Janome</a:t>
            </a:r>
            <a:r>
              <a:rPr lang="pl-PL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MC400E - najtańsza hafciarka marki JANOME</a:t>
            </a:r>
            <a:br>
              <a:rPr lang="pl-PL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1100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 to hafciarka komputerowa o polu haftu 20 x 20 cm i prędkości haftowania do 860 wkłuć igielnicy na minutę. Posiada kolorowy, dotykowy ekran LCD, menu w języku polskim oraz automatyczne obcinanie nici.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Nasi klienci chwalą ją również za to, że ramie tamborka jest umieszczone po prawej stronie maszyny, czyli mamy nieograniczoną powierzchnię podczas haftowania z trzech stron maszyny, a nie jak w hafciarkach poprzedniej generacji tylko dwóch. Dzięki temu możliwe jest haftowanie wzorów na dużych płachtach materiału (narzuty, pościele, zasłony).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pamięci maszyny znajduje się 6 rodzajów czcionek, a tym 3 czcionki z polskimi znakami oraz 160 wzorów gotowych haftów.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Kolejnym atutem tego modelu są punkty smarowania (łatwe dozowanie oleju do trudno dostępnych miejsc maszyny), dzięki czemu konserwacja maszyny jest znacznie ułatwiona.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endParaRPr lang="pl-PL" sz="1100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afciarka Janome MC400e">
            <a:extLst>
              <a:ext uri="{FF2B5EF4-FFF2-40B4-BE49-F238E27FC236}">
                <a16:creationId xmlns:a16="http://schemas.microsoft.com/office/drawing/2014/main" xmlns="" id="{E06B4B83-DD9C-4203-91ED-54F4D1D18C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2"/>
          <a:stretch/>
        </p:blipFill>
        <p:spPr bwMode="auto">
          <a:xfrm>
            <a:off x="4290329" y="601200"/>
            <a:ext cx="7503636" cy="5789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58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Rectangle 70">
            <a:extLst>
              <a:ext uri="{FF2B5EF4-FFF2-40B4-BE49-F238E27FC236}">
                <a16:creationId xmlns:a16="http://schemas.microsoft.com/office/drawing/2014/main" xmlns="" id="{88C97474-5879-4DB5-B4F3-F0357104BC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5" name="Rectangle 72">
            <a:extLst>
              <a:ext uri="{FF2B5EF4-FFF2-40B4-BE49-F238E27FC236}">
                <a16:creationId xmlns:a16="http://schemas.microsoft.com/office/drawing/2014/main" xmlns="" id="{9831CBB7-4817-4B54-A7F9-0AE2D0C478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67029" y="457200"/>
            <a:ext cx="5010912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146" name="Picture 2" descr="Hafciarka Janome MB-7">
            <a:extLst>
              <a:ext uri="{FF2B5EF4-FFF2-40B4-BE49-F238E27FC236}">
                <a16:creationId xmlns:a16="http://schemas.microsoft.com/office/drawing/2014/main" xmlns="" id="{DBD219FD-A896-47CA-817B-3584BB62B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0585" y="634550"/>
            <a:ext cx="5456476" cy="5789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6" name="Rectangle 74">
            <a:extLst>
              <a:ext uri="{FF2B5EF4-FFF2-40B4-BE49-F238E27FC236}">
                <a16:creationId xmlns:a16="http://schemas.microsoft.com/office/drawing/2014/main" xmlns="" id="{96BC321D-B05F-4857-8880-97F61B9B78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67791" y="601200"/>
            <a:ext cx="5009388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606" y="771526"/>
            <a:ext cx="4597758" cy="536257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050" b="1" i="0" dirty="0">
                <a:solidFill>
                  <a:srgbClr val="FFFFFF"/>
                </a:solidFill>
                <a:effectLst/>
                <a:latin typeface="Lato" panose="020F0502020204030203" pitchFamily="34" charset="0"/>
              </a:rPr>
              <a:t>JANOME MB-7 7-igłowa najbardziej rozbudowana hafciarka JANOME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05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najnowsza maszyna haftująca </a:t>
            </a:r>
            <a:r>
              <a:rPr lang="pl-PL" sz="1050" dirty="0" err="1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Janome</a:t>
            </a:r>
            <a:r>
              <a:rPr lang="pl-PL" sz="105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Daje największe możliwości produkcji haftu wielobarwnego nawet do 7 kolorów bez konieczności zmiany nici.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endParaRPr lang="pl-PL" sz="1050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05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Idealnie sprawdzi się podczas haftu na elementach niezszytych oraz na gotowych wyrobach. Poradzi sobie z haftem na każdym materiale (haftuje na cienkich i grubych materiałach). Maszyna posiada dolną szpulkę większą o 40% niż większość hafciarek na rynku, dzięki czemu obsługa jej zajmuje znacznie mniej czasu, co pośrednio wpływa na obniżenie kosztu powstania haftu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05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pamięci maszyny znajduje się 10 czcionek, ma dużo udogodnień np. czujnik zrywu nici z automatycznym powrotem do miejsca przerwania haftu.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05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Maszyna podczas haftowania ma do dyspozycji 7 igielnic (7 kolorów nici), pomiędzy którymi przełącza się samodzielnie podczas tworzenia wielobarwnych haftów.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05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 idealną maszyną haftującą do pracy przy skomplikowanych, wielobarwnych wzorach. To produkt dla najbardziej wymagających klientów.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05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hafciarki </a:t>
            </a:r>
            <a:r>
              <a:rPr lang="pl-PL" sz="1050" dirty="0" err="1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Janome</a:t>
            </a:r>
            <a:r>
              <a:rPr lang="pl-PL" sz="105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MB-4S różni ją ilość igielnic.</a:t>
            </a:r>
          </a:p>
        </p:txBody>
      </p:sp>
    </p:spTree>
    <p:extLst>
      <p:ext uri="{BB962C8B-B14F-4D97-AF65-F5344CB8AC3E}">
        <p14:creationId xmlns:p14="http://schemas.microsoft.com/office/powerpoint/2010/main" val="11764186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584960"/>
            <a:ext cx="11029615" cy="4886779"/>
          </a:xfrm>
        </p:spPr>
        <p:txBody>
          <a:bodyPr>
            <a:normAutofit lnSpcReduction="10000"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2"/>
              </a:rPr>
              <a:t>https://hft71.pl/o-technikach-haftu/haft-komputerowy-powody-dla-ktorych-warto-go-stosowac/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2"/>
              </a:rPr>
              <a:t>https://www.profista.pl/blog/5_haft-komputerowy-5-powodow-dla-ktorych-warto-.html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2"/>
              </a:rPr>
              <a:t>https://www.pomysly-na.pl/artykul/zalety-haftu-komputerowego-104478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2"/>
              </a:rPr>
              <a:t>https://janome.pl/dobre-rady/maszyny-do-haftowania-jaka-wybrac-do-dzialalnosci/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3"/>
              </a:rPr>
              <a:t>https://pl.strima.com/texi-iris-10-hafciarka-jednoglowicowa-10-iglowa/item-1046784?gclid=CjwKCAiAg8OBBhA8EiwAlKw3kmXFPB4TwmLCDJ6THqBilExIQwII_LoV7eDUwmbpzuXgmUAynQU4MxoCjNMQAvD_BwE</a:t>
            </a:r>
            <a:r>
              <a:rPr lang="pl-PL" dirty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4"/>
              </a:rPr>
              <a:t>https://sztandary-haftowane.eu/roznice-miedzy-haftem-recznym-a-maszynowym/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5"/>
              </a:rPr>
              <a:t>https://www.swiat-haftu.eu/menu/hafty-tradycyjne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6"/>
              </a:rPr>
              <a:t>https://www.youtube.com/watch?v=oNx855yAznk&amp;ab_channel=Arlena-haftkomputerowy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7"/>
              </a:rPr>
              <a:t>https://www.youtube.com/watch?v=IFR-y-jUWiU&amp;ab_channel=DorotaSkrobisz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8"/>
              </a:rPr>
              <a:t>https://www.youtube.com/watch?v=jfw9NS36glU&amp;ab_channel=AgroturystykaBogumi%C5%82aiTadeuszW%C3%B3jcik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2880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2DAC36D0-22D1-4339-A80C-E12B8AC26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064716"/>
              </p:ext>
            </p:extLst>
          </p:nvPr>
        </p:nvGraphicFramePr>
        <p:xfrm>
          <a:off x="496389" y="1210491"/>
          <a:ext cx="10772502" cy="53047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15609">
                  <a:extLst>
                    <a:ext uri="{9D8B030D-6E8A-4147-A177-3AD203B41FA5}">
                      <a16:colId xmlns:a16="http://schemas.microsoft.com/office/drawing/2014/main" xmlns="" val="1702910806"/>
                    </a:ext>
                  </a:extLst>
                </a:gridCol>
                <a:gridCol w="2858549">
                  <a:extLst>
                    <a:ext uri="{9D8B030D-6E8A-4147-A177-3AD203B41FA5}">
                      <a16:colId xmlns:a16="http://schemas.microsoft.com/office/drawing/2014/main" xmlns="" val="2329518048"/>
                    </a:ext>
                  </a:extLst>
                </a:gridCol>
                <a:gridCol w="2749172">
                  <a:extLst>
                    <a:ext uri="{9D8B030D-6E8A-4147-A177-3AD203B41FA5}">
                      <a16:colId xmlns:a16="http://schemas.microsoft.com/office/drawing/2014/main" xmlns="" val="3165251206"/>
                    </a:ext>
                  </a:extLst>
                </a:gridCol>
                <a:gridCol w="2749172">
                  <a:extLst>
                    <a:ext uri="{9D8B030D-6E8A-4147-A177-3AD203B41FA5}">
                      <a16:colId xmlns:a16="http://schemas.microsoft.com/office/drawing/2014/main" xmlns="" val="3982625"/>
                    </a:ext>
                  </a:extLst>
                </a:gridCol>
              </a:tblGrid>
              <a:tr h="40238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Liczba punktów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694115219"/>
                  </a:ext>
                </a:extLst>
              </a:tr>
              <a:tr h="90357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Zawartość merytoryczna pracy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słaba pod względem merytorycznym. Brakujące elementy.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dobra pod względem merytorycznym. Brak lub niewielkie błędy.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bardzo dobra pod względem merytorycznym. Poprawne, ciekawe treści.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604684764"/>
                  </a:ext>
                </a:extLst>
              </a:tr>
              <a:tr h="114002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pracy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mało czytelna, pobieżna, nie budząca zainteresowania. </a:t>
                      </a:r>
                      <a:br>
                        <a:rPr lang="pl-PL" sz="1100" dirty="0">
                          <a:effectLst/>
                        </a:rPr>
                      </a:b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czytelna, dobra, interesująca.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ładna, wyczerpująca, budząca zainteresowanie.</a:t>
                      </a: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2347143050"/>
                  </a:ext>
                </a:extLst>
              </a:tr>
              <a:tr h="163273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Wrażenia estetyczne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Złe rozplanowanie elementów  na stronie.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ręczna wykonana niedbale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Dobre rozplanowanie elementów na stronie.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ręczna wykonana z zaangażowaniem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Dobre rozplanowanie elementów na stronie. Praca wyróżniająca się.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>
                          <a:effectLst/>
                        </a:rPr>
                        <a:t>Praca ręczna estetyczna i pomysłowa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3309768401"/>
                  </a:ext>
                </a:extLst>
              </a:tr>
              <a:tr h="114002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Zaangażowanie w pracę grupy, umiejętność współpracy.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Brak zaangażowania wszystkich członków grupy w pracę i kreatywną współpracę.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zaangażowanie w pracę wszystkich członków grupy. Umiejętność współpracy na zadawalającym poziomie.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Pełne zaangażowanie w pracę wszystkich członków grupy. Wzajemne motywowanie się do pracy. Umiejętność współpracy w grupie na wysokim poziomie.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03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74A04B68-57E9-4FCE-B704-596A0C7850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840869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03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Wnioski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Poszerzyliście swoją wiedzę na temat technik pracy z tkaninami.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Poznaliście historię i teraźniejszość haftu.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zastanowić się na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 tym jak haft komputerowy wpłynął na modę oraz nad tym gdzie wciąż zastosowanie mają metody tradycyjne haftowania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 ciekawy sposób utrwalić Waszą wiedzę.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planowania i organizacji własnej pracy.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Mieliście okazję pracować z techniką o której wcześniej czytaliście.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współpracy w grupie i pracy samodzielnej.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wykorzystywać Internet jako źródło informacji.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Waszą pracę zaprezentować na forum klasy i podzielić się swoją wiedzą i umiejętnościami.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wyrazić swoje opinie  oraz wysłuchać opinii i pomysłów swoich kolegów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80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0" indent="0"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</a:t>
            </a:r>
            <a:r>
              <a:rPr lang="pl-PL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przeznaczony dla uczniów szkół zawodowych z zaburzeniami słuchu, kształcących się w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obszarze związanym z modą, i szyciem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Jego celem jest zapoznanie uczniów z nowymi technikami pracy z tkaninami, co pomoże im otworzyć się na nowe techniki w pracy po zakończeniu nauki. </a:t>
            </a:r>
          </a:p>
          <a:p>
            <a:pPr marL="0" indent="0"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będą pracowali w grupach. Z których każda przygotuje inną prezentację. Uwieńczeniem ich pracy będzie prezentacja na forum klasy i dyskusja nad tematyką WQ. </a:t>
            </a:r>
          </a:p>
          <a:p>
            <a:pPr marL="0" indent="0"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Dzięki temu uczniowie:</a:t>
            </a: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Poznają technikę i historię haftu</a:t>
            </a:r>
          </a:p>
          <a:p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Zapoznają się ze stosowanym wzornictwem</a:t>
            </a: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Mają okazję wypróbować zebraną wiedzę projektując haft dla zadanego tematu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289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Sugerowany czas na realizacje WQ: 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Uczniowie nad realizacją procesu będą pracowali 13 godzin lekcyjnych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ryteria oceny: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Ocenie podlegać będzie stopień wyczerpania tematu, należy przygotować i ukierunkować uczniów na odpowiednią wiedzę, 	która zapewni maksymalną ocenę (5). Przekroczenie tego poziomu – ocena 6. 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Ewaluacja: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Nauczyciel pomoże uczniom przeanalizować treści wspólnie z nimi, aż do momentu ich zrozumienia przez uczniów. Będzie 	służyć im pomocą, radą, wyjaśnieniami, a nie gotowymi rozwiązaniami. Taka metoda będzie dobrą formą wdrażania do 	samodzielnego działania i twórczego myślenia.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582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xmlns="" id="{504BED40-EAF7-4E55-AFF7-2CD840EBD3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6309003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ZADANIE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xmlns="" id="{F367CCF1-BB1E-41CF-8499-94A870C33E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4" y="1896533"/>
            <a:ext cx="6309003" cy="3962266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Haft to technika dekoracji tkanin znana od dawna. Waszym zadaniem będzie zapoznanie się z historią haftu oraz jego współczesnością.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Będziecie pracowali w grupach.  Każda z grup opracuje jedną z 2 prezentacji. By to zrobić będziecie musieli pracować w grupie. Będziecie musieli dotrzeć do potrzebnych informacji a następnie zaprezentować je w ciekawej formie.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Końcowym efektem będzie praktyczne wykorzystanie zdobytej wiedzy – każda z grup zaprojektuje haft nawiązujący do tematyki waszej prezentacji.</a:t>
            </a:r>
          </a:p>
        </p:txBody>
      </p:sp>
      <p:pic>
        <p:nvPicPr>
          <p:cNvPr id="2050" name="Picture 2" descr="Znalezione obrazy dla zapytania: haftowanie">
            <a:extLst>
              <a:ext uri="{FF2B5EF4-FFF2-40B4-BE49-F238E27FC236}">
                <a16:creationId xmlns:a16="http://schemas.microsoft.com/office/drawing/2014/main" xmlns="" id="{EB7D7169-51B6-4046-A17D-8D718C06BE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61" r="31142"/>
          <a:stretch/>
        </p:blipFill>
        <p:spPr bwMode="auto">
          <a:xfrm>
            <a:off x="7521283" y="10"/>
            <a:ext cx="467071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560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1BB56EB9-078F-4952-AC1F-149C7A0AE4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1" y="702156"/>
            <a:ext cx="7011413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ZADANIE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E54A6FE-D8CB-48A3-900B-053D4EBD3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3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7B42427A-0A1F-4A55-8705-D9179F1E0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685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058680-D07C-4893-B2B7-91543F18AB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0" y="1896533"/>
            <a:ext cx="7011413" cy="3962266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Pierwsza grupa: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Zgromadźcie informacje o tym jak na przestrzeni wieków rozwijał się 	haft.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Niech wasza prezentacja pokaże jak zmieniały się wzory i technika 	haftowania. Waszą pracę zakończcie </a:t>
            </a:r>
            <a:r>
              <a:rPr lang="pl-PL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momencie gdy wprowadzono 	haft komputerowy. Zastanówcie się nad tym, czy dla tradycyjnego 	haftu jest jeszcze współcześnie zastosowanie.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Prosimy was o przygotowanie projektu haftu jaki w waszym wieku 	wykonałaby wasza babcia. </a:t>
            </a:r>
          </a:p>
        </p:txBody>
      </p:sp>
      <p:pic>
        <p:nvPicPr>
          <p:cNvPr id="4" name="Picture 2" descr="Znalezione obrazy dla zapytania: haftowanie">
            <a:extLst>
              <a:ext uri="{FF2B5EF4-FFF2-40B4-BE49-F238E27FC236}">
                <a16:creationId xmlns:a16="http://schemas.microsoft.com/office/drawing/2014/main" xmlns="" id="{0A04FBFB-2867-4F03-9304-0FFEE62590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39" r="24885"/>
          <a:stretch/>
        </p:blipFill>
        <p:spPr bwMode="auto">
          <a:xfrm>
            <a:off x="8042147" y="601201"/>
            <a:ext cx="3703320" cy="577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187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504BED40-EAF7-4E55-AFF7-2CD840EBD3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6309003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ZADANIE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F367CCF1-BB1E-41CF-8499-94A870C33E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4" y="1896533"/>
            <a:ext cx="6309003" cy="3962266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Druga grupa: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Zgromadźcie informacje o hafcie komputerowym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Niech wasza prezentacja pokaże jak ta technika wpłynęła na 	efektywność pracy. Jak zmieniło się wzornictwo</a:t>
            </a:r>
            <a:r>
              <a:rPr lang="pl-PL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Zastanówcie się 	nad 	tym gdzie zastosowanie ma haft komputerowy.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Przygotujcie projekt haftu</a:t>
            </a:r>
            <a:r>
              <a:rPr lang="pl-PL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jaki obecne najlepiej wyrażałby wasze 	pokolenie i który może wykorzystać potencjał haftu 	komputerowego. </a:t>
            </a:r>
            <a:endParaRPr lang="pl-PL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afciarka jednogłowicowa, 10-igłowa - TEXI IRIS 10">
            <a:extLst>
              <a:ext uri="{FF2B5EF4-FFF2-40B4-BE49-F238E27FC236}">
                <a16:creationId xmlns:a16="http://schemas.microsoft.com/office/drawing/2014/main" xmlns="" id="{C4D4FB30-9CBF-4869-8784-C753A53D2D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3" r="24121"/>
          <a:stretch/>
        </p:blipFill>
        <p:spPr bwMode="auto">
          <a:xfrm>
            <a:off x="7521283" y="10"/>
            <a:ext cx="467071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154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3496608"/>
              </p:ext>
            </p:extLst>
          </p:nvPr>
        </p:nvGraphicFramePr>
        <p:xfrm>
          <a:off x="581025" y="1158241"/>
          <a:ext cx="11029950" cy="5355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1137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305123"/>
              </p:ext>
            </p:extLst>
          </p:nvPr>
        </p:nvGraphicFramePr>
        <p:xfrm>
          <a:off x="581025" y="1158241"/>
          <a:ext cx="11029950" cy="5355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7431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xmlns="" id="{504BED40-EAF7-4E55-AFF7-2CD840EBD3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xmlns="" id="{F367CCF1-BB1E-41CF-8499-94A870C33E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534" y="1447867"/>
            <a:ext cx="6309003" cy="396226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 względu na to, jaki rodzaj zdobienia wybierzesz, metoda wyszywania oryginalnych wzorów na materiale wciąż pozostaje tą najbardziej szlachetną i kojarzy się z wysoką jakością produktu.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Hafciarstwo znane już w starożytności, to jedna z tych metod, która dzięki swojej uniwersalnej formie, zawsze pozostaje aktualna. Finalny efekt wyhaftowanych produktów zasługuje na szczególne wyróżnienie i zagwarantuje zdecydowanie dłuższe użytkowanie niż w przypadku odzieży ozdabianej innymi metodami. 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Różnorodność dostępnych dziś sposobów haftowania jest szeroka, dlatego od tego, który spośród bogatego spectrum wybrać, wiele zależy.</a:t>
            </a:r>
          </a:p>
        </p:txBody>
      </p:sp>
      <p:pic>
        <p:nvPicPr>
          <p:cNvPr id="4098" name="Picture 2" descr="Znalezione obrazy dla zapytania: haft">
            <a:extLst>
              <a:ext uri="{FF2B5EF4-FFF2-40B4-BE49-F238E27FC236}">
                <a16:creationId xmlns:a16="http://schemas.microsoft.com/office/drawing/2014/main" xmlns="" id="{D07AB93E-B541-4BE0-A16D-5CEE9DAD66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68" r="30257" b="-1"/>
          <a:stretch/>
        </p:blipFill>
        <p:spPr bwMode="auto">
          <a:xfrm>
            <a:off x="7521283" y="10"/>
            <a:ext cx="467071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31785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RegularSeed_2SEEDS">
      <a:dk1>
        <a:srgbClr val="000000"/>
      </a:dk1>
      <a:lt1>
        <a:srgbClr val="FFFFFF"/>
      </a:lt1>
      <a:dk2>
        <a:srgbClr val="41242F"/>
      </a:dk2>
      <a:lt2>
        <a:srgbClr val="E8E4E2"/>
      </a:lt2>
      <a:accent1>
        <a:srgbClr val="3B92B1"/>
      </a:accent1>
      <a:accent2>
        <a:srgbClr val="46B3A3"/>
      </a:accent2>
      <a:accent3>
        <a:srgbClr val="4D73C3"/>
      </a:accent3>
      <a:accent4>
        <a:srgbClr val="B13B54"/>
      </a:accent4>
      <a:accent5>
        <a:srgbClr val="C3654D"/>
      </a:accent5>
      <a:accent6>
        <a:srgbClr val="B1843B"/>
      </a:accent6>
      <a:hlink>
        <a:srgbClr val="BF613F"/>
      </a:hlink>
      <a:folHlink>
        <a:srgbClr val="7F7F7F"/>
      </a:folHlink>
    </a:clrScheme>
    <a:fontScheme name="Dividend">
      <a:maj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1745</Words>
  <Application>Microsoft Office PowerPoint</Application>
  <PresentationFormat>Panoramiczny</PresentationFormat>
  <Paragraphs>136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6" baseType="lpstr">
      <vt:lpstr>Avenir Next LT Pro</vt:lpstr>
      <vt:lpstr>Calibri</vt:lpstr>
      <vt:lpstr>Lato</vt:lpstr>
      <vt:lpstr>Symbol</vt:lpstr>
      <vt:lpstr>Times New Roman</vt:lpstr>
      <vt:lpstr>Wingdings 2</vt:lpstr>
      <vt:lpstr>DividendVTI</vt:lpstr>
      <vt:lpstr>Techniki komputerowe w hafcie</vt:lpstr>
      <vt:lpstr>Wprowadzenie</vt:lpstr>
      <vt:lpstr>Wprowadzenie</vt:lpstr>
      <vt:lpstr>ZADANIE</vt:lpstr>
      <vt:lpstr>ZADANIE</vt:lpstr>
      <vt:lpstr>ZADANIE</vt:lpstr>
      <vt:lpstr>proces</vt:lpstr>
      <vt:lpstr>proces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źródła</vt:lpstr>
      <vt:lpstr>EWALUACJA</vt:lpstr>
      <vt:lpstr>EWALUACJA</vt:lpstr>
      <vt:lpstr>Wnioski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Malowanie na tkaninie</dc:title>
  <dc:creator>Michał Pyclik</dc:creator>
  <cp:lastModifiedBy>Grzegorz.Sus</cp:lastModifiedBy>
  <cp:revision>7</cp:revision>
  <dcterms:created xsi:type="dcterms:W3CDTF">2021-02-20T08:34:56Z</dcterms:created>
  <dcterms:modified xsi:type="dcterms:W3CDTF">2021-02-22T10:08:48Z</dcterms:modified>
</cp:coreProperties>
</file>