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3" r:id="rId8"/>
    <p:sldId id="274" r:id="rId9"/>
    <p:sldId id="275" r:id="rId10"/>
    <p:sldId id="276" r:id="rId11"/>
    <p:sldId id="277" r:id="rId12"/>
    <p:sldId id="264" r:id="rId13"/>
    <p:sldId id="265" r:id="rId14"/>
    <p:sldId id="266" r:id="rId15"/>
    <p:sldId id="267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6A2E39-E990-4F3D-9D0F-35A0F6CBF9D4}" v="27" dt="2021-02-18T14:38:05.8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4A6A2E39-E990-4F3D-9D0F-35A0F6CBF9D4}"/>
    <pc:docChg chg="undo custSel addSld delSld modSld">
      <pc:chgData name="Michał Pyclik" userId="6d1d9512d460d1ef" providerId="LiveId" clId="{4A6A2E39-E990-4F3D-9D0F-35A0F6CBF9D4}" dt="2021-02-18T14:38:06.473" v="3432"/>
      <pc:docMkLst>
        <pc:docMk/>
      </pc:docMkLst>
      <pc:sldChg chg="addSp delSp modSp mod">
        <pc:chgData name="Michał Pyclik" userId="6d1d9512d460d1ef" providerId="LiveId" clId="{4A6A2E39-E990-4F3D-9D0F-35A0F6CBF9D4}" dt="2021-02-18T13:10:56.150" v="8" actId="26606"/>
        <pc:sldMkLst>
          <pc:docMk/>
          <pc:sldMk cId="3523210013" sldId="256"/>
        </pc:sldMkLst>
        <pc:spChg chg="mod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2" creationId="{AB338DDD-7B3D-416E-B0B3-1BC2A0948CE9}"/>
          </ac:spMkLst>
        </pc:spChg>
        <pc:spChg chg="del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8" creationId="{A34066D6-1B59-4642-A86D-39464CEE971B}"/>
          </ac:spMkLst>
        </pc:spChg>
        <pc:spChg chg="del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10" creationId="{18E928D9-3091-4385-B979-265D55AD02CE}"/>
          </ac:spMkLst>
        </pc:spChg>
        <pc:spChg chg="del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12" creationId="{7D602432-D774-4CF5-94E8-7D52D01059D2}"/>
          </ac:spMkLst>
        </pc:spChg>
        <pc:spChg chg="del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14" creationId="{CBF9EBB4-5078-47B2-AAA0-DF4A88D8182A}"/>
          </ac:spMkLst>
        </pc:spChg>
        <pc:spChg chg="add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19" creationId="{DCE1AED4-C7FF-4468-BF54-4470A0A3E283}"/>
          </ac:spMkLst>
        </pc:spChg>
        <pc:spChg chg="add">
          <ac:chgData name="Michał Pyclik" userId="6d1d9512d460d1ef" providerId="LiveId" clId="{4A6A2E39-E990-4F3D-9D0F-35A0F6CBF9D4}" dt="2021-02-18T13:10:56.150" v="8" actId="26606"/>
          <ac:spMkLst>
            <pc:docMk/>
            <pc:sldMk cId="3523210013" sldId="256"/>
            <ac:spMk id="21" creationId="{BDE94FAB-AA60-43B4-A2C3-3A940B9A951A}"/>
          </ac:spMkLst>
        </pc:spChg>
        <pc:picChg chg="mod">
          <ac:chgData name="Michał Pyclik" userId="6d1d9512d460d1ef" providerId="LiveId" clId="{4A6A2E39-E990-4F3D-9D0F-35A0F6CBF9D4}" dt="2021-02-18T13:10:56.150" v="8" actId="26606"/>
          <ac:picMkLst>
            <pc:docMk/>
            <pc:sldMk cId="3523210013" sldId="256"/>
            <ac:picMk id="4" creationId="{374304D7-3BD9-4CF1-BBA6-31D4FBF9328B}"/>
          </ac:picMkLst>
        </pc:picChg>
      </pc:sldChg>
      <pc:sldChg chg="modSp mod">
        <pc:chgData name="Michał Pyclik" userId="6d1d9512d460d1ef" providerId="LiveId" clId="{4A6A2E39-E990-4F3D-9D0F-35A0F6CBF9D4}" dt="2021-02-18T13:22:26.719" v="318" actId="20577"/>
        <pc:sldMkLst>
          <pc:docMk/>
          <pc:sldMk cId="1491809965" sldId="257"/>
        </pc:sldMkLst>
        <pc:spChg chg="mod">
          <ac:chgData name="Michał Pyclik" userId="6d1d9512d460d1ef" providerId="LiveId" clId="{4A6A2E39-E990-4F3D-9D0F-35A0F6CBF9D4}" dt="2021-02-18T13:22:26.719" v="318" actId="20577"/>
          <ac:spMkLst>
            <pc:docMk/>
            <pc:sldMk cId="1491809965" sldId="257"/>
            <ac:spMk id="3" creationId="{1BA968B6-9EFA-4EE6-903D-BFC1F8925A9C}"/>
          </ac:spMkLst>
        </pc:spChg>
      </pc:sldChg>
      <pc:sldChg chg="modSp mod">
        <pc:chgData name="Michał Pyclik" userId="6d1d9512d460d1ef" providerId="LiveId" clId="{4A6A2E39-E990-4F3D-9D0F-35A0F6CBF9D4}" dt="2021-02-18T13:25:21.054" v="755" actId="20577"/>
        <pc:sldMkLst>
          <pc:docMk/>
          <pc:sldMk cId="1942277359" sldId="258"/>
        </pc:sldMkLst>
        <pc:spChg chg="mod">
          <ac:chgData name="Michał Pyclik" userId="6d1d9512d460d1ef" providerId="LiveId" clId="{4A6A2E39-E990-4F3D-9D0F-35A0F6CBF9D4}" dt="2021-02-18T13:25:21.054" v="755" actId="20577"/>
          <ac:spMkLst>
            <pc:docMk/>
            <pc:sldMk cId="1942277359" sldId="258"/>
            <ac:spMk id="3" creationId="{1BA968B6-9EFA-4EE6-903D-BFC1F8925A9C}"/>
          </ac:spMkLst>
        </pc:spChg>
      </pc:sldChg>
      <pc:sldChg chg="addSp delSp modSp mod">
        <pc:chgData name="Michał Pyclik" userId="6d1d9512d460d1ef" providerId="LiveId" clId="{4A6A2E39-E990-4F3D-9D0F-35A0F6CBF9D4}" dt="2021-02-18T13:11:15.710" v="11" actId="26606"/>
        <pc:sldMkLst>
          <pc:docMk/>
          <pc:sldMk cId="4247604567" sldId="260"/>
        </pc:sldMkLst>
        <pc:spChg chg="mod ord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2" creationId="{8FCF411D-0695-499F-8B1F-B96884589DBC}"/>
          </ac:spMkLst>
        </pc:spChg>
        <pc:spChg chg="del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71" creationId="{8A7BA06D-B3FF-4E91-8639-B4569AE3AA23}"/>
          </ac:spMkLst>
        </pc:spChg>
        <pc:spChg chg="del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73" creationId="{2B30C86D-5A07-48BC-9C9D-6F9A2DB1E9E1}"/>
          </ac:spMkLst>
        </pc:spChg>
        <pc:spChg chg="del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75" creationId="{0671A8AE-40A1-4631-A6B8-581AFF065482}"/>
          </ac:spMkLst>
        </pc:spChg>
        <pc:spChg chg="del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77" creationId="{A44CD100-6267-4E62-AA64-2182A3A6A1C0}"/>
          </ac:spMkLst>
        </pc:spChg>
        <pc:spChg chg="add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82" creationId="{8A7BA06D-B3FF-4E91-8639-B4569AE3AA23}"/>
          </ac:spMkLst>
        </pc:spChg>
        <pc:spChg chg="add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84" creationId="{2B30C86D-5A07-48BC-9C9D-6F9A2DB1E9E1}"/>
          </ac:spMkLst>
        </pc:spChg>
        <pc:spChg chg="add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86" creationId="{E2CFBC99-FB8F-41F7-A81D-A5288D688D79}"/>
          </ac:spMkLst>
        </pc:spChg>
        <pc:spChg chg="add">
          <ac:chgData name="Michał Pyclik" userId="6d1d9512d460d1ef" providerId="LiveId" clId="{4A6A2E39-E990-4F3D-9D0F-35A0F6CBF9D4}" dt="2021-02-18T13:11:15.710" v="11" actId="26606"/>
          <ac:spMkLst>
            <pc:docMk/>
            <pc:sldMk cId="4247604567" sldId="260"/>
            <ac:spMk id="88" creationId="{1EF86BFA-9133-4F6B-98BE-1CBB87EB62F5}"/>
          </ac:spMkLst>
        </pc:spChg>
        <pc:picChg chg="add mod">
          <ac:chgData name="Michał Pyclik" userId="6d1d9512d460d1ef" providerId="LiveId" clId="{4A6A2E39-E990-4F3D-9D0F-35A0F6CBF9D4}" dt="2021-02-18T13:11:15.710" v="11" actId="26606"/>
          <ac:picMkLst>
            <pc:docMk/>
            <pc:sldMk cId="4247604567" sldId="260"/>
            <ac:picMk id="3" creationId="{7AF209E3-CC01-4D7A-BCF4-3DD53408B63B}"/>
          </ac:picMkLst>
        </pc:picChg>
        <pc:picChg chg="del">
          <ac:chgData name="Michał Pyclik" userId="6d1d9512d460d1ef" providerId="LiveId" clId="{4A6A2E39-E990-4F3D-9D0F-35A0F6CBF9D4}" dt="2021-02-18T13:11:07.887" v="9" actId="478"/>
          <ac:picMkLst>
            <pc:docMk/>
            <pc:sldMk cId="4247604567" sldId="260"/>
            <ac:picMk id="4098" creationId="{C5B71EE2-59FA-44AD-9014-E8897DDEE338}"/>
          </ac:picMkLst>
        </pc:picChg>
      </pc:sldChg>
      <pc:sldChg chg="addSp delSp modSp mod setClrOvrMap">
        <pc:chgData name="Michał Pyclik" userId="6d1d9512d460d1ef" providerId="LiveId" clId="{4A6A2E39-E990-4F3D-9D0F-35A0F6CBF9D4}" dt="2021-02-18T13:11:38.483" v="14" actId="26606"/>
        <pc:sldMkLst>
          <pc:docMk/>
          <pc:sldMk cId="1357013739" sldId="261"/>
        </pc:sldMkLst>
        <pc:spChg chg="mod or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2" creationId="{8FCF411D-0695-499F-8B1F-B96884589DBC}"/>
          </ac:spMkLst>
        </pc:spChg>
        <pc:spChg chg="del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9" creationId="{8A7BA06D-B3FF-4E91-8639-B4569AE3AA23}"/>
          </ac:spMkLst>
        </pc:spChg>
        <pc:spChg chg="del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11" creationId="{2B30C86D-5A07-48BC-9C9D-6F9A2DB1E9E1}"/>
          </ac:spMkLst>
        </pc:spChg>
        <pc:spChg chg="del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13" creationId="{526E0BFB-CDF1-4990-8C11-AC849311E0A8}"/>
          </ac:spMkLst>
        </pc:spChg>
        <pc:spChg chg="del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15" creationId="{6069A1F8-9BEB-4786-9694-FC48B2D75D21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71" creationId="{8A7BA06D-B3FF-4E91-8639-B4569AE3AA23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73" creationId="{2B30C86D-5A07-48BC-9C9D-6F9A2DB1E9E1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75" creationId="{F101C3BA-9804-47C4-8BCA-EC15FAD15885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77" creationId="{A34066D6-1B59-4642-A86D-39464CEE971B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79" creationId="{18E928D9-3091-4385-B979-265D55AD02CE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81" creationId="{7D602432-D774-4CF5-94E8-7D52D01059D2}"/>
          </ac:spMkLst>
        </pc:spChg>
        <pc:spChg chg="add">
          <ac:chgData name="Michał Pyclik" userId="6d1d9512d460d1ef" providerId="LiveId" clId="{4A6A2E39-E990-4F3D-9D0F-35A0F6CBF9D4}" dt="2021-02-18T13:11:38.483" v="14" actId="26606"/>
          <ac:spMkLst>
            <pc:docMk/>
            <pc:sldMk cId="1357013739" sldId="261"/>
            <ac:spMk id="83" creationId="{CBF9EBB4-5078-47B2-AAA0-DF4A88D8182A}"/>
          </ac:spMkLst>
        </pc:spChg>
        <pc:picChg chg="del">
          <ac:chgData name="Michał Pyclik" userId="6d1d9512d460d1ef" providerId="LiveId" clId="{4A6A2E39-E990-4F3D-9D0F-35A0F6CBF9D4}" dt="2021-02-18T13:11:19.370" v="12" actId="478"/>
          <ac:picMkLst>
            <pc:docMk/>
            <pc:sldMk cId="1357013739" sldId="261"/>
            <ac:picMk id="4" creationId="{CE0300F5-ED2D-47F8-B139-47E6F6FB12CE}"/>
          </ac:picMkLst>
        </pc:picChg>
        <pc:picChg chg="add mod">
          <ac:chgData name="Michał Pyclik" userId="6d1d9512d460d1ef" providerId="LiveId" clId="{4A6A2E39-E990-4F3D-9D0F-35A0F6CBF9D4}" dt="2021-02-18T13:11:38.483" v="14" actId="26606"/>
          <ac:picMkLst>
            <pc:docMk/>
            <pc:sldMk cId="1357013739" sldId="261"/>
            <ac:picMk id="1026" creationId="{67C5A8AA-4052-47B1-B653-9C328DD5CF06}"/>
          </ac:picMkLst>
        </pc:picChg>
      </pc:sldChg>
      <pc:sldChg chg="del">
        <pc:chgData name="Michał Pyclik" userId="6d1d9512d460d1ef" providerId="LiveId" clId="{4A6A2E39-E990-4F3D-9D0F-35A0F6CBF9D4}" dt="2021-02-18T14:18:49.275" v="3132" actId="2696"/>
        <pc:sldMkLst>
          <pc:docMk/>
          <pc:sldMk cId="33673911" sldId="262"/>
        </pc:sldMkLst>
      </pc:sldChg>
      <pc:sldChg chg="modSp mod">
        <pc:chgData name="Michał Pyclik" userId="6d1d9512d460d1ef" providerId="LiveId" clId="{4A6A2E39-E990-4F3D-9D0F-35A0F6CBF9D4}" dt="2021-02-18T14:20:42.123" v="3141" actId="6549"/>
        <pc:sldMkLst>
          <pc:docMk/>
          <pc:sldMk cId="3686359312" sldId="263"/>
        </pc:sldMkLst>
        <pc:spChg chg="mod">
          <ac:chgData name="Michał Pyclik" userId="6d1d9512d460d1ef" providerId="LiveId" clId="{4A6A2E39-E990-4F3D-9D0F-35A0F6CBF9D4}" dt="2021-02-18T14:20:42.123" v="3141" actId="6549"/>
          <ac:spMkLst>
            <pc:docMk/>
            <pc:sldMk cId="3686359312" sldId="263"/>
            <ac:spMk id="3" creationId="{1BA968B6-9EFA-4EE6-903D-BFC1F8925A9C}"/>
          </ac:spMkLst>
        </pc:spChg>
      </pc:sldChg>
      <pc:sldChg chg="modSp mod">
        <pc:chgData name="Michał Pyclik" userId="6d1d9512d460d1ef" providerId="LiveId" clId="{4A6A2E39-E990-4F3D-9D0F-35A0F6CBF9D4}" dt="2021-02-18T14:02:19.414" v="2337" actId="6549"/>
        <pc:sldMkLst>
          <pc:docMk/>
          <pc:sldMk cId="3486073002" sldId="264"/>
        </pc:sldMkLst>
        <pc:spChg chg="mod">
          <ac:chgData name="Michał Pyclik" userId="6d1d9512d460d1ef" providerId="LiveId" clId="{4A6A2E39-E990-4F3D-9D0F-35A0F6CBF9D4}" dt="2021-02-18T14:02:19.414" v="2337" actId="6549"/>
          <ac:spMkLst>
            <pc:docMk/>
            <pc:sldMk cId="3486073002" sldId="264"/>
            <ac:spMk id="3" creationId="{1BA968B6-9EFA-4EE6-903D-BFC1F8925A9C}"/>
          </ac:spMkLst>
        </pc:spChg>
      </pc:sldChg>
      <pc:sldChg chg="modSp mod">
        <pc:chgData name="Michał Pyclik" userId="6d1d9512d460d1ef" providerId="LiveId" clId="{4A6A2E39-E990-4F3D-9D0F-35A0F6CBF9D4}" dt="2021-02-18T14:13:12.204" v="3131" actId="20577"/>
        <pc:sldMkLst>
          <pc:docMk/>
          <pc:sldMk cId="3532310211" sldId="265"/>
        </pc:sldMkLst>
        <pc:spChg chg="mod">
          <ac:chgData name="Michał Pyclik" userId="6d1d9512d460d1ef" providerId="LiveId" clId="{4A6A2E39-E990-4F3D-9D0F-35A0F6CBF9D4}" dt="2021-02-18T14:13:12.204" v="3131" actId="20577"/>
          <ac:spMkLst>
            <pc:docMk/>
            <pc:sldMk cId="3532310211" sldId="265"/>
            <ac:spMk id="3" creationId="{1BA968B6-9EFA-4EE6-903D-BFC1F8925A9C}"/>
          </ac:spMkLst>
        </pc:spChg>
      </pc:sldChg>
      <pc:sldChg chg="addSp delSp modSp mod">
        <pc:chgData name="Michał Pyclik" userId="6d1d9512d460d1ef" providerId="LiveId" clId="{4A6A2E39-E990-4F3D-9D0F-35A0F6CBF9D4}" dt="2021-02-18T13:27:14.953" v="811" actId="20577"/>
        <pc:sldMkLst>
          <pc:docMk/>
          <pc:sldMk cId="3930516879" sldId="266"/>
        </pc:sldMkLst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4" creationId="{00E3A2FE-DBDE-4936-9BF9-6D4EED6462DE}"/>
          </ac:spMkLst>
        </pc:spChg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6" creationId="{AAD8E1B3-18F3-4E6F-BA3B-8B442EA8AAF0}"/>
          </ac:spMkLst>
        </pc:spChg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7" creationId="{9A6BB044-BFD3-451C-8A0B-121453940831}"/>
          </ac:spMkLst>
        </pc:spChg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9" creationId="{50BE0787-6A22-4FA6-89B3-D9006DC32BF4}"/>
          </ac:spMkLst>
        </pc:spChg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10" creationId="{FBC8EBDD-E9F3-4515-9DFC-B8A3F64CB032}"/>
          </ac:spMkLst>
        </pc:spChg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12" creationId="{70B19C6A-017E-43DB-85FB-ACA128B6E3BE}"/>
          </ac:spMkLst>
        </pc:spChg>
        <pc:spChg chg="del">
          <ac:chgData name="Michał Pyclik" userId="6d1d9512d460d1ef" providerId="LiveId" clId="{4A6A2E39-E990-4F3D-9D0F-35A0F6CBF9D4}" dt="2021-02-18T13:26:36.796" v="803" actId="478"/>
          <ac:spMkLst>
            <pc:docMk/>
            <pc:sldMk cId="3930516879" sldId="266"/>
            <ac:spMk id="13" creationId="{D50088BE-6706-460B-898B-A971918E8A70}"/>
          </ac:spMkLst>
        </pc:spChg>
        <pc:spChg chg="mod topLvl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15" creationId="{6221250F-FCA5-48A9-A950-3868B2830D7F}"/>
          </ac:spMkLst>
        </pc:spChg>
        <pc:spChg chg="mod topLvl">
          <ac:chgData name="Michał Pyclik" userId="6d1d9512d460d1ef" providerId="LiveId" clId="{4A6A2E39-E990-4F3D-9D0F-35A0F6CBF9D4}" dt="2021-02-18T13:26:57.277" v="807" actId="1076"/>
          <ac:spMkLst>
            <pc:docMk/>
            <pc:sldMk cId="3930516879" sldId="266"/>
            <ac:spMk id="16" creationId="{B84B021E-2DEC-45F4-89E4-57E6D11B08CC}"/>
          </ac:spMkLst>
        </pc:spChg>
        <pc:spChg chg="mod topLvl">
          <ac:chgData name="Michał Pyclik" userId="6d1d9512d460d1ef" providerId="LiveId" clId="{4A6A2E39-E990-4F3D-9D0F-35A0F6CBF9D4}" dt="2021-02-18T13:26:57.277" v="807" actId="1076"/>
          <ac:spMkLst>
            <pc:docMk/>
            <pc:sldMk cId="3930516879" sldId="266"/>
            <ac:spMk id="18" creationId="{0199E35B-6691-4D73-9CBF-CFB45E19AEE0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20" creationId="{2C4D29A8-91D3-4AF6-8A5F-97CF8D28C979}"/>
          </ac:spMkLst>
        </pc:spChg>
        <pc:spChg chg="mod">
          <ac:chgData name="Michał Pyclik" userId="6d1d9512d460d1ef" providerId="LiveId" clId="{4A6A2E39-E990-4F3D-9D0F-35A0F6CBF9D4}" dt="2021-02-18T13:27:14.953" v="811" actId="20577"/>
          <ac:spMkLst>
            <pc:docMk/>
            <pc:sldMk cId="3930516879" sldId="266"/>
            <ac:spMk id="21" creationId="{DC90A394-A157-4E52-86C3-4489F7C23439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22" creationId="{571FBBC2-BD87-4017-BAC7-E76FA1926719}"/>
          </ac:spMkLst>
        </pc:spChg>
        <pc:spChg chg="mod">
          <ac:chgData name="Michał Pyclik" userId="6d1d9512d460d1ef" providerId="LiveId" clId="{4A6A2E39-E990-4F3D-9D0F-35A0F6CBF9D4}" dt="2021-02-18T13:27:04.551" v="809" actId="20577"/>
          <ac:spMkLst>
            <pc:docMk/>
            <pc:sldMk cId="3930516879" sldId="266"/>
            <ac:spMk id="23" creationId="{5B1BDA05-EB42-4919-84FA-2C69E82AF3AB}"/>
          </ac:spMkLst>
        </pc:spChg>
        <pc:spChg chg="del">
          <ac:chgData name="Michał Pyclik" userId="6d1d9512d460d1ef" providerId="LiveId" clId="{4A6A2E39-E990-4F3D-9D0F-35A0F6CBF9D4}" dt="2021-02-18T13:26:34.594" v="802" actId="478"/>
          <ac:spMkLst>
            <pc:docMk/>
            <pc:sldMk cId="3930516879" sldId="266"/>
            <ac:spMk id="24" creationId="{4F925E68-98DB-426D-9BDA-9B04593B0CF9}"/>
          </ac:spMkLst>
        </pc:spChg>
        <pc:spChg chg="del">
          <ac:chgData name="Michał Pyclik" userId="6d1d9512d460d1ef" providerId="LiveId" clId="{4A6A2E39-E990-4F3D-9D0F-35A0F6CBF9D4}" dt="2021-02-18T13:26:29.810" v="799" actId="478"/>
          <ac:spMkLst>
            <pc:docMk/>
            <pc:sldMk cId="3930516879" sldId="266"/>
            <ac:spMk id="25" creationId="{C85800EE-A8AD-417C-8760-BCE04EB24BFD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26" creationId="{72CA482F-1646-4FA7-8780-6D6339B23387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27" creationId="{BBCE0D18-10A9-4468-8CD0-86252B936FCD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28" creationId="{C531C2B2-0A7B-4126-AF39-C63094280EC2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29" creationId="{32C9A992-2C3E-4109-A36B-A0E3B9141535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30" creationId="{88A377DF-146E-4F5A-B43A-DC1960695844}"/>
          </ac:spMkLst>
        </pc:spChg>
        <pc:spChg chg="mod">
          <ac:chgData name="Michał Pyclik" userId="6d1d9512d460d1ef" providerId="LiveId" clId="{4A6A2E39-E990-4F3D-9D0F-35A0F6CBF9D4}" dt="2021-02-18T13:26:50.286" v="806" actId="165"/>
          <ac:spMkLst>
            <pc:docMk/>
            <pc:sldMk cId="3930516879" sldId="266"/>
            <ac:spMk id="31" creationId="{26F5FB3F-3779-4DF4-9844-D29AD2E97191}"/>
          </ac:spMkLst>
        </pc:spChg>
        <pc:grpChg chg="mod topLvl">
          <ac:chgData name="Michał Pyclik" userId="6d1d9512d460d1ef" providerId="LiveId" clId="{4A6A2E39-E990-4F3D-9D0F-35A0F6CBF9D4}" dt="2021-02-18T13:26:50.286" v="806" actId="165"/>
          <ac:grpSpMkLst>
            <pc:docMk/>
            <pc:sldMk cId="3930516879" sldId="266"/>
            <ac:grpSpMk id="5" creationId="{8F8CB205-1C67-44A1-8B9F-DB55931EF2D6}"/>
          </ac:grpSpMkLst>
        </pc:grpChg>
        <pc:grpChg chg="mod topLvl">
          <ac:chgData name="Michał Pyclik" userId="6d1d9512d460d1ef" providerId="LiveId" clId="{4A6A2E39-E990-4F3D-9D0F-35A0F6CBF9D4}" dt="2021-02-18T13:26:50.286" v="806" actId="165"/>
          <ac:grpSpMkLst>
            <pc:docMk/>
            <pc:sldMk cId="3930516879" sldId="266"/>
            <ac:grpSpMk id="8" creationId="{239105DE-A121-4C49-A661-E94FC84AE6E8}"/>
          </ac:grpSpMkLst>
        </pc:grpChg>
        <pc:grpChg chg="mod topLvl">
          <ac:chgData name="Michał Pyclik" userId="6d1d9512d460d1ef" providerId="LiveId" clId="{4A6A2E39-E990-4F3D-9D0F-35A0F6CBF9D4}" dt="2021-02-18T13:26:50.286" v="806" actId="165"/>
          <ac:grpSpMkLst>
            <pc:docMk/>
            <pc:sldMk cId="3930516879" sldId="266"/>
            <ac:grpSpMk id="11" creationId="{7225B1C9-E617-4128-B07E-F544D17037DE}"/>
          </ac:grpSpMkLst>
        </pc:grpChg>
        <pc:grpChg chg="del">
          <ac:chgData name="Michał Pyclik" userId="6d1d9512d460d1ef" providerId="LiveId" clId="{4A6A2E39-E990-4F3D-9D0F-35A0F6CBF9D4}" dt="2021-02-18T13:26:29.810" v="799" actId="478"/>
          <ac:grpSpMkLst>
            <pc:docMk/>
            <pc:sldMk cId="3930516879" sldId="266"/>
            <ac:grpSpMk id="14" creationId="{01D118E0-1FB2-4F7D-B78F-6E82692341A9}"/>
          </ac:grpSpMkLst>
        </pc:grpChg>
        <pc:grpChg chg="mod topLvl">
          <ac:chgData name="Michał Pyclik" userId="6d1d9512d460d1ef" providerId="LiveId" clId="{4A6A2E39-E990-4F3D-9D0F-35A0F6CBF9D4}" dt="2021-02-18T13:26:57.277" v="807" actId="1076"/>
          <ac:grpSpMkLst>
            <pc:docMk/>
            <pc:sldMk cId="3930516879" sldId="266"/>
            <ac:grpSpMk id="17" creationId="{C26F432D-178A-4912-B066-4A63839550EE}"/>
          </ac:grpSpMkLst>
        </pc:grpChg>
        <pc:grpChg chg="mod topLvl">
          <ac:chgData name="Michał Pyclik" userId="6d1d9512d460d1ef" providerId="LiveId" clId="{4A6A2E39-E990-4F3D-9D0F-35A0F6CBF9D4}" dt="2021-02-18T13:26:57.277" v="807" actId="1076"/>
          <ac:grpSpMkLst>
            <pc:docMk/>
            <pc:sldMk cId="3930516879" sldId="266"/>
            <ac:grpSpMk id="19" creationId="{856DAA3C-8543-4A38-9B27-E13179AD64CE}"/>
          </ac:grpSpMkLst>
        </pc:grpChg>
        <pc:grpChg chg="add del mod">
          <ac:chgData name="Michał Pyclik" userId="6d1d9512d460d1ef" providerId="LiveId" clId="{4A6A2E39-E990-4F3D-9D0F-35A0F6CBF9D4}" dt="2021-02-18T13:26:50.286" v="806" actId="165"/>
          <ac:grpSpMkLst>
            <pc:docMk/>
            <pc:sldMk cId="3930516879" sldId="266"/>
            <ac:grpSpMk id="32" creationId="{6B773252-181E-4282-BE01-D74C1EF85772}"/>
          </ac:grpSpMkLst>
        </pc:grpChg>
      </pc:sldChg>
      <pc:sldChg chg="addSp delSp modSp mod">
        <pc:chgData name="Michał Pyclik" userId="6d1d9512d460d1ef" providerId="LiveId" clId="{4A6A2E39-E990-4F3D-9D0F-35A0F6CBF9D4}" dt="2021-02-18T14:38:06.473" v="3432"/>
        <pc:sldMkLst>
          <pc:docMk/>
          <pc:sldMk cId="671806405" sldId="267"/>
        </pc:sldMkLst>
        <pc:spChg chg="add del mod">
          <ac:chgData name="Michał Pyclik" userId="6d1d9512d460d1ef" providerId="LiveId" clId="{4A6A2E39-E990-4F3D-9D0F-35A0F6CBF9D4}" dt="2021-02-18T14:38:06.473" v="3432"/>
          <ac:spMkLst>
            <pc:docMk/>
            <pc:sldMk cId="671806405" sldId="267"/>
            <ac:spMk id="3" creationId="{1BA968B6-9EFA-4EE6-903D-BFC1F8925A9C}"/>
          </ac:spMkLst>
        </pc:spChg>
        <pc:spChg chg="add del">
          <ac:chgData name="Michał Pyclik" userId="6d1d9512d460d1ef" providerId="LiveId" clId="{4A6A2E39-E990-4F3D-9D0F-35A0F6CBF9D4}" dt="2021-02-18T14:35:40.990" v="3410" actId="478"/>
          <ac:spMkLst>
            <pc:docMk/>
            <pc:sldMk cId="671806405" sldId="267"/>
            <ac:spMk id="4" creationId="{C1A15F6B-E70A-45BB-9341-7BE897F58E98}"/>
          </ac:spMkLst>
        </pc:spChg>
        <pc:spChg chg="add del mod">
          <ac:chgData name="Michał Pyclik" userId="6d1d9512d460d1ef" providerId="LiveId" clId="{4A6A2E39-E990-4F3D-9D0F-35A0F6CBF9D4}" dt="2021-02-18T14:36:34.389" v="3420" actId="21"/>
          <ac:spMkLst>
            <pc:docMk/>
            <pc:sldMk cId="671806405" sldId="267"/>
            <ac:spMk id="5" creationId="{BA353531-FBF9-4F8D-8334-2FAD159AD844}"/>
          </ac:spMkLst>
        </pc:spChg>
        <pc:spChg chg="add del mod">
          <ac:chgData name="Michał Pyclik" userId="6d1d9512d460d1ef" providerId="LiveId" clId="{4A6A2E39-E990-4F3D-9D0F-35A0F6CBF9D4}" dt="2021-02-18T14:36:38.351" v="3422" actId="478"/>
          <ac:spMkLst>
            <pc:docMk/>
            <pc:sldMk cId="671806405" sldId="267"/>
            <ac:spMk id="6" creationId="{E8D4D32C-08CA-4610-8D5D-24E8016ABC31}"/>
          </ac:spMkLst>
        </pc:spChg>
        <pc:picChg chg="add del">
          <ac:chgData name="Michał Pyclik" userId="6d1d9512d460d1ef" providerId="LiveId" clId="{4A6A2E39-E990-4F3D-9D0F-35A0F6CBF9D4}" dt="2021-02-18T14:36:38.787" v="3423"/>
          <ac:picMkLst>
            <pc:docMk/>
            <pc:sldMk cId="671806405" sldId="267"/>
            <ac:picMk id="4098" creationId="{1E236D1B-308D-469A-90FD-B587C0D87399}"/>
          </ac:picMkLst>
        </pc:picChg>
        <pc:picChg chg="add del">
          <ac:chgData name="Michał Pyclik" userId="6d1d9512d460d1ef" providerId="LiveId" clId="{4A6A2E39-E990-4F3D-9D0F-35A0F6CBF9D4}" dt="2021-02-18T14:37:30.697" v="3429"/>
          <ac:picMkLst>
            <pc:docMk/>
            <pc:sldMk cId="671806405" sldId="267"/>
            <ac:picMk id="4100" creationId="{4A49CF63-6DDD-46F9-BACD-0781C8B6D6D5}"/>
          </ac:picMkLst>
        </pc:picChg>
      </pc:sldChg>
      <pc:sldChg chg="del">
        <pc:chgData name="Michał Pyclik" userId="6d1d9512d460d1ef" providerId="LiveId" clId="{4A6A2E39-E990-4F3D-9D0F-35A0F6CBF9D4}" dt="2021-02-18T13:11:47.246" v="15" actId="47"/>
        <pc:sldMkLst>
          <pc:docMk/>
          <pc:sldMk cId="2859985303" sldId="268"/>
        </pc:sldMkLst>
      </pc:sldChg>
      <pc:sldChg chg="addSp delSp modSp mod setClrOvrMap">
        <pc:chgData name="Michał Pyclik" userId="6d1d9512d460d1ef" providerId="LiveId" clId="{4A6A2E39-E990-4F3D-9D0F-35A0F6CBF9D4}" dt="2021-02-18T13:12:00.208" v="18" actId="26606"/>
        <pc:sldMkLst>
          <pc:docMk/>
          <pc:sldMk cId="3291085339" sldId="269"/>
        </pc:sldMkLst>
        <pc:spChg chg="mo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2" creationId="{8FCF411D-0695-499F-8B1F-B96884589DBC}"/>
          </ac:spMkLst>
        </pc:spChg>
        <pc:spChg chg="del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8" creationId="{8A7BA06D-B3FF-4E91-8639-B4569AE3AA23}"/>
          </ac:spMkLst>
        </pc:spChg>
        <pc:spChg chg="del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10" creationId="{2B30C86D-5A07-48BC-9C9D-6F9A2DB1E9E1}"/>
          </ac:spMkLst>
        </pc:spChg>
        <pc:spChg chg="del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12" creationId="{0671A8AE-40A1-4631-A6B8-581AFF065482}"/>
          </ac:spMkLst>
        </pc:spChg>
        <pc:spChg chg="del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14" creationId="{A44CD100-6267-4E62-AA64-2182A3A6A1C0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71" creationId="{8A7BA06D-B3FF-4E91-8639-B4569AE3AA23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73" creationId="{2B30C86D-5A07-48BC-9C9D-6F9A2DB1E9E1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75" creationId="{A1D7EC86-7CB9-431D-8AC3-8AAF0440B162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77" creationId="{D4B9777F-B610-419B-9193-80306388F3E2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79" creationId="{311F016A-A753-449B-9EA6-322199B7119E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81" creationId="{95106A28-883A-4993-BF9E-C403B81A8D66}"/>
          </ac:spMkLst>
        </pc:spChg>
        <pc:spChg chg="add">
          <ac:chgData name="Michał Pyclik" userId="6d1d9512d460d1ef" providerId="LiveId" clId="{4A6A2E39-E990-4F3D-9D0F-35A0F6CBF9D4}" dt="2021-02-18T13:12:00.208" v="18" actId="26606"/>
          <ac:spMkLst>
            <pc:docMk/>
            <pc:sldMk cId="3291085339" sldId="269"/>
            <ac:spMk id="83" creationId="{F5AE4E4F-9F4C-43ED-8299-9BD63B74E8F0}"/>
          </ac:spMkLst>
        </pc:spChg>
        <pc:picChg chg="del">
          <ac:chgData name="Michał Pyclik" userId="6d1d9512d460d1ef" providerId="LiveId" clId="{4A6A2E39-E990-4F3D-9D0F-35A0F6CBF9D4}" dt="2021-02-18T13:11:49.428" v="16" actId="478"/>
          <ac:picMkLst>
            <pc:docMk/>
            <pc:sldMk cId="3291085339" sldId="269"/>
            <ac:picMk id="3" creationId="{AA399EDF-F466-4A85-9CD9-E701E8AC8633}"/>
          </ac:picMkLst>
        </pc:picChg>
        <pc:picChg chg="add mod">
          <ac:chgData name="Michał Pyclik" userId="6d1d9512d460d1ef" providerId="LiveId" clId="{4A6A2E39-E990-4F3D-9D0F-35A0F6CBF9D4}" dt="2021-02-18T13:12:00.208" v="18" actId="26606"/>
          <ac:picMkLst>
            <pc:docMk/>
            <pc:sldMk cId="3291085339" sldId="269"/>
            <ac:picMk id="2050" creationId="{43202278-A702-4648-91F2-4A9B65613CD4}"/>
          </ac:picMkLst>
        </pc:picChg>
      </pc:sldChg>
      <pc:sldChg chg="addSp delSp modSp mod setClrOvrMap">
        <pc:chgData name="Michał Pyclik" userId="6d1d9512d460d1ef" providerId="LiveId" clId="{4A6A2E39-E990-4F3D-9D0F-35A0F6CBF9D4}" dt="2021-02-18T13:12:37.787" v="21" actId="26606"/>
        <pc:sldMkLst>
          <pc:docMk/>
          <pc:sldMk cId="1024853468" sldId="272"/>
        </pc:sldMkLst>
        <pc:spChg chg="mo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2" creationId="{8FCF411D-0695-499F-8B1F-B96884589DBC}"/>
          </ac:spMkLst>
        </pc:spChg>
        <pc:spChg chg="del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71" creationId="{8A7BA06D-B3FF-4E91-8639-B4569AE3AA23}"/>
          </ac:spMkLst>
        </pc:spChg>
        <pc:spChg chg="del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73" creationId="{2B30C86D-5A07-48BC-9C9D-6F9A2DB1E9E1}"/>
          </ac:spMkLst>
        </pc:spChg>
        <pc:spChg chg="del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75" creationId="{526E0BFB-CDF1-4990-8C11-AC849311E0A8}"/>
          </ac:spMkLst>
        </pc:spChg>
        <pc:spChg chg="del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77" creationId="{6069A1F8-9BEB-4786-9694-FC48B2D75D21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35" creationId="{8A7BA06D-B3FF-4E91-8639-B4569AE3AA23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37" creationId="{2B30C86D-5A07-48BC-9C9D-6F9A2DB1E9E1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39" creationId="{A1D7EC86-7CB9-431D-8AC3-8AAF0440B162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41" creationId="{D4B9777F-B610-419B-9193-80306388F3E2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43" creationId="{311F016A-A753-449B-9EA6-322199B7119E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45" creationId="{95106A28-883A-4993-BF9E-C403B81A8D66}"/>
          </ac:spMkLst>
        </pc:spChg>
        <pc:spChg chg="add">
          <ac:chgData name="Michał Pyclik" userId="6d1d9512d460d1ef" providerId="LiveId" clId="{4A6A2E39-E990-4F3D-9D0F-35A0F6CBF9D4}" dt="2021-02-18T13:12:37.787" v="21" actId="26606"/>
          <ac:spMkLst>
            <pc:docMk/>
            <pc:sldMk cId="1024853468" sldId="272"/>
            <ac:spMk id="147" creationId="{F5AE4E4F-9F4C-43ED-8299-9BD63B74E8F0}"/>
          </ac:spMkLst>
        </pc:spChg>
        <pc:picChg chg="add mod">
          <ac:chgData name="Michał Pyclik" userId="6d1d9512d460d1ef" providerId="LiveId" clId="{4A6A2E39-E990-4F3D-9D0F-35A0F6CBF9D4}" dt="2021-02-18T13:12:37.787" v="21" actId="26606"/>
          <ac:picMkLst>
            <pc:docMk/>
            <pc:sldMk cId="1024853468" sldId="272"/>
            <ac:picMk id="3074" creationId="{27A4CAF8-5407-4DA0-88EC-F0DD7F0C6DC0}"/>
          </ac:picMkLst>
        </pc:picChg>
        <pc:picChg chg="del">
          <ac:chgData name="Michał Pyclik" userId="6d1d9512d460d1ef" providerId="LiveId" clId="{4A6A2E39-E990-4F3D-9D0F-35A0F6CBF9D4}" dt="2021-02-18T13:12:23.959" v="19" actId="478"/>
          <ac:picMkLst>
            <pc:docMk/>
            <pc:sldMk cId="1024853468" sldId="272"/>
            <ac:picMk id="6146" creationId="{4AB896A1-76AE-45D1-B2C7-730E3937DC8A}"/>
          </ac:picMkLst>
        </pc:picChg>
      </pc:sldChg>
      <pc:sldChg chg="modSp mod">
        <pc:chgData name="Michał Pyclik" userId="6d1d9512d460d1ef" providerId="LiveId" clId="{4A6A2E39-E990-4F3D-9D0F-35A0F6CBF9D4}" dt="2021-02-18T13:29:21.359" v="1077" actId="6549"/>
        <pc:sldMkLst>
          <pc:docMk/>
          <pc:sldMk cId="1665572557" sldId="273"/>
        </pc:sldMkLst>
        <pc:spChg chg="mod">
          <ac:chgData name="Michał Pyclik" userId="6d1d9512d460d1ef" providerId="LiveId" clId="{4A6A2E39-E990-4F3D-9D0F-35A0F6CBF9D4}" dt="2021-02-18T13:29:21.359" v="1077" actId="6549"/>
          <ac:spMkLst>
            <pc:docMk/>
            <pc:sldMk cId="1665572557" sldId="273"/>
            <ac:spMk id="3" creationId="{1BA968B6-9EFA-4EE6-903D-BFC1F8925A9C}"/>
          </ac:spMkLst>
        </pc:spChg>
      </pc:sldChg>
      <pc:sldChg chg="modSp add mod">
        <pc:chgData name="Michał Pyclik" userId="6d1d9512d460d1ef" providerId="LiveId" clId="{4A6A2E39-E990-4F3D-9D0F-35A0F6CBF9D4}" dt="2021-02-18T14:23:05.863" v="3156" actId="6549"/>
        <pc:sldMkLst>
          <pc:docMk/>
          <pc:sldMk cId="1706955138" sldId="274"/>
        </pc:sldMkLst>
        <pc:spChg chg="mod">
          <ac:chgData name="Michał Pyclik" userId="6d1d9512d460d1ef" providerId="LiveId" clId="{4A6A2E39-E990-4F3D-9D0F-35A0F6CBF9D4}" dt="2021-02-18T14:23:05.863" v="3156" actId="6549"/>
          <ac:spMkLst>
            <pc:docMk/>
            <pc:sldMk cId="1706955138" sldId="274"/>
            <ac:spMk id="3" creationId="{1BA968B6-9EFA-4EE6-903D-BFC1F8925A9C}"/>
          </ac:spMkLst>
        </pc:spChg>
      </pc:sldChg>
      <pc:sldChg chg="modSp add mod">
        <pc:chgData name="Michał Pyclik" userId="6d1d9512d460d1ef" providerId="LiveId" clId="{4A6A2E39-E990-4F3D-9D0F-35A0F6CBF9D4}" dt="2021-02-18T14:25:11.265" v="3166"/>
        <pc:sldMkLst>
          <pc:docMk/>
          <pc:sldMk cId="125531259" sldId="275"/>
        </pc:sldMkLst>
        <pc:spChg chg="mod">
          <ac:chgData name="Michał Pyclik" userId="6d1d9512d460d1ef" providerId="LiveId" clId="{4A6A2E39-E990-4F3D-9D0F-35A0F6CBF9D4}" dt="2021-02-18T14:25:11.265" v="3166"/>
          <ac:spMkLst>
            <pc:docMk/>
            <pc:sldMk cId="125531259" sldId="275"/>
            <ac:spMk id="3" creationId="{1BA968B6-9EFA-4EE6-903D-BFC1F8925A9C}"/>
          </ac:spMkLst>
        </pc:spChg>
      </pc:sldChg>
      <pc:sldChg chg="modSp add mod">
        <pc:chgData name="Michał Pyclik" userId="6d1d9512d460d1ef" providerId="LiveId" clId="{4A6A2E39-E990-4F3D-9D0F-35A0F6CBF9D4}" dt="2021-02-18T14:30:21.907" v="3354" actId="20577"/>
        <pc:sldMkLst>
          <pc:docMk/>
          <pc:sldMk cId="2389796846" sldId="276"/>
        </pc:sldMkLst>
        <pc:spChg chg="mod">
          <ac:chgData name="Michał Pyclik" userId="6d1d9512d460d1ef" providerId="LiveId" clId="{4A6A2E39-E990-4F3D-9D0F-35A0F6CBF9D4}" dt="2021-02-18T14:30:21.907" v="3354" actId="20577"/>
          <ac:spMkLst>
            <pc:docMk/>
            <pc:sldMk cId="2389796846" sldId="276"/>
            <ac:spMk id="3" creationId="{1BA968B6-9EFA-4EE6-903D-BFC1F8925A9C}"/>
          </ac:spMkLst>
        </pc:spChg>
      </pc:sldChg>
      <pc:sldChg chg="modSp add mod">
        <pc:chgData name="Michał Pyclik" userId="6d1d9512d460d1ef" providerId="LiveId" clId="{4A6A2E39-E990-4F3D-9D0F-35A0F6CBF9D4}" dt="2021-02-18T14:34:06.989" v="3382" actId="27636"/>
        <pc:sldMkLst>
          <pc:docMk/>
          <pc:sldMk cId="2368443408" sldId="277"/>
        </pc:sldMkLst>
        <pc:spChg chg="mod">
          <ac:chgData name="Michał Pyclik" userId="6d1d9512d460d1ef" providerId="LiveId" clId="{4A6A2E39-E990-4F3D-9D0F-35A0F6CBF9D4}" dt="2021-02-18T14:34:06.989" v="3382" actId="27636"/>
          <ac:spMkLst>
            <pc:docMk/>
            <pc:sldMk cId="2368443408" sldId="277"/>
            <ac:spMk id="3" creationId="{1BA968B6-9EFA-4EE6-903D-BFC1F8925A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774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416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032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38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xmlns="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249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993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896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46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976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63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8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7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kacja.edux.pl/wycieczki-szkolne.php" TargetMode="External"/><Relationship Id="rId7" Type="http://schemas.openxmlformats.org/officeDocument/2006/relationships/hyperlink" Target="https://images.slideplayer.pl/33/10383803/slides/slide_2.jpg" TargetMode="External"/><Relationship Id="rId2" Type="http://schemas.openxmlformats.org/officeDocument/2006/relationships/hyperlink" Target="https://wycieczkownia.pl/wycieczki-dla-nauczyciel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om.edu.pl/wp-content/uploads/2018/10/rower.png" TargetMode="External"/><Relationship Id="rId5" Type="http://schemas.openxmlformats.org/officeDocument/2006/relationships/hyperlink" Target="https://image2.slideserve.com/4753540/plan-wycieczki-l.jpg" TargetMode="External"/><Relationship Id="rId4" Type="http://schemas.openxmlformats.org/officeDocument/2006/relationships/hyperlink" Target="https://www.kogis.pl/artykul/jak-zorganizowac-wycieczke-szkolna-poradnik-dla-nauczyciela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DCE1AED4-C7FF-4468-BF54-4470A0A3E2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374304D7-3BD9-4CF1-BBA6-31D4FBF932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958" r="-1" b="36777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DE94FAB-AA60-43B4-A2C3-3A940B9A95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44000">
                <a:schemeClr val="tx1">
                  <a:alpha val="40000"/>
                </a:schemeClr>
              </a:gs>
              <a:gs pos="100000">
                <a:schemeClr val="tx1">
                  <a:alpha val="7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B338DDD-7B3D-416E-B0B3-1BC2A0948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16721"/>
            <a:ext cx="9144000" cy="1152663"/>
          </a:xfrm>
        </p:spPr>
        <p:txBody>
          <a:bodyPr>
            <a:normAutofit/>
          </a:bodyPr>
          <a:lstStyle/>
          <a:p>
            <a:r>
              <a:rPr lang="pl-PL" sz="3700" b="0" i="0" dirty="0">
                <a:solidFill>
                  <a:schemeClr val="bg1"/>
                </a:solidFill>
                <a:effectLst/>
                <a:latin typeface="Roboto"/>
              </a:rPr>
              <a:t>Wycieczka nauczycieli w ramach funduszu socjalnego</a:t>
            </a:r>
            <a:endParaRPr lang="pl-PL" sz="3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21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Środki z Funduszu Socjalnego mogą być wykorzystane na organizację wyjazdu integracyjnego, jednak po spełnieniu określonych warunków. Wszelkie świadczenia z tytułu wyjazdu integracyjnego będą dla pracowników przychodem ze stosunku pracy. Przychód ten będzie zwolniony w całości z podstawy wymiaru składek na ubezpieczenia społeczne i zdrowotne. Natomiast z podatku przychód ten będzie zwolniony tylko do wysokości nieprzekraczającej w ciągu roku podatkowego 380 zł.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należy przeanalizować, czy został spełniony choć jeden z następujących warunków: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obowiązujący w Państwa firmie regulamin ZFŚS przewiduje możliwość dofinansowania tego typu imprez,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wyjazd miał charakter wypoczynkowy, rekreacyjno-sportowy lub kulturalno-oświatowy,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dofinansowanie wyjazdu integracyjnego dla poszczególnych pracowników zostało zróżnicowane ze względu na ich sytuację materialną, rodzinną, życiową.</a:t>
            </a:r>
          </a:p>
        </p:txBody>
      </p:sp>
    </p:spTree>
    <p:extLst>
      <p:ext uri="{BB962C8B-B14F-4D97-AF65-F5344CB8AC3E}">
        <p14:creationId xmlns:p14="http://schemas.microsoft.com/office/powerpoint/2010/main" val="2389796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zależności od celu, jaki stawia sobie pracodawca, wybiera on rodzaj i czas trwania takiego wyjazdu. Istotą może być rozwiązanie panującego konfliktu między pracownikami lub też zwiększenie mobilizacji do działania, a także nauczenie współpracy lub podniesienie kwalifikacji i umiejętności pracowników. Niekiedy wyjazd może trwać dwa dni, a innym razem cały tydzień. Czasem pracownicy kierowani są do ośrodka w kraju, a czasem pracodawca oferuje egzotyczną podróż. Niekiedy stawia się na relaksującą atmosferę w SPA lub na intensyfikację doznań podczas skoków na bungee.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Głównym celem wyjazdów integracyjnych jest poprawa wyników i zwiększenie zysków firmy. Jak natomiast będą kształtowały się emocje i jaki będzie wpływ takiego wyjazdu na obowiązki wykonywane przez pracowników?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Motywacja do pracy - zadowolony pracownik to wspaniały nabytek dla każdej firmy. Dzięki temu działa on z pełnym zaangażowaniem, wykorzystując wiedzę, co sprzyja rozwojowi firmy i zwiększaniu jej zysków. Motywacja to także ważny czynnik dla pracownika, dzięki niej czuje, że wykonywane przez niego zajęcia mają sens i przynoszą odpowiednie profity. Pracownik, który wysyłany jest na wyjazd integracyjny, wie, że pracodawca dba o niego i docenia jego pracę (uznanie pracodawcy dla naszych działań powoduje, że wzrasta poczucie wartości i utożsamienie się z firmą).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Utrzymanie dobrych specjalistów - rynek pracy podlega zmianom, a wśród pracodawców niektórych branż pojawia się problem ze zdobyciem dobrze wykwalifikowanego personelu. Firmy boją się o swoich specjalistów, bowiem konkurencja często wyciąga ich z organizacji. Pracodawca musi więc tak zadbać o pracownika, aby nie przeszedł do innej firmy. Natomiast pracownik jako specjalista w danej dziedzinie czuje się szanowany, doceniany i potrzebny. Dobre wynagrodzenie, atmosfera i możliwości rozwoju, które wspomagane są przez omawiane wyjazdy integracyjne, zwiększają lojalność wobec firmy, a tym samym zmniejszają się szanse odejścia do konkurencji.</a:t>
            </a:r>
          </a:p>
        </p:txBody>
      </p:sp>
    </p:spTree>
    <p:extLst>
      <p:ext uri="{BB962C8B-B14F-4D97-AF65-F5344CB8AC3E}">
        <p14:creationId xmlns:p14="http://schemas.microsoft.com/office/powerpoint/2010/main" val="2368443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Waszym zadaniem będzie przygotowanie planu wycieczki, jaka organizujecie dla grona pedagogicznego z waszej szkoły. Dla założonego budżetu, ilości uczestników oraz destynacji ustalcie plan podróży oraz rozkład każdego dnia. Zaplanujcie wydatki oraz ustalcie czy można je rozliczyć z funduszu socjalnego. Efekt swojej pracy przygotujcie w formie schematu rzeczowo – finansowego oraz tabeli z budżetem wyjazdu. Będą to materiały formalne do rozliczenia wydatków i zaakceptowania planu wyjazdu.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Następnie przygotujcie prezentację, która przeznaczona będzie dla uczestników. Zaprezentujcie w niej plan wyjazdu oraz atrakcje jakie czekają na uczestników.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Będziecie pracować w 4 grupach, z których każda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opracuje odrębną wycieczkę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Dzięki temu będziecie mogli porównać efekty swojej pracy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podczas prezentacji zdecydujecie które wycieczki spełniają wymagania finansowania z Funduszu Socjalnego a następnie spośród nich wybierzcie tą, która jest najatrakcyjniejsza.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Przygotowując materiały pamiętajcie, że musicie zmieścić się w zadanym budżecie i wydatki muszą być zgodne z zasadami wydatkowania takich środków. Pamiętajcie, że pierwsza część zadania ma sprawdzić poprawność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formlano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-rachunkową wycieczki a druga jej atrakcyjność. </a:t>
            </a:r>
          </a:p>
        </p:txBody>
      </p:sp>
    </p:spTree>
    <p:extLst>
      <p:ext uri="{BB962C8B-B14F-4D97-AF65-F5344CB8AC3E}">
        <p14:creationId xmlns:p14="http://schemas.microsoft.com/office/powerpoint/2010/main" val="3486073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Podzielcie się na kilkuosobowe grupy. Pamiętajcie by w każdej grupie znalazły się osoby o różnych kompetencjach niezbędnych do realizacji zadania (planowanie, obsługa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analiza budżetu)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Prace rozpocznijcie od poszukiwania informacji na temat:</a:t>
            </a:r>
          </a:p>
          <a:p>
            <a:pPr>
              <a:lnSpc>
                <a:spcPct val="107000"/>
              </a:lnSpc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Funduszu socjalnego</a:t>
            </a:r>
          </a:p>
          <a:p>
            <a:pPr>
              <a:lnSpc>
                <a:spcPct val="107000"/>
              </a:lnSpc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Przykładowych wyjazdów/wycieczek stosownych do zadania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Roli wyjazdów integracyjnych w budowaniu relacji w zespole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Pamiętajcie o zanotowaniu zasad finansowanie wyjazdów z Funduszu Socjalnego, tak byście mogli określić jakie wydatki są dozwolone. Pamiętajcie, że macie określoną pulę środków w której musicie się zmieścić ale konkurujecie z innymi grupami – wyjazd musi być atrakcyjny. Będzie to od was wymagało przemyślanego podejmowania decyzji i analizy kosztów.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Efekty swojej pracy zaprezentujecie na forum klasy. Pamiętajcie, tylko te grupy które poprawie formalnie zaplanują wycieczkę, będą miały szanse zaprezentować jej atrakcje i walczyć o zwycięstwo w tym małym klasowym konkursie!</a:t>
            </a:r>
          </a:p>
        </p:txBody>
      </p:sp>
    </p:spTree>
    <p:extLst>
      <p:ext uri="{BB962C8B-B14F-4D97-AF65-F5344CB8AC3E}">
        <p14:creationId xmlns:p14="http://schemas.microsoft.com/office/powerpoint/2010/main" val="3532310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załka: wygięta w górę 3">
            <a:extLst>
              <a:ext uri="{FF2B5EF4-FFF2-40B4-BE49-F238E27FC236}">
                <a16:creationId xmlns:a16="http://schemas.microsoft.com/office/drawing/2014/main" xmlns="" id="{00E3A2FE-DBDE-4936-9BF9-6D4EED6462DE}"/>
              </a:ext>
            </a:extLst>
          </p:cNvPr>
          <p:cNvSpPr/>
          <p:nvPr/>
        </p:nvSpPr>
        <p:spPr>
          <a:xfrm rot="5400000">
            <a:off x="1686448" y="1023080"/>
            <a:ext cx="783872" cy="133057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xmlns="" id="{8F8CB205-1C67-44A1-8B9F-DB55931EF2D6}"/>
              </a:ext>
            </a:extLst>
          </p:cNvPr>
          <p:cNvGrpSpPr/>
          <p:nvPr/>
        </p:nvGrpSpPr>
        <p:grpSpPr>
          <a:xfrm>
            <a:off x="1184366" y="373225"/>
            <a:ext cx="1967477" cy="923662"/>
            <a:chOff x="87117" y="-52324"/>
            <a:chExt cx="1032384" cy="722635"/>
          </a:xfrm>
        </p:grpSpPr>
        <p:sp>
          <p:nvSpPr>
            <p:cNvPr id="30" name="Prostokąt: zaokrąglone rogi 29">
              <a:extLst>
                <a:ext uri="{FF2B5EF4-FFF2-40B4-BE49-F238E27FC236}">
                  <a16:creationId xmlns:a16="http://schemas.microsoft.com/office/drawing/2014/main" xmlns="" id="{88A377DF-146E-4F5A-B43A-DC1960695844}"/>
                </a:ext>
              </a:extLst>
            </p:cNvPr>
            <p:cNvSpPr/>
            <p:nvPr/>
          </p:nvSpPr>
          <p:spPr>
            <a:xfrm>
              <a:off x="87117" y="-52324"/>
              <a:ext cx="1032384" cy="722635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Prostokąt: zaokrąglone rogi 5">
              <a:extLst>
                <a:ext uri="{FF2B5EF4-FFF2-40B4-BE49-F238E27FC236}">
                  <a16:creationId xmlns:a16="http://schemas.microsoft.com/office/drawing/2014/main" xmlns="" id="{26F5FB3F-3779-4DF4-9844-D29AD2E97191}"/>
                </a:ext>
              </a:extLst>
            </p:cNvPr>
            <p:cNvSpPr txBox="1"/>
            <p:nvPr/>
          </p:nvSpPr>
          <p:spPr>
            <a:xfrm>
              <a:off x="122399" y="-17042"/>
              <a:ext cx="961820" cy="6520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Przygotowanie grup oraz podział pracy</a:t>
              </a:r>
              <a:br>
                <a:rPr lang="pl-PL" sz="1000" kern="1200" dirty="0"/>
              </a:br>
              <a:r>
                <a:rPr lang="pl-PL" sz="1000" kern="1200" dirty="0"/>
                <a:t>1h</a:t>
              </a:r>
            </a:p>
          </p:txBody>
        </p:sp>
      </p:grpSp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AAD8E1B3-18F3-4E6F-BA3B-8B442EA8AAF0}"/>
              </a:ext>
            </a:extLst>
          </p:cNvPr>
          <p:cNvSpPr/>
          <p:nvPr/>
        </p:nvSpPr>
        <p:spPr>
          <a:xfrm>
            <a:off x="3151843" y="461315"/>
            <a:ext cx="1430954" cy="746544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trzałka: wygięta w górę 6">
            <a:extLst>
              <a:ext uri="{FF2B5EF4-FFF2-40B4-BE49-F238E27FC236}">
                <a16:creationId xmlns:a16="http://schemas.microsoft.com/office/drawing/2014/main" xmlns="" id="{9A6BB044-BFD3-451C-8A0B-121453940831}"/>
              </a:ext>
            </a:extLst>
          </p:cNvPr>
          <p:cNvSpPr/>
          <p:nvPr/>
        </p:nvSpPr>
        <p:spPr>
          <a:xfrm rot="5400000">
            <a:off x="3317695" y="2060657"/>
            <a:ext cx="783872" cy="133057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Grupa 7">
            <a:extLst>
              <a:ext uri="{FF2B5EF4-FFF2-40B4-BE49-F238E27FC236}">
                <a16:creationId xmlns:a16="http://schemas.microsoft.com/office/drawing/2014/main" xmlns="" id="{239105DE-A121-4C49-A661-E94FC84AE6E8}"/>
              </a:ext>
            </a:extLst>
          </p:cNvPr>
          <p:cNvGrpSpPr/>
          <p:nvPr/>
        </p:nvGrpSpPr>
        <p:grpSpPr>
          <a:xfrm>
            <a:off x="2815613" y="1410801"/>
            <a:ext cx="1967477" cy="923662"/>
            <a:chOff x="943073" y="759432"/>
            <a:chExt cx="1032384" cy="722635"/>
          </a:xfrm>
        </p:grpSpPr>
        <p:sp>
          <p:nvSpPr>
            <p:cNvPr id="28" name="Prostokąt: zaokrąglone rogi 27">
              <a:extLst>
                <a:ext uri="{FF2B5EF4-FFF2-40B4-BE49-F238E27FC236}">
                  <a16:creationId xmlns:a16="http://schemas.microsoft.com/office/drawing/2014/main" xmlns="" id="{C531C2B2-0A7B-4126-AF39-C63094280EC2}"/>
                </a:ext>
              </a:extLst>
            </p:cNvPr>
            <p:cNvSpPr/>
            <p:nvPr/>
          </p:nvSpPr>
          <p:spPr>
            <a:xfrm>
              <a:off x="943073" y="759432"/>
              <a:ext cx="1032384" cy="722635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Prostokąt: zaokrąglone rogi 9">
              <a:extLst>
                <a:ext uri="{FF2B5EF4-FFF2-40B4-BE49-F238E27FC236}">
                  <a16:creationId xmlns:a16="http://schemas.microsoft.com/office/drawing/2014/main" xmlns="" id="{32C9A992-2C3E-4109-A36B-A0E3B9141535}"/>
                </a:ext>
              </a:extLst>
            </p:cNvPr>
            <p:cNvSpPr txBox="1"/>
            <p:nvPr/>
          </p:nvSpPr>
          <p:spPr>
            <a:xfrm>
              <a:off x="978355" y="794714"/>
              <a:ext cx="961820" cy="6520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Gromadzenie informacji 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2h</a:t>
              </a:r>
            </a:p>
          </p:txBody>
        </p:sp>
      </p:grpSp>
      <p:sp>
        <p:nvSpPr>
          <p:cNvPr id="9" name="Prostokąt 8">
            <a:extLst>
              <a:ext uri="{FF2B5EF4-FFF2-40B4-BE49-F238E27FC236}">
                <a16:creationId xmlns:a16="http://schemas.microsoft.com/office/drawing/2014/main" xmlns="" id="{50BE0787-6A22-4FA6-89B3-D9006DC32BF4}"/>
              </a:ext>
            </a:extLst>
          </p:cNvPr>
          <p:cNvSpPr/>
          <p:nvPr/>
        </p:nvSpPr>
        <p:spPr>
          <a:xfrm>
            <a:off x="4783090" y="1498893"/>
            <a:ext cx="1430954" cy="746544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Strzałka: wygięta w górę 9">
            <a:extLst>
              <a:ext uri="{FF2B5EF4-FFF2-40B4-BE49-F238E27FC236}">
                <a16:creationId xmlns:a16="http://schemas.microsoft.com/office/drawing/2014/main" xmlns="" id="{FBC8EBDD-E9F3-4515-9DFC-B8A3F64CB032}"/>
              </a:ext>
            </a:extLst>
          </p:cNvPr>
          <p:cNvSpPr/>
          <p:nvPr/>
        </p:nvSpPr>
        <p:spPr>
          <a:xfrm rot="5400000">
            <a:off x="4948942" y="3098235"/>
            <a:ext cx="783872" cy="133057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Grupa 10">
            <a:extLst>
              <a:ext uri="{FF2B5EF4-FFF2-40B4-BE49-F238E27FC236}">
                <a16:creationId xmlns:a16="http://schemas.microsoft.com/office/drawing/2014/main" xmlns="" id="{7225B1C9-E617-4128-B07E-F544D17037DE}"/>
              </a:ext>
            </a:extLst>
          </p:cNvPr>
          <p:cNvGrpSpPr/>
          <p:nvPr/>
        </p:nvGrpSpPr>
        <p:grpSpPr>
          <a:xfrm>
            <a:off x="4446860" y="2448379"/>
            <a:ext cx="1967477" cy="923662"/>
            <a:chOff x="1799029" y="1571190"/>
            <a:chExt cx="1032384" cy="722635"/>
          </a:xfrm>
        </p:grpSpPr>
        <p:sp>
          <p:nvSpPr>
            <p:cNvPr id="26" name="Prostokąt: zaokrąglone rogi 25">
              <a:extLst>
                <a:ext uri="{FF2B5EF4-FFF2-40B4-BE49-F238E27FC236}">
                  <a16:creationId xmlns:a16="http://schemas.microsoft.com/office/drawing/2014/main" xmlns="" id="{72CA482F-1646-4FA7-8780-6D6339B23387}"/>
                </a:ext>
              </a:extLst>
            </p:cNvPr>
            <p:cNvSpPr/>
            <p:nvPr/>
          </p:nvSpPr>
          <p:spPr>
            <a:xfrm>
              <a:off x="1799029" y="1571190"/>
              <a:ext cx="1032384" cy="722635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Prostokąt: zaokrąglone rogi 13">
              <a:extLst>
                <a:ext uri="{FF2B5EF4-FFF2-40B4-BE49-F238E27FC236}">
                  <a16:creationId xmlns:a16="http://schemas.microsoft.com/office/drawing/2014/main" xmlns="" id="{BBCE0D18-10A9-4468-8CD0-86252B936FCD}"/>
                </a:ext>
              </a:extLst>
            </p:cNvPr>
            <p:cNvSpPr txBox="1"/>
            <p:nvPr/>
          </p:nvSpPr>
          <p:spPr>
            <a:xfrm>
              <a:off x="1834311" y="1606472"/>
              <a:ext cx="961820" cy="6520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Przygotowanie prezentacji o wycieczce oraz schematu jej przebiegu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4h</a:t>
              </a:r>
            </a:p>
          </p:txBody>
        </p:sp>
      </p:grpSp>
      <p:sp>
        <p:nvSpPr>
          <p:cNvPr id="12" name="Prostokąt 11">
            <a:extLst>
              <a:ext uri="{FF2B5EF4-FFF2-40B4-BE49-F238E27FC236}">
                <a16:creationId xmlns:a16="http://schemas.microsoft.com/office/drawing/2014/main" xmlns="" id="{70B19C6A-017E-43DB-85FB-ACA128B6E3BE}"/>
              </a:ext>
            </a:extLst>
          </p:cNvPr>
          <p:cNvSpPr/>
          <p:nvPr/>
        </p:nvSpPr>
        <p:spPr>
          <a:xfrm>
            <a:off x="6414337" y="2536471"/>
            <a:ext cx="1430954" cy="746544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xmlns="" id="{6221250F-FCA5-48A9-A950-3868B2830D7F}"/>
              </a:ext>
            </a:extLst>
          </p:cNvPr>
          <p:cNvSpPr/>
          <p:nvPr/>
        </p:nvSpPr>
        <p:spPr>
          <a:xfrm>
            <a:off x="8045586" y="3574049"/>
            <a:ext cx="1430954" cy="746544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Strzałka: wygięta w górę 15">
            <a:extLst>
              <a:ext uri="{FF2B5EF4-FFF2-40B4-BE49-F238E27FC236}">
                <a16:creationId xmlns:a16="http://schemas.microsoft.com/office/drawing/2014/main" xmlns="" id="{B84B021E-2DEC-45F4-89E4-57E6D11B08CC}"/>
              </a:ext>
            </a:extLst>
          </p:cNvPr>
          <p:cNvSpPr/>
          <p:nvPr/>
        </p:nvSpPr>
        <p:spPr>
          <a:xfrm rot="5400000">
            <a:off x="6849180" y="4311243"/>
            <a:ext cx="783872" cy="133057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7" name="Grupa 16">
            <a:extLst>
              <a:ext uri="{FF2B5EF4-FFF2-40B4-BE49-F238E27FC236}">
                <a16:creationId xmlns:a16="http://schemas.microsoft.com/office/drawing/2014/main" xmlns="" id="{C26F432D-178A-4912-B066-4A63839550EE}"/>
              </a:ext>
            </a:extLst>
          </p:cNvPr>
          <p:cNvGrpSpPr/>
          <p:nvPr/>
        </p:nvGrpSpPr>
        <p:grpSpPr>
          <a:xfrm>
            <a:off x="6347098" y="3661387"/>
            <a:ext cx="1967477" cy="923662"/>
            <a:chOff x="3510942" y="3194706"/>
            <a:chExt cx="1032384" cy="722635"/>
          </a:xfrm>
        </p:grpSpPr>
        <p:sp>
          <p:nvSpPr>
            <p:cNvPr id="22" name="Prostokąt: zaokrąglone rogi 21">
              <a:extLst>
                <a:ext uri="{FF2B5EF4-FFF2-40B4-BE49-F238E27FC236}">
                  <a16:creationId xmlns:a16="http://schemas.microsoft.com/office/drawing/2014/main" xmlns="" id="{571FBBC2-BD87-4017-BAC7-E76FA1926719}"/>
                </a:ext>
              </a:extLst>
            </p:cNvPr>
            <p:cNvSpPr/>
            <p:nvPr/>
          </p:nvSpPr>
          <p:spPr>
            <a:xfrm>
              <a:off x="3510942" y="3194706"/>
              <a:ext cx="1032384" cy="722635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Prostokąt: zaokrąglone rogi 21">
              <a:extLst>
                <a:ext uri="{FF2B5EF4-FFF2-40B4-BE49-F238E27FC236}">
                  <a16:creationId xmlns:a16="http://schemas.microsoft.com/office/drawing/2014/main" xmlns="" id="{5B1BDA05-EB42-4919-84FA-2C69E82AF3AB}"/>
                </a:ext>
              </a:extLst>
            </p:cNvPr>
            <p:cNvSpPr txBox="1"/>
            <p:nvPr/>
          </p:nvSpPr>
          <p:spPr>
            <a:xfrm>
              <a:off x="3537764" y="3220352"/>
              <a:ext cx="961820" cy="6520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Prezentacja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dirty="0"/>
                <a:t>1</a:t>
              </a:r>
              <a:r>
                <a:rPr lang="pl-PL" sz="1000" kern="1200" dirty="0"/>
                <a:t>h</a:t>
              </a:r>
            </a:p>
          </p:txBody>
        </p:sp>
      </p:grpSp>
      <p:sp>
        <p:nvSpPr>
          <p:cNvPr id="18" name="Prostokąt 17">
            <a:extLst>
              <a:ext uri="{FF2B5EF4-FFF2-40B4-BE49-F238E27FC236}">
                <a16:creationId xmlns:a16="http://schemas.microsoft.com/office/drawing/2014/main" xmlns="" id="{0199E35B-6691-4D73-9CBF-CFB45E19AEE0}"/>
              </a:ext>
            </a:extLst>
          </p:cNvPr>
          <p:cNvSpPr/>
          <p:nvPr/>
        </p:nvSpPr>
        <p:spPr>
          <a:xfrm>
            <a:off x="8314575" y="3749479"/>
            <a:ext cx="1430954" cy="746544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9" name="Grupa 18">
            <a:extLst>
              <a:ext uri="{FF2B5EF4-FFF2-40B4-BE49-F238E27FC236}">
                <a16:creationId xmlns:a16="http://schemas.microsoft.com/office/drawing/2014/main" xmlns="" id="{856DAA3C-8543-4A38-9B27-E13179AD64CE}"/>
              </a:ext>
            </a:extLst>
          </p:cNvPr>
          <p:cNvGrpSpPr/>
          <p:nvPr/>
        </p:nvGrpSpPr>
        <p:grpSpPr>
          <a:xfrm>
            <a:off x="7978345" y="4698965"/>
            <a:ext cx="1967477" cy="923662"/>
            <a:chOff x="4366898" y="4006464"/>
            <a:chExt cx="1032384" cy="722635"/>
          </a:xfrm>
        </p:grpSpPr>
        <p:sp>
          <p:nvSpPr>
            <p:cNvPr id="20" name="Prostokąt: zaokrąglone rogi 19">
              <a:extLst>
                <a:ext uri="{FF2B5EF4-FFF2-40B4-BE49-F238E27FC236}">
                  <a16:creationId xmlns:a16="http://schemas.microsoft.com/office/drawing/2014/main" xmlns="" id="{2C4D29A8-91D3-4AF6-8A5F-97CF8D28C979}"/>
                </a:ext>
              </a:extLst>
            </p:cNvPr>
            <p:cNvSpPr/>
            <p:nvPr/>
          </p:nvSpPr>
          <p:spPr>
            <a:xfrm>
              <a:off x="4366898" y="4006464"/>
              <a:ext cx="1032384" cy="722635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Prostokąt: zaokrąglone rogi 24">
              <a:extLst>
                <a:ext uri="{FF2B5EF4-FFF2-40B4-BE49-F238E27FC236}">
                  <a16:creationId xmlns:a16="http://schemas.microsoft.com/office/drawing/2014/main" xmlns="" id="{DC90A394-A157-4E52-86C3-4489F7C23439}"/>
                </a:ext>
              </a:extLst>
            </p:cNvPr>
            <p:cNvSpPr txBox="1"/>
            <p:nvPr/>
          </p:nvSpPr>
          <p:spPr>
            <a:xfrm>
              <a:off x="4402180" y="4041746"/>
              <a:ext cx="961820" cy="6520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1000" kern="1200" dirty="0"/>
                <a:t>Ewaluacja</a:t>
              </a:r>
              <a:br>
                <a:rPr lang="pl-PL" sz="1000" kern="1200" dirty="0"/>
              </a:br>
              <a:r>
                <a:rPr lang="pl-PL" sz="1000" kern="1200" dirty="0"/>
                <a:t>2h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0516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Źródła: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https://wycieczkownia.pl/wycieczki-dla-nauczycieli/</a:t>
            </a:r>
            <a:endParaRPr lang="pl-PL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https://www.edukacja.edux.pl/wycieczki-szkolne.php</a:t>
            </a:r>
            <a:endParaRPr lang="pl-PL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https://www.kogis.pl/artykul/jak-zorganizowac-wycieczke-szkolna-poradnik-dla-nauczyciela/</a:t>
            </a:r>
            <a:endParaRPr lang="pl-PL" sz="18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https://image2.slideserve.com/4753540/plan-wycieczki-l.jpg</a:t>
            </a:r>
            <a:endParaRPr lang="pl-PL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http://wom.edu.pl/wp-content/uploads/2018/10/rower.png</a:t>
            </a:r>
            <a:endParaRPr lang="pl-PL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https://images.slideplayer.pl/33/10383803/slides/slide_2.jpg</a:t>
            </a:r>
            <a:endParaRPr lang="pl-PL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https://lh3.googleusercontent.com/proxy/GI3oegu0wew2Qn_fjZ59iQSPJEenYUORezfpBB97ln2wmXh3FYnO_xUJf4ybx5WdFXHVTMT-KfRXOajNNUuuVUB1AxEAuBx4bhbSnIxFk9tdiabn2-NSlJCURnZqM7fw2a77k6F9WSd5_NtFNJ7JGNxSeHEhnalWuWt-4gJKYjJV_2rmxn49zMQgoXbb9ySwRhqBLPTcij1Z9O7VrCZXSP4e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806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Arc 72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xmlns="" id="{A1D7EC86-7CB9-431D-8AC3-8AAF0440B1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xmlns="" id="{D4B9777F-B610-419B-9193-80306388F3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Arc 78">
            <a:extLst>
              <a:ext uri="{FF2B5EF4-FFF2-40B4-BE49-F238E27FC236}">
                <a16:creationId xmlns:a16="http://schemas.microsoft.com/office/drawing/2014/main" xmlns="" id="{311F016A-A753-449B-9EA6-322199B711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742" y="1124988"/>
            <a:ext cx="44259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EWALUACJA WQ </a:t>
            </a:r>
          </a:p>
        </p:txBody>
      </p:sp>
      <p:pic>
        <p:nvPicPr>
          <p:cNvPr id="2050" name="Picture 2" descr="Znalezione obrazy dla zapytania: wycieczka">
            <a:extLst>
              <a:ext uri="{FF2B5EF4-FFF2-40B4-BE49-F238E27FC236}">
                <a16:creationId xmlns:a16="http://schemas.microsoft.com/office/drawing/2014/main" xmlns="" id="{43202278-A702-4648-91F2-4A9B65613C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2" r="32384"/>
          <a:stretch/>
        </p:blipFill>
        <p:spPr bwMode="auto">
          <a:xfrm>
            <a:off x="5733768" y="-1"/>
            <a:ext cx="6458232" cy="6858001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95106A28-883A-4993-BF9E-C403B81A8D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xmlns="" id="{F5AE4E4F-9F4C-43ED-8299-9BD63B74E8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1085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C17DBFA3-59B6-40A3-B34F-D3AC6A7B3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177613"/>
              </p:ext>
            </p:extLst>
          </p:nvPr>
        </p:nvGraphicFramePr>
        <p:xfrm>
          <a:off x="905069" y="428765"/>
          <a:ext cx="9572173" cy="60004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46449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2540034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2442845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2442845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46266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Liczba punktów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103892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Zawartość merytoryczna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słaba pod względem merytorycznym. Brakujące elementy.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dobra pod względem merytorycznym. Brak lub niewielkie błędy.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bardzo dobra pod względem merytorycznym. Poprawne, ciekawe treści.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3107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mało czytelna, pobieżna, nie budząca zainteresowania. Brak odpowiedzi na pytania nauczyciela i uczniów.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czytelna, dobra, interesująca. Brak satysfakcjonujących odpowiedzi na stawiane pytania.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ładna, wyczerpująca, budząca zainteresowanie. Poprawne odpowiedzi na pytania sprawdzające nauczyciela oraz pytania innych uczniów.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87730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Wrażenia estetyczne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Złe rozplanowanie elementów  na stronie.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rozplanowanie elementów na stronie.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rozplanowanie elementów na stronie. Praca wyróżniająca się.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3107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Zaangażowanie w pracę grupy, umiejętność współpracy.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Brak zaangażowania wszystkich członków grupy w pracę i kreatywną współpracę.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zaangażowanie w pracę wszystkich członków grupy. Umiejętność współpracy na zadawalającym poziomie.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231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1F31560E-BCE4-432A-8A10-AAB72EF560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067942"/>
              </p:ext>
            </p:extLst>
          </p:nvPr>
        </p:nvGraphicFramePr>
        <p:xfrm>
          <a:off x="3340359" y="401216"/>
          <a:ext cx="4181300" cy="57757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1034">
                  <a:extLst>
                    <a:ext uri="{9D8B030D-6E8A-4147-A177-3AD203B41FA5}">
                      <a16:colId xmlns:a16="http://schemas.microsoft.com/office/drawing/2014/main" xmlns="" val="2918103507"/>
                    </a:ext>
                  </a:extLst>
                </a:gridCol>
                <a:gridCol w="1900266">
                  <a:extLst>
                    <a:ext uri="{9D8B030D-6E8A-4147-A177-3AD203B41FA5}">
                      <a16:colId xmlns:a16="http://schemas.microsoft.com/office/drawing/2014/main" xmlns="" val="1545683492"/>
                    </a:ext>
                  </a:extLst>
                </a:gridCol>
              </a:tblGrid>
              <a:tr h="72247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PUNKTY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OCENA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1494292906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&lt; 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niedostateczny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549063456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6 - 5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dopuszczający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1746927555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9 - 7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dostateczny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1293918569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12 - 10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255083650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15 - 13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bardzo dobry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1115229581"/>
                  </a:ext>
                </a:extLst>
              </a:tr>
              <a:tr h="8422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celujący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28" marR="65828" marT="0" marB="0"/>
                </a:tc>
                <a:extLst>
                  <a:ext uri="{0D108BD9-81ED-4DB2-BD59-A6C34878D82A}">
                    <a16:rowId xmlns:a16="http://schemas.microsoft.com/office/drawing/2014/main" xmlns="" val="772230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355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Freeform: Shape 134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Arc 136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xmlns="" id="{A1D7EC86-7CB9-431D-8AC3-8AAF0440B1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1" name="Rectangle 140">
            <a:extLst>
              <a:ext uri="{FF2B5EF4-FFF2-40B4-BE49-F238E27FC236}">
                <a16:creationId xmlns:a16="http://schemas.microsoft.com/office/drawing/2014/main" xmlns="" id="{D4B9777F-B610-419B-9193-80306388F3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Arc 142">
            <a:extLst>
              <a:ext uri="{FF2B5EF4-FFF2-40B4-BE49-F238E27FC236}">
                <a16:creationId xmlns:a16="http://schemas.microsoft.com/office/drawing/2014/main" xmlns="" id="{311F016A-A753-449B-9EA6-322199B711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742" y="1124988"/>
            <a:ext cx="44259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WNIOSKI Z WQ </a:t>
            </a:r>
          </a:p>
        </p:txBody>
      </p:sp>
      <p:pic>
        <p:nvPicPr>
          <p:cNvPr id="3074" name="Picture 2" descr="Znalezione obrazy dla zapytania: wycieczka">
            <a:extLst>
              <a:ext uri="{FF2B5EF4-FFF2-40B4-BE49-F238E27FC236}">
                <a16:creationId xmlns:a16="http://schemas.microsoft.com/office/drawing/2014/main" xmlns="" id="{27A4CAF8-5407-4DA0-88EC-F0DD7F0C6D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7" r="24466"/>
          <a:stretch/>
        </p:blipFill>
        <p:spPr bwMode="auto">
          <a:xfrm>
            <a:off x="5733768" y="-1"/>
            <a:ext cx="6458232" cy="6858001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5" name="Rectangle 144">
            <a:extLst>
              <a:ext uri="{FF2B5EF4-FFF2-40B4-BE49-F238E27FC236}">
                <a16:creationId xmlns:a16="http://schemas.microsoft.com/office/drawing/2014/main" xmlns="" id="{95106A28-883A-4993-BF9E-C403B81A8D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xmlns="" id="{F5AE4E4F-9F4C-43ED-8299-9BD63B74E8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85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Freeform: Shape 81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Arc 83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xmlns="" id="{E2CFBC99-FB8F-41F7-A81D-A5288D688D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7AF209E3-CC01-4D7A-BCF4-3DD53408B6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905" r="-1" b="3076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xmlns="" id="{1EF86BFA-9133-4F6B-98BE-1CBB87EB62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2307" y="3666683"/>
            <a:ext cx="12188952" cy="3191317"/>
          </a:xfrm>
          <a:prstGeom prst="rect">
            <a:avLst/>
          </a:prstGeom>
          <a:gradFill>
            <a:gsLst>
              <a:gs pos="42000">
                <a:schemeClr val="bg1">
                  <a:alpha val="23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3834174"/>
            <a:ext cx="5257800" cy="17015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ZAŁOŻENIA WQ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7604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zasad funkcjonowania funduszu socjalnego i wydatków jakie mogą być z niego finansowane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zastanowić się jak efektywnie zarządzać budżetem, by zorganizować ciekawe wydarzenie za określoną kwotę.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sporządzać plany rzeczowo – finansowe wydarzeń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trudnej sztuki współpracy w grupie.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wyrazić swoje opinie  oraz wysłuchać opinii i pomysłów swoich kolegów</a:t>
            </a:r>
          </a:p>
        </p:txBody>
      </p:sp>
    </p:spTree>
    <p:extLst>
      <p:ext uri="{BB962C8B-B14F-4D97-AF65-F5344CB8AC3E}">
        <p14:creationId xmlns:p14="http://schemas.microsoft.com/office/powerpoint/2010/main" val="166557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310"/>
            <a:ext cx="10515600" cy="4463057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Tematyka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przeznaczony dla uczniów szkół zawodowych z zaburzeniami słuchu, kształcących się w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obszarze administracji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Jego celem jest zapoznanie uczniów z zasadami organizacji eventów finansowanych ze środków publicznych ze szczególnym uwzględnieniem rozliczenia kosztów i zasadności wydatków. Dodatkowym celem jest ćwiczenie efektywnego zarządzania budżetem.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Formy prezentacji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6000"/>
              </a:lnSpc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Prezentacja Power Point</a:t>
            </a:r>
          </a:p>
          <a:p>
            <a:pPr marL="0" lv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Schema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 przebiegu wycieczki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180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310"/>
            <a:ext cx="10515600" cy="4463057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 pomysłu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w oparciu dostępne materiały zbierają informacje zasadach rozliczania wydatków z funduszu socjalnego oraz informacje o samym funduszu.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trakcie pracy grupowej przygotowują atrakcyjna propozycję wycieczki – dostosowując ją do posiadanego budżetu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ramach pracy grupowej opracowują schemat przebiegu wycieczki z opisaniem zadań do realizacji oraz harmonogramu samej wycieczki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Podział na grupy może być dokonany według różnych kryteriów, np. ze względu na możliwości poznawcze uczniów, ich umiejętności, zainteresowania, tak aby „równo” rozłożyć siły w poszczególnych grupach. Uczniowie powinn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otrzymać zestaw informacji startowych stanowiących wytyczne do pracy, np. budżet, </a:t>
            </a:r>
            <a:r>
              <a:rPr lang="pl-P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ilośc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uczestników, cel podróży.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27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310"/>
            <a:ext cx="10515600" cy="4463057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Sugerowany czas na realizacje WQ: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godzin lekcyjnych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ryteria oceny: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Ewaluacja: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:p14="http://schemas.microsoft.com/office/powerpoint/2010/main" val="93966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Arc 72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xmlns="" id="{F101C3BA-9804-47C4-8BCA-EC15FAD158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Znalezione obrazy dla zapytania: wycieczka">
            <a:extLst>
              <a:ext uri="{FF2B5EF4-FFF2-40B4-BE49-F238E27FC236}">
                <a16:creationId xmlns:a16="http://schemas.microsoft.com/office/drawing/2014/main" xmlns="" id="{67C5A8AA-4052-47B1-B653-9C328DD5CF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6"/>
          <a:stretch/>
        </p:blipFill>
        <p:spPr bwMode="auto">
          <a:xfrm>
            <a:off x="20" y="10"/>
            <a:ext cx="12188932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xmlns="" id="{A34066D6-1B59-4642-A86D-39464CEE97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048" y="-4"/>
            <a:ext cx="4712144" cy="68580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Arc 78">
            <a:extLst>
              <a:ext uri="{FF2B5EF4-FFF2-40B4-BE49-F238E27FC236}">
                <a16:creationId xmlns:a16="http://schemas.microsoft.com/office/drawing/2014/main" xmlns="" id="{18E928D9-3091-4385-B979-265D55AD02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303011">
            <a:off x="1155661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F411D-0695-499F-8B1F-B96884589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795509"/>
            <a:ext cx="3489261" cy="279860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3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REALIZACJA WQ 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xmlns="" id="{7D602432-D774-4CF5-94E8-7D52D01059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8194" y="4626633"/>
            <a:ext cx="491961" cy="49196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CBF9EBB4-5078-47B2-AAA0-DF4A88D818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64940" y="5011563"/>
            <a:ext cx="731558" cy="731558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7013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Zakładowy Fundusz Świadczeń Socjalnych tworzą obowiązkowo pracodawcy zatrudniający według stanu na 1 stycznia danego roku co najmniej 50 pracowników w przeliczeniu na pełne etaty. Pracodawcy, którzy nie spełniają kryterium zatrudnienia 50 pracowników w przeliczeniu na pełne etaty mogą utworzyć ZFŚS na zasadzie dobrowolności. Zakładowy Fundusz Świadczeń Socjalnych jest obowiązkowo tworzony (bez względu na liczbę zatrudnianych pracowników) przez pracodawców prowadzących działalność w formie jednostek budżetowych i samorządowych zakładów budżetowych. ZFŚS wiąże się z obowiązkiem naliczania i odprowadzania odpisu, a także gospodarowania tymi środkami.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Naliczenia odpisu na ZFŚS dokonuje się w stosunku do przeciętnej liczby zatrudnionych. Przeciętna planowana w danym roku kalendarzowym liczba osób zatrudnionych u danego pracodawcy obejmuje pracowników zatrudnionych w pełnym i niepełnym wymiarze czasu pracy po przeliczeniu na pełny etat. Przy wyliczaniu przeciętnej liczby zatrudnionych w danym roku kalendarzowym sumuje się przeciętne liczby zatrudnionych w poszczególnych miesiącach i otrzymaną sumę dzieli przez 12.Otrzymaną liczbę należy skorygować w końcu roku do faktycznej przeciętnej liczby zatrudnionych osób.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2020 r. podstawą do obliczenia wysokości odpisów na ZFŚS jest kwota 4134,02 zł. Wysokość odpisu na ZFŚS w 2020 r. ustala się na podstawie przeciętnego wynagrodzenia miesięcznego w gospodarce narodowej w drugim półroczu 2018 r. ogłoszonego przez Prezesa GUS.</a:t>
            </a:r>
          </a:p>
        </p:txBody>
      </p:sp>
    </p:spTree>
    <p:extLst>
      <p:ext uri="{BB962C8B-B14F-4D97-AF65-F5344CB8AC3E}">
        <p14:creationId xmlns:p14="http://schemas.microsoft.com/office/powerpoint/2010/main" val="368635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Pracodawca jest zarządcą Zakładowego Funduszu Świadczeń Socjalnych i ma obowiązek gospodarowania środkami funduszu zgodnie z przepisami. Zasady i warunki przyznawania świadczeń finansowanych z ZFŚS pracodawca określa w regulaminie Zakładowego Funduszu Świadczeń Socjalnych, który musi być zgodny z art. 27 ust. 1 lub art. 30 ust. 5 ustawy o związkach zawodowych. Jeżeli w zakładzie pracy nie działają związki zawodowe, wówczas regulamin uzgadnia się z pracownikiem wybranym przez resztę zatrudnionych do reprezentowania pracowników przed pracodawcą.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Zgodnie z art. 2 pkt 5 ustawy o Zakładowym Funduszu Świadczeń Socjalnych osobami uprawnionymi do korzystania ze świadczeń finansowanych z ZFŚS są nie tylko pracownicy, lecz także ich rodziny, emeryci i renciści będący byłymi pracownikami i ich rodziny oraz inne osoby, którym pracodawca przyznał w regulaminie prawo do korzystania ze świadczeń finansowanych z ZFŚS.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Pracodawca przyznanie świadczenia finansowanego z ZFŚS powinien uzależnić od sytuacji życiowej, rodzinnej oraz materialnej pracownika.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Otrzymane przez pracownika świadczenia finansowane z ZFŚS stanowią przychód podatkowy ze stosunku pracy, przy czym nie w każdym przypadku podlega on opodatkowaniu.</a:t>
            </a:r>
          </a:p>
        </p:txBody>
      </p:sp>
    </p:spTree>
    <p:extLst>
      <p:ext uri="{BB962C8B-B14F-4D97-AF65-F5344CB8AC3E}">
        <p14:creationId xmlns:p14="http://schemas.microsoft.com/office/powerpoint/2010/main" val="1706955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A968B6-9EFA-4EE6-903D-BFC1F89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6260841"/>
          </a:xfrm>
        </p:spPr>
        <p:txBody>
          <a:bodyPr>
            <a:normAutofit/>
          </a:bodyPr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Katalog świadczeń socjalnych ustala się ze wszystkimi pracownikami przedsiębiorstwa bądź z ich wybranymi przedstawicielami w sytuacji, kiedy w firmie nie ma związków zawodowych. Zgodnie z art. 8 ust. 2 ustawy z 4 marca 1994 roku o zakładowym funduszu świadczeń socjalnych (ZFŚS), ustalony w ten sposób zakres świadczeń, powinien być zapisany w wewnętrznym regulaminie funduszu.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Podział środków bywa często kłopotliwy dla pracodawców. Zdarza sią, że wydają oni pieniądze niezgodnie z przeznaczeniem ZFŚS lub błędnie określają potrzeby socjalne swoich pracowników.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Jednym z najpopularniejszych benefitów opłacanych ze środków funduszu socjalnego jest m.in. dofinansowanie do wypoczynku pracownika. Świadczenie to pozwala uzyskać dopłatę do wypoczynków krajowych i zagranicznych, również takich, które pracownik organizuje we własnym zakresie. O dopłaty można się starać raz w roku i dotyczą one urlopu, który trwa 14 dni kalendarzowych. W tym przypadku kryterium przyznania dofinansowania jest wysokość dochodów osób, które wraz z pracownikiem prowadzą wspólne gospodarstwo domowe. Należy pamiętać, że to świadczenie zwolnione jest ze składek ZUS, ale podlega podatkowi dochodowemu od osób fizycznych (PIT).</a:t>
            </a:r>
          </a:p>
        </p:txBody>
      </p:sp>
    </p:spTree>
    <p:extLst>
      <p:ext uri="{BB962C8B-B14F-4D97-AF65-F5344CB8AC3E}">
        <p14:creationId xmlns:p14="http://schemas.microsoft.com/office/powerpoint/2010/main" val="125531259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DarkSeedLeftStep">
      <a:dk1>
        <a:srgbClr val="000000"/>
      </a:dk1>
      <a:lt1>
        <a:srgbClr val="FFFFFF"/>
      </a:lt1>
      <a:dk2>
        <a:srgbClr val="2D1B31"/>
      </a:dk2>
      <a:lt2>
        <a:srgbClr val="F0F3F2"/>
      </a:lt2>
      <a:accent1>
        <a:srgbClr val="E7295B"/>
      </a:accent1>
      <a:accent2>
        <a:srgbClr val="D51798"/>
      </a:accent2>
      <a:accent3>
        <a:srgbClr val="D529E7"/>
      </a:accent3>
      <a:accent4>
        <a:srgbClr val="7417D5"/>
      </a:accent4>
      <a:accent5>
        <a:srgbClr val="3A2CE7"/>
      </a:accent5>
      <a:accent6>
        <a:srgbClr val="1759D5"/>
      </a:accent6>
      <a:hlink>
        <a:srgbClr val="5E3FBF"/>
      </a:hlink>
      <a:folHlink>
        <a:srgbClr val="7F7F7F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1772</Words>
  <Application>Microsoft Office PowerPoint</Application>
  <PresentationFormat>Panoramiczny</PresentationFormat>
  <Paragraphs>120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Roboto</vt:lpstr>
      <vt:lpstr>Symbol</vt:lpstr>
      <vt:lpstr>Times New Roman</vt:lpstr>
      <vt:lpstr>ShapesVTI</vt:lpstr>
      <vt:lpstr>Wycieczka nauczycieli w ramach funduszu socjalnego</vt:lpstr>
      <vt:lpstr>ZAŁOŻENIA WQ</vt:lpstr>
      <vt:lpstr>Prezentacja programu PowerPoint</vt:lpstr>
      <vt:lpstr>Prezentacja programu PowerPoint</vt:lpstr>
      <vt:lpstr>Prezentacja programu PowerPoint</vt:lpstr>
      <vt:lpstr>REALIZACJA WQ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EWALUACJA WQ </vt:lpstr>
      <vt:lpstr>Prezentacja programu PowerPoint</vt:lpstr>
      <vt:lpstr>Prezentacja programu PowerPoint</vt:lpstr>
      <vt:lpstr>WNIOSKI Z WQ 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Etyka zawodowa w zawodzie pielęgniarki</dc:title>
  <dc:creator>Michał Pyclik</dc:creator>
  <cp:lastModifiedBy>Grzegorz.Sus</cp:lastModifiedBy>
  <cp:revision>3</cp:revision>
  <dcterms:created xsi:type="dcterms:W3CDTF">2021-02-17T14:17:35Z</dcterms:created>
  <dcterms:modified xsi:type="dcterms:W3CDTF">2021-02-22T07:30:16Z</dcterms:modified>
</cp:coreProperties>
</file>