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sldIdLst>
    <p:sldId id="256" r:id="rId2"/>
    <p:sldId id="258" r:id="rId3"/>
    <p:sldId id="259" r:id="rId4"/>
    <p:sldId id="280" r:id="rId5"/>
    <p:sldId id="260" r:id="rId6"/>
    <p:sldId id="281" r:id="rId7"/>
    <p:sldId id="282" r:id="rId8"/>
    <p:sldId id="287" r:id="rId9"/>
    <p:sldId id="261" r:id="rId10"/>
    <p:sldId id="270" r:id="rId11"/>
    <p:sldId id="283" r:id="rId12"/>
    <p:sldId id="262" r:id="rId13"/>
    <p:sldId id="284" r:id="rId14"/>
    <p:sldId id="285" r:id="rId15"/>
    <p:sldId id="286" r:id="rId16"/>
    <p:sldId id="266" r:id="rId17"/>
    <p:sldId id="267" r:id="rId18"/>
    <p:sldId id="268" r:id="rId19"/>
    <p:sldId id="269" r:id="rId2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47D459-7D73-4524-962B-758CCB86723A}" v="839" dt="2021-02-21T10:23:04.907"/>
    <p1510:client id="{E0C24CDF-BE8E-4757-9237-5FD0694DD340}" v="508" dt="2021-02-21T15:42:50.296"/>
    <p1510:client id="{F0E62B67-3424-4A0E-8225-F772BACBFACD}" v="788" dt="2021-02-20T17:14:35.942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ł Pyclik" userId="6d1d9512d460d1ef" providerId="LiveId" clId="{3847D459-7D73-4524-962B-758CCB86723A}"/>
    <pc:docChg chg="undo custSel addSld delSld modSld sldOrd">
      <pc:chgData name="Michał Pyclik" userId="6d1d9512d460d1ef" providerId="LiveId" clId="{3847D459-7D73-4524-962B-758CCB86723A}" dt="2021-02-21T10:23:11.137" v="3966" actId="26606"/>
      <pc:docMkLst>
        <pc:docMk/>
      </pc:docMkLst>
      <pc:sldChg chg="modSp mod">
        <pc:chgData name="Michał Pyclik" userId="6d1d9512d460d1ef" providerId="LiveId" clId="{3847D459-7D73-4524-962B-758CCB86723A}" dt="2021-02-21T09:24:02.833" v="58" actId="207"/>
        <pc:sldMkLst>
          <pc:docMk/>
          <pc:sldMk cId="2514764940" sldId="256"/>
        </pc:sldMkLst>
        <pc:spChg chg="mod">
          <ac:chgData name="Michał Pyclik" userId="6d1d9512d460d1ef" providerId="LiveId" clId="{3847D459-7D73-4524-962B-758CCB86723A}" dt="2021-02-21T09:24:02.833" v="58" actId="207"/>
          <ac:spMkLst>
            <pc:docMk/>
            <pc:sldMk cId="2514764940" sldId="256"/>
            <ac:spMk id="2" creationId="{71424E59-C207-4CD6-8833-3AE780C449A5}"/>
          </ac:spMkLst>
        </pc:spChg>
        <pc:spChg chg="mod">
          <ac:chgData name="Michał Pyclik" userId="6d1d9512d460d1ef" providerId="LiveId" clId="{3847D459-7D73-4524-962B-758CCB86723A}" dt="2021-02-21T09:23:52.199" v="57" actId="20577"/>
          <ac:spMkLst>
            <pc:docMk/>
            <pc:sldMk cId="2514764940" sldId="256"/>
            <ac:spMk id="3" creationId="{8AEDDC77-F044-4F79-86A8-26223888E29B}"/>
          </ac:spMkLst>
        </pc:spChg>
      </pc:sldChg>
      <pc:sldChg chg="modSp mod">
        <pc:chgData name="Michał Pyclik" userId="6d1d9512d460d1ef" providerId="LiveId" clId="{3847D459-7D73-4524-962B-758CCB86723A}" dt="2021-02-21T09:33:24.022" v="727" actId="20577"/>
        <pc:sldMkLst>
          <pc:docMk/>
          <pc:sldMk cId="1072895490" sldId="258"/>
        </pc:sldMkLst>
        <pc:spChg chg="mod">
          <ac:chgData name="Michał Pyclik" userId="6d1d9512d460d1ef" providerId="LiveId" clId="{3847D459-7D73-4524-962B-758CCB86723A}" dt="2021-02-21T09:33:24.022" v="727" actId="20577"/>
          <ac:spMkLst>
            <pc:docMk/>
            <pc:sldMk cId="1072895490" sldId="258"/>
            <ac:spMk id="3" creationId="{1436EBC3-D4D5-4A89-9B48-F7A4500A65B7}"/>
          </ac:spMkLst>
        </pc:spChg>
      </pc:sldChg>
      <pc:sldChg chg="modSp mod">
        <pc:chgData name="Michał Pyclik" userId="6d1d9512d460d1ef" providerId="LiveId" clId="{3847D459-7D73-4524-962B-758CCB86723A}" dt="2021-02-21T09:47:25.240" v="2503" actId="20577"/>
        <pc:sldMkLst>
          <pc:docMk/>
          <pc:sldMk cId="2215824991" sldId="259"/>
        </pc:sldMkLst>
        <pc:spChg chg="mod">
          <ac:chgData name="Michał Pyclik" userId="6d1d9512d460d1ef" providerId="LiveId" clId="{3847D459-7D73-4524-962B-758CCB86723A}" dt="2021-02-21T09:47:25.240" v="2503" actId="20577"/>
          <ac:spMkLst>
            <pc:docMk/>
            <pc:sldMk cId="2215824991" sldId="259"/>
            <ac:spMk id="3" creationId="{1436EBC3-D4D5-4A89-9B48-F7A4500A65B7}"/>
          </ac:spMkLst>
        </pc:spChg>
      </pc:sldChg>
      <pc:sldChg chg="addSp delSp modSp mod">
        <pc:chgData name="Michał Pyclik" userId="6d1d9512d460d1ef" providerId="LiveId" clId="{3847D459-7D73-4524-962B-758CCB86723A}" dt="2021-02-21T09:37:07.801" v="1138" actId="26606"/>
        <pc:sldMkLst>
          <pc:docMk/>
          <pc:sldMk cId="4293560084" sldId="260"/>
        </pc:sldMkLst>
        <pc:spChg chg="mod">
          <ac:chgData name="Michał Pyclik" userId="6d1d9512d460d1ef" providerId="LiveId" clId="{3847D459-7D73-4524-962B-758CCB86723A}" dt="2021-02-21T09:37:07.801" v="1138" actId="26606"/>
          <ac:spMkLst>
            <pc:docMk/>
            <pc:sldMk cId="4293560084" sldId="260"/>
            <ac:spMk id="2" creationId="{CAF01737-518B-4FF8-9E90-5C43C3F3688A}"/>
          </ac:spMkLst>
        </pc:spChg>
        <pc:spChg chg="mod">
          <ac:chgData name="Michał Pyclik" userId="6d1d9512d460d1ef" providerId="LiveId" clId="{3847D459-7D73-4524-962B-758CCB86723A}" dt="2021-02-21T09:37:07.801" v="1138" actId="26606"/>
          <ac:spMkLst>
            <pc:docMk/>
            <pc:sldMk cId="4293560084" sldId="260"/>
            <ac:spMk id="3" creationId="{1436EBC3-D4D5-4A89-9B48-F7A4500A65B7}"/>
          </ac:spMkLst>
        </pc:spChg>
        <pc:spChg chg="del">
          <ac:chgData name="Michał Pyclik" userId="6d1d9512d460d1ef" providerId="LiveId" clId="{3847D459-7D73-4524-962B-758CCB86723A}" dt="2021-02-21T09:37:07.801" v="1138" actId="26606"/>
          <ac:spMkLst>
            <pc:docMk/>
            <pc:sldMk cId="4293560084" sldId="260"/>
            <ac:spMk id="78" creationId="{3CED7894-4F62-4A6C-8DB5-DB5BE08E9C03}"/>
          </ac:spMkLst>
        </pc:spChg>
        <pc:spChg chg="del">
          <ac:chgData name="Michał Pyclik" userId="6d1d9512d460d1ef" providerId="LiveId" clId="{3847D459-7D73-4524-962B-758CCB86723A}" dt="2021-02-21T09:37:07.801" v="1138" actId="26606"/>
          <ac:spMkLst>
            <pc:docMk/>
            <pc:sldMk cId="4293560084" sldId="260"/>
            <ac:spMk id="80" creationId="{E536F3B4-50F6-4C52-8F76-4EB1214719DC}"/>
          </ac:spMkLst>
        </pc:spChg>
        <pc:spChg chg="add">
          <ac:chgData name="Michał Pyclik" userId="6d1d9512d460d1ef" providerId="LiveId" clId="{3847D459-7D73-4524-962B-758CCB86723A}" dt="2021-02-21T09:37:07.801" v="1138" actId="26606"/>
          <ac:spMkLst>
            <pc:docMk/>
            <pc:sldMk cId="4293560084" sldId="260"/>
            <ac:spMk id="137" creationId="{504BED40-EAF7-4E55-AFF7-2CD840EBD3AA}"/>
          </ac:spMkLst>
        </pc:spChg>
        <pc:spChg chg="add">
          <ac:chgData name="Michał Pyclik" userId="6d1d9512d460d1ef" providerId="LiveId" clId="{3847D459-7D73-4524-962B-758CCB86723A}" dt="2021-02-21T09:37:07.801" v="1138" actId="26606"/>
          <ac:spMkLst>
            <pc:docMk/>
            <pc:sldMk cId="4293560084" sldId="260"/>
            <ac:spMk id="139" creationId="{F367CCF1-BB1E-41CF-8499-94A870C33EFA}"/>
          </ac:spMkLst>
        </pc:spChg>
        <pc:picChg chg="del">
          <ac:chgData name="Michał Pyclik" userId="6d1d9512d460d1ef" providerId="LiveId" clId="{3847D459-7D73-4524-962B-758CCB86723A}" dt="2021-02-21T09:36:30.636" v="1135" actId="478"/>
          <ac:picMkLst>
            <pc:docMk/>
            <pc:sldMk cId="4293560084" sldId="260"/>
            <ac:picMk id="5" creationId="{5264E1FF-AF4D-4783-AB5C-086C1E6435DF}"/>
          </ac:picMkLst>
        </pc:picChg>
        <pc:picChg chg="add mod">
          <ac:chgData name="Michał Pyclik" userId="6d1d9512d460d1ef" providerId="LiveId" clId="{3847D459-7D73-4524-962B-758CCB86723A}" dt="2021-02-21T09:37:07.801" v="1138" actId="26606"/>
          <ac:picMkLst>
            <pc:docMk/>
            <pc:sldMk cId="4293560084" sldId="260"/>
            <ac:picMk id="1026" creationId="{726E5317-5D2E-4A3D-8C2E-0526B88DAE90}"/>
          </ac:picMkLst>
        </pc:picChg>
        <pc:picChg chg="add mod">
          <ac:chgData name="Michał Pyclik" userId="6d1d9512d460d1ef" providerId="LiveId" clId="{3847D459-7D73-4524-962B-758CCB86723A}" dt="2021-02-21T09:37:07.801" v="1138" actId="26606"/>
          <ac:picMkLst>
            <pc:docMk/>
            <pc:sldMk cId="4293560084" sldId="260"/>
            <ac:picMk id="1028" creationId="{9AA038C4-E9BB-4C98-AEA8-18DBCFD21507}"/>
          </ac:picMkLst>
        </pc:picChg>
      </pc:sldChg>
      <pc:sldChg chg="modSp">
        <pc:chgData name="Michał Pyclik" userId="6d1d9512d460d1ef" providerId="LiveId" clId="{3847D459-7D73-4524-962B-758CCB86723A}" dt="2021-02-21T09:55:34.038" v="3281" actId="13782"/>
        <pc:sldMkLst>
          <pc:docMk/>
          <pc:sldMk cId="501137874" sldId="261"/>
        </pc:sldMkLst>
        <pc:graphicFrameChg chg="mod">
          <ac:chgData name="Michał Pyclik" userId="6d1d9512d460d1ef" providerId="LiveId" clId="{3847D459-7D73-4524-962B-758CCB86723A}" dt="2021-02-21T09:55:34.038" v="3281" actId="13782"/>
          <ac:graphicFrameMkLst>
            <pc:docMk/>
            <pc:sldMk cId="501137874" sldId="261"/>
            <ac:graphicFrameMk id="6" creationId="{F09277A2-25A7-43A4-80C6-D79664AEEEE5}"/>
          </ac:graphicFrameMkLst>
        </pc:graphicFrameChg>
      </pc:sldChg>
      <pc:sldChg chg="addSp delSp modSp mod">
        <pc:chgData name="Michał Pyclik" userId="6d1d9512d460d1ef" providerId="LiveId" clId="{3847D459-7D73-4524-962B-758CCB86723A}" dt="2021-02-21T10:03:27.908" v="3713" actId="27636"/>
        <pc:sldMkLst>
          <pc:docMk/>
          <pc:sldMk cId="3819317856" sldId="262"/>
        </pc:sldMkLst>
        <pc:spChg chg="mod">
          <ac:chgData name="Michał Pyclik" userId="6d1d9512d460d1ef" providerId="LiveId" clId="{3847D459-7D73-4524-962B-758CCB86723A}" dt="2021-02-21T10:03:09.418" v="3710" actId="26606"/>
          <ac:spMkLst>
            <pc:docMk/>
            <pc:sldMk cId="3819317856" sldId="262"/>
            <ac:spMk id="2" creationId="{CAF01737-518B-4FF8-9E90-5C43C3F3688A}"/>
          </ac:spMkLst>
        </pc:spChg>
        <pc:spChg chg="mod ord">
          <ac:chgData name="Michał Pyclik" userId="6d1d9512d460d1ef" providerId="LiveId" clId="{3847D459-7D73-4524-962B-758CCB86723A}" dt="2021-02-21T10:03:27.908" v="3713" actId="27636"/>
          <ac:spMkLst>
            <pc:docMk/>
            <pc:sldMk cId="3819317856" sldId="262"/>
            <ac:spMk id="3" creationId="{1436EBC3-D4D5-4A89-9B48-F7A4500A65B7}"/>
          </ac:spMkLst>
        </pc:spChg>
        <pc:spChg chg="add">
          <ac:chgData name="Michał Pyclik" userId="6d1d9512d460d1ef" providerId="LiveId" clId="{3847D459-7D73-4524-962B-758CCB86723A}" dt="2021-02-21T10:03:09.418" v="3710" actId="26606"/>
          <ac:spMkLst>
            <pc:docMk/>
            <pc:sldMk cId="3819317856" sldId="262"/>
            <ac:spMk id="4100" creationId="{7A4CA679-3546-4E14-8FB8-F57168C37635}"/>
          </ac:spMkLst>
        </pc:spChg>
        <pc:spChg chg="add">
          <ac:chgData name="Michał Pyclik" userId="6d1d9512d460d1ef" providerId="LiveId" clId="{3847D459-7D73-4524-962B-758CCB86723A}" dt="2021-02-21T10:03:09.418" v="3710" actId="26606"/>
          <ac:spMkLst>
            <pc:docMk/>
            <pc:sldMk cId="3819317856" sldId="262"/>
            <ac:spMk id="4101" creationId="{44D16E90-7C64-4C04-A50A-B866A1A92B4E}"/>
          </ac:spMkLst>
        </pc:spChg>
        <pc:spChg chg="add">
          <ac:chgData name="Michał Pyclik" userId="6d1d9512d460d1ef" providerId="LiveId" clId="{3847D459-7D73-4524-962B-758CCB86723A}" dt="2021-02-21T10:03:09.418" v="3710" actId="26606"/>
          <ac:spMkLst>
            <pc:docMk/>
            <pc:sldMk cId="3819317856" sldId="262"/>
            <ac:spMk id="4102" creationId="{DBE4DD59-5AA2-46C6-B6A8-9B4C62D19877}"/>
          </ac:spMkLst>
        </pc:spChg>
        <pc:spChg chg="add">
          <ac:chgData name="Michał Pyclik" userId="6d1d9512d460d1ef" providerId="LiveId" clId="{3847D459-7D73-4524-962B-758CCB86723A}" dt="2021-02-21T10:03:09.418" v="3710" actId="26606"/>
          <ac:spMkLst>
            <pc:docMk/>
            <pc:sldMk cId="3819317856" sldId="262"/>
            <ac:spMk id="4103" creationId="{160CE81C-67DC-489E-BFFB-877C80B854DB}"/>
          </ac:spMkLst>
        </pc:spChg>
        <pc:picChg chg="del">
          <ac:chgData name="Michał Pyclik" userId="6d1d9512d460d1ef" providerId="LiveId" clId="{3847D459-7D73-4524-962B-758CCB86723A}" dt="2021-02-21T10:02:55.461" v="3707" actId="478"/>
          <ac:picMkLst>
            <pc:docMk/>
            <pc:sldMk cId="3819317856" sldId="262"/>
            <ac:picMk id="13" creationId="{910B823F-B7E0-494A-AC47-C30468A80B37}"/>
          </ac:picMkLst>
        </pc:picChg>
        <pc:picChg chg="del">
          <ac:chgData name="Michał Pyclik" userId="6d1d9512d460d1ef" providerId="LiveId" clId="{3847D459-7D73-4524-962B-758CCB86723A}" dt="2021-02-21T10:02:54.667" v="3706" actId="478"/>
          <ac:picMkLst>
            <pc:docMk/>
            <pc:sldMk cId="3819317856" sldId="262"/>
            <ac:picMk id="2052" creationId="{AB46E432-C85E-485A-AF92-8028E3FB416F}"/>
          </ac:picMkLst>
        </pc:picChg>
        <pc:picChg chg="del">
          <ac:chgData name="Michał Pyclik" userId="6d1d9512d460d1ef" providerId="LiveId" clId="{3847D459-7D73-4524-962B-758CCB86723A}" dt="2021-02-21T10:02:53.904" v="3705" actId="478"/>
          <ac:picMkLst>
            <pc:docMk/>
            <pc:sldMk cId="3819317856" sldId="262"/>
            <ac:picMk id="2054" creationId="{CCCC720B-0557-4584-B79B-C862D1937EDF}"/>
          </ac:picMkLst>
        </pc:picChg>
        <pc:picChg chg="del">
          <ac:chgData name="Michał Pyclik" userId="6d1d9512d460d1ef" providerId="LiveId" clId="{3847D459-7D73-4524-962B-758CCB86723A}" dt="2021-02-21T10:02:56.178" v="3708" actId="478"/>
          <ac:picMkLst>
            <pc:docMk/>
            <pc:sldMk cId="3819317856" sldId="262"/>
            <ac:picMk id="2056" creationId="{268F8ECE-8FF4-4412-A906-BA116BD29151}"/>
          </ac:picMkLst>
        </pc:picChg>
        <pc:picChg chg="add mod">
          <ac:chgData name="Michał Pyclik" userId="6d1d9512d460d1ef" providerId="LiveId" clId="{3847D459-7D73-4524-962B-758CCB86723A}" dt="2021-02-21T10:03:09.418" v="3710" actId="26606"/>
          <ac:picMkLst>
            <pc:docMk/>
            <pc:sldMk cId="3819317856" sldId="262"/>
            <ac:picMk id="4098" creationId="{E37EF6C7-F62A-47FF-A95B-C8E036BE9019}"/>
          </ac:picMkLst>
        </pc:picChg>
      </pc:sldChg>
      <pc:sldChg chg="modSp mod">
        <pc:chgData name="Michał Pyclik" userId="6d1d9512d460d1ef" providerId="LiveId" clId="{3847D459-7D73-4524-962B-758CCB86723A}" dt="2021-02-21T10:20:53.989" v="3923"/>
        <pc:sldMkLst>
          <pc:docMk/>
          <pc:sldMk cId="4112880361" sldId="266"/>
        </pc:sldMkLst>
        <pc:spChg chg="mod">
          <ac:chgData name="Michał Pyclik" userId="6d1d9512d460d1ef" providerId="LiveId" clId="{3847D459-7D73-4524-962B-758CCB86723A}" dt="2021-02-21T10:20:53.989" v="3923"/>
          <ac:spMkLst>
            <pc:docMk/>
            <pc:sldMk cId="4112880361" sldId="266"/>
            <ac:spMk id="3" creationId="{1436EBC3-D4D5-4A89-9B48-F7A4500A65B7}"/>
          </ac:spMkLst>
        </pc:spChg>
      </pc:sldChg>
      <pc:sldChg chg="modSp mod">
        <pc:chgData name="Michał Pyclik" userId="6d1d9512d460d1ef" providerId="LiveId" clId="{3847D459-7D73-4524-962B-758CCB86723A}" dt="2021-02-21T09:57:23.324" v="3465" actId="20577"/>
        <pc:sldMkLst>
          <pc:docMk/>
          <pc:sldMk cId="317403593" sldId="267"/>
        </pc:sldMkLst>
        <pc:graphicFrameChg chg="mod modGraphic">
          <ac:chgData name="Michał Pyclik" userId="6d1d9512d460d1ef" providerId="LiveId" clId="{3847D459-7D73-4524-962B-758CCB86723A}" dt="2021-02-21T09:57:23.324" v="3465" actId="20577"/>
          <ac:graphicFrameMkLst>
            <pc:docMk/>
            <pc:sldMk cId="317403593" sldId="267"/>
            <ac:graphicFrameMk id="4" creationId="{2DAC36D0-22D1-4339-A80C-E12B8AC26343}"/>
          </ac:graphicFrameMkLst>
        </pc:graphicFrameChg>
      </pc:sldChg>
      <pc:sldChg chg="delSp modSp mod">
        <pc:chgData name="Michał Pyclik" userId="6d1d9512d460d1ef" providerId="LiveId" clId="{3847D459-7D73-4524-962B-758CCB86723A}" dt="2021-02-21T10:00:27.943" v="3482" actId="1076"/>
        <pc:sldMkLst>
          <pc:docMk/>
          <pc:sldMk cId="7603465" sldId="268"/>
        </pc:sldMkLst>
        <pc:graphicFrameChg chg="mod">
          <ac:chgData name="Michał Pyclik" userId="6d1d9512d460d1ef" providerId="LiveId" clId="{3847D459-7D73-4524-962B-758CCB86723A}" dt="2021-02-21T10:00:27.943" v="3482" actId="1076"/>
          <ac:graphicFrameMkLst>
            <pc:docMk/>
            <pc:sldMk cId="7603465" sldId="268"/>
            <ac:graphicFrameMk id="5" creationId="{74A04B68-57E9-4FCE-B704-596A0C78503A}"/>
          </ac:graphicFrameMkLst>
        </pc:graphicFrameChg>
        <pc:picChg chg="del mod">
          <ac:chgData name="Michał Pyclik" userId="6d1d9512d460d1ef" providerId="LiveId" clId="{3847D459-7D73-4524-962B-758CCB86723A}" dt="2021-02-21T10:00:21.710" v="3480" actId="478"/>
          <ac:picMkLst>
            <pc:docMk/>
            <pc:sldMk cId="7603465" sldId="268"/>
            <ac:picMk id="1026" creationId="{F62257E3-B0C0-4F15-89A9-E56F77A55798}"/>
          </ac:picMkLst>
        </pc:picChg>
      </pc:sldChg>
      <pc:sldChg chg="modSp mod">
        <pc:chgData name="Michał Pyclik" userId="6d1d9512d460d1ef" providerId="LiveId" clId="{3847D459-7D73-4524-962B-758CCB86723A}" dt="2021-02-21T10:01:58.015" v="3673" actId="313"/>
        <pc:sldMkLst>
          <pc:docMk/>
          <pc:sldMk cId="163805568" sldId="269"/>
        </pc:sldMkLst>
        <pc:spChg chg="mod">
          <ac:chgData name="Michał Pyclik" userId="6d1d9512d460d1ef" providerId="LiveId" clId="{3847D459-7D73-4524-962B-758CCB86723A}" dt="2021-02-21T10:01:58.015" v="3673" actId="313"/>
          <ac:spMkLst>
            <pc:docMk/>
            <pc:sldMk cId="163805568" sldId="269"/>
            <ac:spMk id="3" creationId="{1436EBC3-D4D5-4A89-9B48-F7A4500A65B7}"/>
          </ac:spMkLst>
        </pc:spChg>
      </pc:sldChg>
      <pc:sldChg chg="modSp">
        <pc:chgData name="Michał Pyclik" userId="6d1d9512d460d1ef" providerId="LiveId" clId="{3847D459-7D73-4524-962B-758CCB86723A}" dt="2021-02-21T09:55:41.681" v="3282" actId="13782"/>
        <pc:sldMkLst>
          <pc:docMk/>
          <pc:sldMk cId="1657431875" sldId="270"/>
        </pc:sldMkLst>
        <pc:graphicFrameChg chg="mod">
          <ac:chgData name="Michał Pyclik" userId="6d1d9512d460d1ef" providerId="LiveId" clId="{3847D459-7D73-4524-962B-758CCB86723A}" dt="2021-02-21T09:55:41.681" v="3282" actId="13782"/>
          <ac:graphicFrameMkLst>
            <pc:docMk/>
            <pc:sldMk cId="1657431875" sldId="270"/>
            <ac:graphicFrameMk id="6" creationId="{F09277A2-25A7-43A4-80C6-D79664AEEEE5}"/>
          </ac:graphicFrameMkLst>
        </pc:graphicFrameChg>
      </pc:sldChg>
      <pc:sldChg chg="addSp delSp modSp add mod setBg setClrOvrMap delDesignElem">
        <pc:chgData name="Michał Pyclik" userId="6d1d9512d460d1ef" providerId="LiveId" clId="{3847D459-7D73-4524-962B-758CCB86723A}" dt="2021-02-21T09:41:56.598" v="1726" actId="1076"/>
        <pc:sldMkLst>
          <pc:docMk/>
          <pc:sldMk cId="2642546052" sldId="271"/>
        </pc:sldMkLst>
        <pc:spChg chg="del">
          <ac:chgData name="Michał Pyclik" userId="6d1d9512d460d1ef" providerId="LiveId" clId="{3847D459-7D73-4524-962B-758CCB86723A}" dt="2021-02-21T09:37:26.695" v="1143" actId="478"/>
          <ac:spMkLst>
            <pc:docMk/>
            <pc:sldMk cId="2642546052" sldId="271"/>
            <ac:spMk id="2" creationId="{CAF01737-518B-4FF8-9E90-5C43C3F3688A}"/>
          </ac:spMkLst>
        </pc:spChg>
        <pc:spChg chg="mod ord">
          <ac:chgData name="Michał Pyclik" userId="6d1d9512d460d1ef" providerId="LiveId" clId="{3847D459-7D73-4524-962B-758CCB86723A}" dt="2021-02-21T09:41:56.598" v="1726" actId="1076"/>
          <ac:spMkLst>
            <pc:docMk/>
            <pc:sldMk cId="2642546052" sldId="271"/>
            <ac:spMk id="3" creationId="{1436EBC3-D4D5-4A89-9B48-F7A4500A65B7}"/>
          </ac:spMkLst>
        </pc:spChg>
        <pc:spChg chg="add del mod">
          <ac:chgData name="Michał Pyclik" userId="6d1d9512d460d1ef" providerId="LiveId" clId="{3847D459-7D73-4524-962B-758CCB86723A}" dt="2021-02-21T09:37:28.535" v="1144" actId="478"/>
          <ac:spMkLst>
            <pc:docMk/>
            <pc:sldMk cId="2642546052" sldId="271"/>
            <ac:spMk id="5" creationId="{E860317C-64EA-44A9-8908-A4A828A5D420}"/>
          </ac:spMkLst>
        </pc:spChg>
        <pc:spChg chg="add del">
          <ac:chgData name="Michał Pyclik" userId="6d1d9512d460d1ef" providerId="LiveId" clId="{3847D459-7D73-4524-962B-758CCB86723A}" dt="2021-02-21T09:41:41.316" v="1722" actId="26606"/>
          <ac:spMkLst>
            <pc:docMk/>
            <pc:sldMk cId="2642546052" sldId="271"/>
            <ac:spMk id="12" creationId="{B8DD2392-397B-48BF-BEFA-EA1FB881CA85}"/>
          </ac:spMkLst>
        </pc:spChg>
        <pc:spChg chg="add del">
          <ac:chgData name="Michał Pyclik" userId="6d1d9512d460d1ef" providerId="LiveId" clId="{3847D459-7D73-4524-962B-758CCB86723A}" dt="2021-02-21T09:41:42.113" v="1724" actId="26606"/>
          <ac:spMkLst>
            <pc:docMk/>
            <pc:sldMk cId="2642546052" sldId="271"/>
            <ac:spMk id="14" creationId="{44D16E90-7C64-4C04-A50A-B866A1A92B4E}"/>
          </ac:spMkLst>
        </pc:spChg>
        <pc:spChg chg="add del">
          <ac:chgData name="Michał Pyclik" userId="6d1d9512d460d1ef" providerId="LiveId" clId="{3847D459-7D73-4524-962B-758CCB86723A}" dt="2021-02-21T09:41:42.113" v="1724" actId="26606"/>
          <ac:spMkLst>
            <pc:docMk/>
            <pc:sldMk cId="2642546052" sldId="271"/>
            <ac:spMk id="15" creationId="{7A4CA679-3546-4E14-8FB8-F57168C37635}"/>
          </ac:spMkLst>
        </pc:spChg>
        <pc:spChg chg="add del">
          <ac:chgData name="Michał Pyclik" userId="6d1d9512d460d1ef" providerId="LiveId" clId="{3847D459-7D73-4524-962B-758CCB86723A}" dt="2021-02-21T09:41:42.113" v="1724" actId="26606"/>
          <ac:spMkLst>
            <pc:docMk/>
            <pc:sldMk cId="2642546052" sldId="271"/>
            <ac:spMk id="16" creationId="{DBE4DD59-5AA2-46C6-B6A8-9B4C62D19877}"/>
          </ac:spMkLst>
        </pc:spChg>
        <pc:spChg chg="add del">
          <ac:chgData name="Michał Pyclik" userId="6d1d9512d460d1ef" providerId="LiveId" clId="{3847D459-7D73-4524-962B-758CCB86723A}" dt="2021-02-21T09:41:42.113" v="1724" actId="26606"/>
          <ac:spMkLst>
            <pc:docMk/>
            <pc:sldMk cId="2642546052" sldId="271"/>
            <ac:spMk id="18" creationId="{160CE81C-67DC-489E-BFFB-877C80B854DB}"/>
          </ac:spMkLst>
        </pc:spChg>
        <pc:spChg chg="add">
          <ac:chgData name="Michał Pyclik" userId="6d1d9512d460d1ef" providerId="LiveId" clId="{3847D459-7D73-4524-962B-758CCB86723A}" dt="2021-02-21T09:41:42.129" v="1725" actId="26606"/>
          <ac:spMkLst>
            <pc:docMk/>
            <pc:sldMk cId="2642546052" sldId="271"/>
            <ac:spMk id="20" creationId="{504BED40-EAF7-4E55-AFF7-2CD840EBD3AA}"/>
          </ac:spMkLst>
        </pc:spChg>
        <pc:spChg chg="add">
          <ac:chgData name="Michał Pyclik" userId="6d1d9512d460d1ef" providerId="LiveId" clId="{3847D459-7D73-4524-962B-758CCB86723A}" dt="2021-02-21T09:41:42.129" v="1725" actId="26606"/>
          <ac:spMkLst>
            <pc:docMk/>
            <pc:sldMk cId="2642546052" sldId="271"/>
            <ac:spMk id="21" creationId="{F367CCF1-BB1E-41CF-8499-94A870C33EFA}"/>
          </ac:spMkLst>
        </pc:spChg>
        <pc:spChg chg="del">
          <ac:chgData name="Michał Pyclik" userId="6d1d9512d460d1ef" providerId="LiveId" clId="{3847D459-7D73-4524-962B-758CCB86723A}" dt="2021-02-21T09:37:19.775" v="1140"/>
          <ac:spMkLst>
            <pc:docMk/>
            <pc:sldMk cId="2642546052" sldId="271"/>
            <ac:spMk id="137" creationId="{504BED40-EAF7-4E55-AFF7-2CD840EBD3AA}"/>
          </ac:spMkLst>
        </pc:spChg>
        <pc:spChg chg="del">
          <ac:chgData name="Michał Pyclik" userId="6d1d9512d460d1ef" providerId="LiveId" clId="{3847D459-7D73-4524-962B-758CCB86723A}" dt="2021-02-21T09:37:19.775" v="1140"/>
          <ac:spMkLst>
            <pc:docMk/>
            <pc:sldMk cId="2642546052" sldId="271"/>
            <ac:spMk id="139" creationId="{F367CCF1-BB1E-41CF-8499-94A870C33EFA}"/>
          </ac:spMkLst>
        </pc:spChg>
        <pc:picChg chg="add mod">
          <ac:chgData name="Michał Pyclik" userId="6d1d9512d460d1ef" providerId="LiveId" clId="{3847D459-7D73-4524-962B-758CCB86723A}" dt="2021-02-21T09:41:42.129" v="1725" actId="26606"/>
          <ac:picMkLst>
            <pc:docMk/>
            <pc:sldMk cId="2642546052" sldId="271"/>
            <ac:picMk id="7" creationId="{16C47A65-F2A4-40EB-B5E0-26680A502F5F}"/>
          </ac:picMkLst>
        </pc:picChg>
        <pc:picChg chg="del">
          <ac:chgData name="Michał Pyclik" userId="6d1d9512d460d1ef" providerId="LiveId" clId="{3847D459-7D73-4524-962B-758CCB86723A}" dt="2021-02-21T09:37:23.363" v="1141" actId="478"/>
          <ac:picMkLst>
            <pc:docMk/>
            <pc:sldMk cId="2642546052" sldId="271"/>
            <ac:picMk id="1026" creationId="{726E5317-5D2E-4A3D-8C2E-0526B88DAE90}"/>
          </ac:picMkLst>
        </pc:picChg>
        <pc:picChg chg="del">
          <ac:chgData name="Michał Pyclik" userId="6d1d9512d460d1ef" providerId="LiveId" clId="{3847D459-7D73-4524-962B-758CCB86723A}" dt="2021-02-21T09:37:24.476" v="1142" actId="478"/>
          <ac:picMkLst>
            <pc:docMk/>
            <pc:sldMk cId="2642546052" sldId="271"/>
            <ac:picMk id="1028" creationId="{9AA038C4-E9BB-4C98-AEA8-18DBCFD21507}"/>
          </ac:picMkLst>
        </pc:picChg>
      </pc:sldChg>
      <pc:sldChg chg="addSp delSp modSp add mod setBg delDesignElem">
        <pc:chgData name="Michał Pyclik" userId="6d1d9512d460d1ef" providerId="LiveId" clId="{3847D459-7D73-4524-962B-758CCB86723A}" dt="2021-02-21T09:47:05.117" v="2501" actId="1076"/>
        <pc:sldMkLst>
          <pc:docMk/>
          <pc:sldMk cId="2017746455" sldId="272"/>
        </pc:sldMkLst>
        <pc:spChg chg="mod ord">
          <ac:chgData name="Michał Pyclik" userId="6d1d9512d460d1ef" providerId="LiveId" clId="{3847D459-7D73-4524-962B-758CCB86723A}" dt="2021-02-21T09:47:05.117" v="2501" actId="1076"/>
          <ac:spMkLst>
            <pc:docMk/>
            <pc:sldMk cId="2017746455" sldId="272"/>
            <ac:spMk id="3" creationId="{1436EBC3-D4D5-4A89-9B48-F7A4500A65B7}"/>
          </ac:spMkLst>
        </pc:spChg>
        <pc:spChg chg="del">
          <ac:chgData name="Michał Pyclik" userId="6d1d9512d460d1ef" providerId="LiveId" clId="{3847D459-7D73-4524-962B-758CCB86723A}" dt="2021-02-21T09:42:08.794" v="1728"/>
          <ac:spMkLst>
            <pc:docMk/>
            <pc:sldMk cId="2017746455" sldId="272"/>
            <ac:spMk id="20" creationId="{504BED40-EAF7-4E55-AFF7-2CD840EBD3AA}"/>
          </ac:spMkLst>
        </pc:spChg>
        <pc:spChg chg="del">
          <ac:chgData name="Michał Pyclik" userId="6d1d9512d460d1ef" providerId="LiveId" clId="{3847D459-7D73-4524-962B-758CCB86723A}" dt="2021-02-21T09:42:08.794" v="1728"/>
          <ac:spMkLst>
            <pc:docMk/>
            <pc:sldMk cId="2017746455" sldId="272"/>
            <ac:spMk id="21" creationId="{F367CCF1-BB1E-41CF-8499-94A870C33EFA}"/>
          </ac:spMkLst>
        </pc:spChg>
        <pc:spChg chg="add del">
          <ac:chgData name="Michał Pyclik" userId="6d1d9512d460d1ef" providerId="LiveId" clId="{3847D459-7D73-4524-962B-758CCB86723A}" dt="2021-02-21T09:43:02.281" v="1781" actId="26606"/>
          <ac:spMkLst>
            <pc:docMk/>
            <pc:sldMk cId="2017746455" sldId="272"/>
            <ac:spMk id="71" creationId="{504BED40-EAF7-4E55-AFF7-2CD840EBD3AA}"/>
          </ac:spMkLst>
        </pc:spChg>
        <pc:spChg chg="add del">
          <ac:chgData name="Michał Pyclik" userId="6d1d9512d460d1ef" providerId="LiveId" clId="{3847D459-7D73-4524-962B-758CCB86723A}" dt="2021-02-21T09:43:02.281" v="1781" actId="26606"/>
          <ac:spMkLst>
            <pc:docMk/>
            <pc:sldMk cId="2017746455" sldId="272"/>
            <ac:spMk id="73" creationId="{F367CCF1-BB1E-41CF-8499-94A870C33EFA}"/>
          </ac:spMkLst>
        </pc:spChg>
        <pc:spChg chg="add del">
          <ac:chgData name="Michał Pyclik" userId="6d1d9512d460d1ef" providerId="LiveId" clId="{3847D459-7D73-4524-962B-758CCB86723A}" dt="2021-02-21T09:45:08.355" v="2186" actId="26606"/>
          <ac:spMkLst>
            <pc:docMk/>
            <pc:sldMk cId="2017746455" sldId="272"/>
            <ac:spMk id="75" creationId="{DBE4DD59-5AA2-46C6-B6A8-9B4C62D19877}"/>
          </ac:spMkLst>
        </pc:spChg>
        <pc:spChg chg="add del">
          <ac:chgData name="Michał Pyclik" userId="6d1d9512d460d1ef" providerId="LiveId" clId="{3847D459-7D73-4524-962B-758CCB86723A}" dt="2021-02-21T09:45:08.355" v="2186" actId="26606"/>
          <ac:spMkLst>
            <pc:docMk/>
            <pc:sldMk cId="2017746455" sldId="272"/>
            <ac:spMk id="77" creationId="{160CE81C-67DC-489E-BFFB-877C80B854DB}"/>
          </ac:spMkLst>
        </pc:spChg>
        <pc:spChg chg="add">
          <ac:chgData name="Michał Pyclik" userId="6d1d9512d460d1ef" providerId="LiveId" clId="{3847D459-7D73-4524-962B-758CCB86723A}" dt="2021-02-21T09:45:08.355" v="2186" actId="26606"/>
          <ac:spMkLst>
            <pc:docMk/>
            <pc:sldMk cId="2017746455" sldId="272"/>
            <ac:spMk id="138" creationId="{1BB56EB9-078F-4952-AC1F-149C7A0AE4D5}"/>
          </ac:spMkLst>
        </pc:spChg>
        <pc:spChg chg="add">
          <ac:chgData name="Michał Pyclik" userId="6d1d9512d460d1ef" providerId="LiveId" clId="{3847D459-7D73-4524-962B-758CCB86723A}" dt="2021-02-21T09:45:08.355" v="2186" actId="26606"/>
          <ac:spMkLst>
            <pc:docMk/>
            <pc:sldMk cId="2017746455" sldId="272"/>
            <ac:spMk id="140" creationId="{10058680-D07C-4893-B2B7-91543F18AB32}"/>
          </ac:spMkLst>
        </pc:spChg>
        <pc:spChg chg="add">
          <ac:chgData name="Michał Pyclik" userId="6d1d9512d460d1ef" providerId="LiveId" clId="{3847D459-7D73-4524-962B-758CCB86723A}" dt="2021-02-21T09:45:08.355" v="2186" actId="26606"/>
          <ac:spMkLst>
            <pc:docMk/>
            <pc:sldMk cId="2017746455" sldId="272"/>
            <ac:spMk id="142" creationId="{7B42427A-0A1F-4A55-8705-D9179F1E0CFB}"/>
          </ac:spMkLst>
        </pc:spChg>
        <pc:spChg chg="add">
          <ac:chgData name="Michał Pyclik" userId="6d1d9512d460d1ef" providerId="LiveId" clId="{3847D459-7D73-4524-962B-758CCB86723A}" dt="2021-02-21T09:45:08.355" v="2186" actId="26606"/>
          <ac:spMkLst>
            <pc:docMk/>
            <pc:sldMk cId="2017746455" sldId="272"/>
            <ac:spMk id="144" creationId="{EE54A6FE-D8CB-48A3-900B-053D4EBD3B85}"/>
          </ac:spMkLst>
        </pc:spChg>
        <pc:spChg chg="add del">
          <ac:chgData name="Michał Pyclik" userId="6d1d9512d460d1ef" providerId="LiveId" clId="{3847D459-7D73-4524-962B-758CCB86723A}" dt="2021-02-21T09:45:08.355" v="2186" actId="26606"/>
          <ac:spMkLst>
            <pc:docMk/>
            <pc:sldMk cId="2017746455" sldId="272"/>
            <ac:spMk id="2052" creationId="{7A4CA679-3546-4E14-8FB8-F57168C37635}"/>
          </ac:spMkLst>
        </pc:spChg>
        <pc:spChg chg="add del">
          <ac:chgData name="Michał Pyclik" userId="6d1d9512d460d1ef" providerId="LiveId" clId="{3847D459-7D73-4524-962B-758CCB86723A}" dt="2021-02-21T09:45:08.355" v="2186" actId="26606"/>
          <ac:spMkLst>
            <pc:docMk/>
            <pc:sldMk cId="2017746455" sldId="272"/>
            <ac:spMk id="2053" creationId="{44D16E90-7C64-4C04-A50A-B866A1A92B4E}"/>
          </ac:spMkLst>
        </pc:spChg>
        <pc:picChg chg="del">
          <ac:chgData name="Michał Pyclik" userId="6d1d9512d460d1ef" providerId="LiveId" clId="{3847D459-7D73-4524-962B-758CCB86723A}" dt="2021-02-21T09:42:25.806" v="1778" actId="478"/>
          <ac:picMkLst>
            <pc:docMk/>
            <pc:sldMk cId="2017746455" sldId="272"/>
            <ac:picMk id="7" creationId="{16C47A65-F2A4-40EB-B5E0-26680A502F5F}"/>
          </ac:picMkLst>
        </pc:picChg>
        <pc:picChg chg="add mod">
          <ac:chgData name="Michał Pyclik" userId="6d1d9512d460d1ef" providerId="LiveId" clId="{3847D459-7D73-4524-962B-758CCB86723A}" dt="2021-02-21T09:45:08.355" v="2186" actId="26606"/>
          <ac:picMkLst>
            <pc:docMk/>
            <pc:sldMk cId="2017746455" sldId="272"/>
            <ac:picMk id="2050" creationId="{2CD0FEED-84AE-4073-AC38-2F907770CBE2}"/>
          </ac:picMkLst>
        </pc:picChg>
      </pc:sldChg>
      <pc:sldChg chg="addSp delSp modSp add mod setBg delDesignElem">
        <pc:chgData name="Michał Pyclik" userId="6d1d9512d460d1ef" providerId="LiveId" clId="{3847D459-7D73-4524-962B-758CCB86723A}" dt="2021-02-21T10:06:37.389" v="3747" actId="1076"/>
        <pc:sldMkLst>
          <pc:docMk/>
          <pc:sldMk cId="2935156665" sldId="273"/>
        </pc:sldMkLst>
        <pc:spChg chg="del">
          <ac:chgData name="Michał Pyclik" userId="6d1d9512d460d1ef" providerId="LiveId" clId="{3847D459-7D73-4524-962B-758CCB86723A}" dt="2021-02-21T10:03:39.991" v="3717" actId="478"/>
          <ac:spMkLst>
            <pc:docMk/>
            <pc:sldMk cId="2935156665" sldId="273"/>
            <ac:spMk id="2" creationId="{CAF01737-518B-4FF8-9E90-5C43C3F3688A}"/>
          </ac:spMkLst>
        </pc:spChg>
        <pc:spChg chg="mod">
          <ac:chgData name="Michał Pyclik" userId="6d1d9512d460d1ef" providerId="LiveId" clId="{3847D459-7D73-4524-962B-758CCB86723A}" dt="2021-02-21T10:06:37.389" v="3747" actId="1076"/>
          <ac:spMkLst>
            <pc:docMk/>
            <pc:sldMk cId="2935156665" sldId="273"/>
            <ac:spMk id="3" creationId="{1436EBC3-D4D5-4A89-9B48-F7A4500A65B7}"/>
          </ac:spMkLst>
        </pc:spChg>
        <pc:spChg chg="add del mod">
          <ac:chgData name="Michał Pyclik" userId="6d1d9512d460d1ef" providerId="LiveId" clId="{3847D459-7D73-4524-962B-758CCB86723A}" dt="2021-02-21T10:03:44.499" v="3720" actId="478"/>
          <ac:spMkLst>
            <pc:docMk/>
            <pc:sldMk cId="2935156665" sldId="273"/>
            <ac:spMk id="5" creationId="{4E8C31E2-6B1B-4046-9F5A-823DA2CC8862}"/>
          </ac:spMkLst>
        </pc:spChg>
        <pc:spChg chg="del">
          <ac:chgData name="Michał Pyclik" userId="6d1d9512d460d1ef" providerId="LiveId" clId="{3847D459-7D73-4524-962B-758CCB86723A}" dt="2021-02-21T10:03:35.396" v="3715"/>
          <ac:spMkLst>
            <pc:docMk/>
            <pc:sldMk cId="2935156665" sldId="273"/>
            <ac:spMk id="4100" creationId="{7A4CA679-3546-4E14-8FB8-F57168C37635}"/>
          </ac:spMkLst>
        </pc:spChg>
        <pc:spChg chg="del">
          <ac:chgData name="Michał Pyclik" userId="6d1d9512d460d1ef" providerId="LiveId" clId="{3847D459-7D73-4524-962B-758CCB86723A}" dt="2021-02-21T10:03:35.396" v="3715"/>
          <ac:spMkLst>
            <pc:docMk/>
            <pc:sldMk cId="2935156665" sldId="273"/>
            <ac:spMk id="4101" creationId="{44D16E90-7C64-4C04-A50A-B866A1A92B4E}"/>
          </ac:spMkLst>
        </pc:spChg>
        <pc:spChg chg="del">
          <ac:chgData name="Michał Pyclik" userId="6d1d9512d460d1ef" providerId="LiveId" clId="{3847D459-7D73-4524-962B-758CCB86723A}" dt="2021-02-21T10:03:35.396" v="3715"/>
          <ac:spMkLst>
            <pc:docMk/>
            <pc:sldMk cId="2935156665" sldId="273"/>
            <ac:spMk id="4102" creationId="{DBE4DD59-5AA2-46C6-B6A8-9B4C62D19877}"/>
          </ac:spMkLst>
        </pc:spChg>
        <pc:spChg chg="del">
          <ac:chgData name="Michał Pyclik" userId="6d1d9512d460d1ef" providerId="LiveId" clId="{3847D459-7D73-4524-962B-758CCB86723A}" dt="2021-02-21T10:03:35.396" v="3715"/>
          <ac:spMkLst>
            <pc:docMk/>
            <pc:sldMk cId="2935156665" sldId="273"/>
            <ac:spMk id="4103" creationId="{160CE81C-67DC-489E-BFFB-877C80B854DB}"/>
          </ac:spMkLst>
        </pc:spChg>
        <pc:picChg chg="del">
          <ac:chgData name="Michał Pyclik" userId="6d1d9512d460d1ef" providerId="LiveId" clId="{3847D459-7D73-4524-962B-758CCB86723A}" dt="2021-02-21T10:03:38.019" v="3716" actId="478"/>
          <ac:picMkLst>
            <pc:docMk/>
            <pc:sldMk cId="2935156665" sldId="273"/>
            <ac:picMk id="4098" creationId="{E37EF6C7-F62A-47FF-A95B-C8E036BE9019}"/>
          </ac:picMkLst>
        </pc:picChg>
        <pc:picChg chg="add mod">
          <ac:chgData name="Michał Pyclik" userId="6d1d9512d460d1ef" providerId="LiveId" clId="{3847D459-7D73-4524-962B-758CCB86723A}" dt="2021-02-21T10:06:34.379" v="3746" actId="1076"/>
          <ac:picMkLst>
            <pc:docMk/>
            <pc:sldMk cId="2935156665" sldId="273"/>
            <ac:picMk id="6146" creationId="{F1CA4FB3-D624-47AA-8119-C5795BA7DEAB}"/>
          </ac:picMkLst>
        </pc:picChg>
      </pc:sldChg>
      <pc:sldChg chg="addSp delSp modSp add mod">
        <pc:chgData name="Michał Pyclik" userId="6d1d9512d460d1ef" providerId="LiveId" clId="{3847D459-7D73-4524-962B-758CCB86723A}" dt="2021-02-21T10:07:16.219" v="3755" actId="22"/>
        <pc:sldMkLst>
          <pc:docMk/>
          <pc:sldMk cId="2969955788" sldId="274"/>
        </pc:sldMkLst>
        <pc:spChg chg="mod">
          <ac:chgData name="Michał Pyclik" userId="6d1d9512d460d1ef" providerId="LiveId" clId="{3847D459-7D73-4524-962B-758CCB86723A}" dt="2021-02-21T10:06:44.093" v="3753" actId="6549"/>
          <ac:spMkLst>
            <pc:docMk/>
            <pc:sldMk cId="2969955788" sldId="274"/>
            <ac:spMk id="3" creationId="{1436EBC3-D4D5-4A89-9B48-F7A4500A65B7}"/>
          </ac:spMkLst>
        </pc:spChg>
        <pc:spChg chg="add del">
          <ac:chgData name="Michał Pyclik" userId="6d1d9512d460d1ef" providerId="LiveId" clId="{3847D459-7D73-4524-962B-758CCB86723A}" dt="2021-02-21T10:07:16.219" v="3755" actId="22"/>
          <ac:spMkLst>
            <pc:docMk/>
            <pc:sldMk cId="2969955788" sldId="274"/>
            <ac:spMk id="4" creationId="{8460ECE1-45B0-4E95-9774-CB3F2787107E}"/>
          </ac:spMkLst>
        </pc:spChg>
      </pc:sldChg>
      <pc:sldChg chg="del">
        <pc:chgData name="Michał Pyclik" userId="6d1d9512d460d1ef" providerId="LiveId" clId="{3847D459-7D73-4524-962B-758CCB86723A}" dt="2021-02-21T09:24:14.073" v="59" actId="47"/>
        <pc:sldMkLst>
          <pc:docMk/>
          <pc:sldMk cId="1176723355" sldId="275"/>
        </pc:sldMkLst>
      </pc:sldChg>
      <pc:sldChg chg="addSp modSp add mod setBg">
        <pc:chgData name="Michał Pyclik" userId="6d1d9512d460d1ef" providerId="LiveId" clId="{3847D459-7D73-4524-962B-758CCB86723A}" dt="2021-02-21T10:08:50.980" v="3768" actId="1076"/>
        <pc:sldMkLst>
          <pc:docMk/>
          <pc:sldMk cId="3741995660" sldId="275"/>
        </pc:sldMkLst>
        <pc:spChg chg="mod ord">
          <ac:chgData name="Michał Pyclik" userId="6d1d9512d460d1ef" providerId="LiveId" clId="{3847D459-7D73-4524-962B-758CCB86723A}" dt="2021-02-21T10:08:50.980" v="3768" actId="1076"/>
          <ac:spMkLst>
            <pc:docMk/>
            <pc:sldMk cId="3741995660" sldId="275"/>
            <ac:spMk id="3" creationId="{1436EBC3-D4D5-4A89-9B48-F7A4500A65B7}"/>
          </ac:spMkLst>
        </pc:spChg>
        <pc:spChg chg="add">
          <ac:chgData name="Michał Pyclik" userId="6d1d9512d460d1ef" providerId="LiveId" clId="{3847D459-7D73-4524-962B-758CCB86723A}" dt="2021-02-21T10:08:40.653" v="3765" actId="26606"/>
          <ac:spMkLst>
            <pc:docMk/>
            <pc:sldMk cId="3741995660" sldId="275"/>
            <ac:spMk id="71" creationId="{FBB53F82-F191-4EEB-AB7B-F69E634FA3E8}"/>
          </ac:spMkLst>
        </pc:spChg>
        <pc:spChg chg="add">
          <ac:chgData name="Michał Pyclik" userId="6d1d9512d460d1ef" providerId="LiveId" clId="{3847D459-7D73-4524-962B-758CCB86723A}" dt="2021-02-21T10:08:40.653" v="3765" actId="26606"/>
          <ac:spMkLst>
            <pc:docMk/>
            <pc:sldMk cId="3741995660" sldId="275"/>
            <ac:spMk id="73" creationId="{8616AA08-3831-473D-B61B-89484A33CF65}"/>
          </ac:spMkLst>
        </pc:spChg>
        <pc:spChg chg="add">
          <ac:chgData name="Michał Pyclik" userId="6d1d9512d460d1ef" providerId="LiveId" clId="{3847D459-7D73-4524-962B-758CCB86723A}" dt="2021-02-21T10:08:40.653" v="3765" actId="26606"/>
          <ac:spMkLst>
            <pc:docMk/>
            <pc:sldMk cId="3741995660" sldId="275"/>
            <ac:spMk id="75" creationId="{8431B918-3A1C-46BA-9430-CAD97D9DA0FC}"/>
          </ac:spMkLst>
        </pc:spChg>
        <pc:spChg chg="add">
          <ac:chgData name="Michał Pyclik" userId="6d1d9512d460d1ef" providerId="LiveId" clId="{3847D459-7D73-4524-962B-758CCB86723A}" dt="2021-02-21T10:08:40.653" v="3765" actId="26606"/>
          <ac:spMkLst>
            <pc:docMk/>
            <pc:sldMk cId="3741995660" sldId="275"/>
            <ac:spMk id="77" creationId="{8400935A-2F82-4DC4-A4E1-E12EFB8C2738}"/>
          </ac:spMkLst>
        </pc:spChg>
        <pc:spChg chg="add">
          <ac:chgData name="Michał Pyclik" userId="6d1d9512d460d1ef" providerId="LiveId" clId="{3847D459-7D73-4524-962B-758CCB86723A}" dt="2021-02-21T10:08:40.653" v="3765" actId="26606"/>
          <ac:spMkLst>
            <pc:docMk/>
            <pc:sldMk cId="3741995660" sldId="275"/>
            <ac:spMk id="79" creationId="{A3D5D599-1CAE-4C92-B5AE-8E51AF6D47C9}"/>
          </ac:spMkLst>
        </pc:spChg>
        <pc:picChg chg="add mod">
          <ac:chgData name="Michał Pyclik" userId="6d1d9512d460d1ef" providerId="LiveId" clId="{3847D459-7D73-4524-962B-758CCB86723A}" dt="2021-02-21T10:08:40.653" v="3765" actId="26606"/>
          <ac:picMkLst>
            <pc:docMk/>
            <pc:sldMk cId="3741995660" sldId="275"/>
            <ac:picMk id="7170" creationId="{6426C3C7-2A29-4E8B-9870-4DD56CC4202F}"/>
          </ac:picMkLst>
        </pc:picChg>
      </pc:sldChg>
      <pc:sldChg chg="del">
        <pc:chgData name="Michał Pyclik" userId="6d1d9512d460d1ef" providerId="LiveId" clId="{3847D459-7D73-4524-962B-758CCB86723A}" dt="2021-02-21T09:24:14.073" v="59" actId="47"/>
        <pc:sldMkLst>
          <pc:docMk/>
          <pc:sldMk cId="1988278547" sldId="276"/>
        </pc:sldMkLst>
      </pc:sldChg>
      <pc:sldChg chg="addSp modSp add mod ord setBg">
        <pc:chgData name="Michał Pyclik" userId="6d1d9512d460d1ef" providerId="LiveId" clId="{3847D459-7D73-4524-962B-758CCB86723A}" dt="2021-02-21T10:11:50.100" v="3791"/>
        <pc:sldMkLst>
          <pc:docMk/>
          <pc:sldMk cId="3979671088" sldId="276"/>
        </pc:sldMkLst>
        <pc:spChg chg="mod ord">
          <ac:chgData name="Michał Pyclik" userId="6d1d9512d460d1ef" providerId="LiveId" clId="{3847D459-7D73-4524-962B-758CCB86723A}" dt="2021-02-21T10:11:38.428" v="3789" actId="1076"/>
          <ac:spMkLst>
            <pc:docMk/>
            <pc:sldMk cId="3979671088" sldId="276"/>
            <ac:spMk id="3" creationId="{1436EBC3-D4D5-4A89-9B48-F7A4500A65B7}"/>
          </ac:spMkLst>
        </pc:spChg>
        <pc:spChg chg="add">
          <ac:chgData name="Michał Pyclik" userId="6d1d9512d460d1ef" providerId="LiveId" clId="{3847D459-7D73-4524-962B-758CCB86723A}" dt="2021-02-21T10:10:03.451" v="3773" actId="26606"/>
          <ac:spMkLst>
            <pc:docMk/>
            <pc:sldMk cId="3979671088" sldId="276"/>
            <ac:spMk id="71" creationId="{1BB56EB9-078F-4952-AC1F-149C7A0AE4D5}"/>
          </ac:spMkLst>
        </pc:spChg>
        <pc:spChg chg="add">
          <ac:chgData name="Michał Pyclik" userId="6d1d9512d460d1ef" providerId="LiveId" clId="{3847D459-7D73-4524-962B-758CCB86723A}" dt="2021-02-21T10:10:03.451" v="3773" actId="26606"/>
          <ac:spMkLst>
            <pc:docMk/>
            <pc:sldMk cId="3979671088" sldId="276"/>
            <ac:spMk id="73" creationId="{10058680-D07C-4893-B2B7-91543F18AB32}"/>
          </ac:spMkLst>
        </pc:spChg>
        <pc:spChg chg="add">
          <ac:chgData name="Michał Pyclik" userId="6d1d9512d460d1ef" providerId="LiveId" clId="{3847D459-7D73-4524-962B-758CCB86723A}" dt="2021-02-21T10:10:03.451" v="3773" actId="26606"/>
          <ac:spMkLst>
            <pc:docMk/>
            <pc:sldMk cId="3979671088" sldId="276"/>
            <ac:spMk id="75" creationId="{7B42427A-0A1F-4A55-8705-D9179F1E0CFB}"/>
          </ac:spMkLst>
        </pc:spChg>
        <pc:spChg chg="add">
          <ac:chgData name="Michał Pyclik" userId="6d1d9512d460d1ef" providerId="LiveId" clId="{3847D459-7D73-4524-962B-758CCB86723A}" dt="2021-02-21T10:10:03.451" v="3773" actId="26606"/>
          <ac:spMkLst>
            <pc:docMk/>
            <pc:sldMk cId="3979671088" sldId="276"/>
            <ac:spMk id="77" creationId="{EE54A6FE-D8CB-48A3-900B-053D4EBD3B85}"/>
          </ac:spMkLst>
        </pc:spChg>
        <pc:picChg chg="add mod">
          <ac:chgData name="Michał Pyclik" userId="6d1d9512d460d1ef" providerId="LiveId" clId="{3847D459-7D73-4524-962B-758CCB86723A}" dt="2021-02-21T10:10:03.451" v="3773" actId="26606"/>
          <ac:picMkLst>
            <pc:docMk/>
            <pc:sldMk cId="3979671088" sldId="276"/>
            <ac:picMk id="8194" creationId="{2016CD7D-4746-45FD-B482-FE7F601864D5}"/>
          </ac:picMkLst>
        </pc:picChg>
      </pc:sldChg>
      <pc:sldChg chg="del">
        <pc:chgData name="Michał Pyclik" userId="6d1d9512d460d1ef" providerId="LiveId" clId="{3847D459-7D73-4524-962B-758CCB86723A}" dt="2021-02-21T09:24:25.709" v="60" actId="47"/>
        <pc:sldMkLst>
          <pc:docMk/>
          <pc:sldMk cId="2186532816" sldId="277"/>
        </pc:sldMkLst>
      </pc:sldChg>
      <pc:sldChg chg="addSp delSp modSp add mod setBg setClrOvrMap delDesignElem">
        <pc:chgData name="Michał Pyclik" userId="6d1d9512d460d1ef" providerId="LiveId" clId="{3847D459-7D73-4524-962B-758CCB86723A}" dt="2021-02-21T10:14:40.494" v="3894"/>
        <pc:sldMkLst>
          <pc:docMk/>
          <pc:sldMk cId="3935485713" sldId="277"/>
        </pc:sldMkLst>
        <pc:spChg chg="add mod">
          <ac:chgData name="Michał Pyclik" userId="6d1d9512d460d1ef" providerId="LiveId" clId="{3847D459-7D73-4524-962B-758CCB86723A}" dt="2021-02-21T10:14:40.494" v="3894"/>
          <ac:spMkLst>
            <pc:docMk/>
            <pc:sldMk cId="3935485713" sldId="277"/>
            <ac:spMk id="2" creationId="{7456459A-3C78-4855-BE64-11D825A320AA}"/>
          </ac:spMkLst>
        </pc:spChg>
        <pc:spChg chg="mod ord">
          <ac:chgData name="Michał Pyclik" userId="6d1d9512d460d1ef" providerId="LiveId" clId="{3847D459-7D73-4524-962B-758CCB86723A}" dt="2021-02-21T10:14:10.466" v="3892" actId="1076"/>
          <ac:spMkLst>
            <pc:docMk/>
            <pc:sldMk cId="3935485713" sldId="277"/>
            <ac:spMk id="3" creationId="{1436EBC3-D4D5-4A89-9B48-F7A4500A65B7}"/>
          </ac:spMkLst>
        </pc:spChg>
        <pc:spChg chg="del">
          <ac:chgData name="Michał Pyclik" userId="6d1d9512d460d1ef" providerId="LiveId" clId="{3847D459-7D73-4524-962B-758CCB86723A}" dt="2021-02-21T10:12:43.022" v="3793"/>
          <ac:spMkLst>
            <pc:docMk/>
            <pc:sldMk cId="3935485713" sldId="277"/>
            <ac:spMk id="71" creationId="{1BB56EB9-078F-4952-AC1F-149C7A0AE4D5}"/>
          </ac:spMkLst>
        </pc:spChg>
        <pc:spChg chg="del">
          <ac:chgData name="Michał Pyclik" userId="6d1d9512d460d1ef" providerId="LiveId" clId="{3847D459-7D73-4524-962B-758CCB86723A}" dt="2021-02-21T10:12:43.022" v="3793"/>
          <ac:spMkLst>
            <pc:docMk/>
            <pc:sldMk cId="3935485713" sldId="277"/>
            <ac:spMk id="73" creationId="{10058680-D07C-4893-B2B7-91543F18AB32}"/>
          </ac:spMkLst>
        </pc:spChg>
        <pc:spChg chg="del">
          <ac:chgData name="Michał Pyclik" userId="6d1d9512d460d1ef" providerId="LiveId" clId="{3847D459-7D73-4524-962B-758CCB86723A}" dt="2021-02-21T10:12:43.022" v="3793"/>
          <ac:spMkLst>
            <pc:docMk/>
            <pc:sldMk cId="3935485713" sldId="277"/>
            <ac:spMk id="75" creationId="{7B42427A-0A1F-4A55-8705-D9179F1E0CFB}"/>
          </ac:spMkLst>
        </pc:spChg>
        <pc:spChg chg="del">
          <ac:chgData name="Michał Pyclik" userId="6d1d9512d460d1ef" providerId="LiveId" clId="{3847D459-7D73-4524-962B-758CCB86723A}" dt="2021-02-21T10:12:43.022" v="3793"/>
          <ac:spMkLst>
            <pc:docMk/>
            <pc:sldMk cId="3935485713" sldId="277"/>
            <ac:spMk id="77" creationId="{EE54A6FE-D8CB-48A3-900B-053D4EBD3B85}"/>
          </ac:spMkLst>
        </pc:spChg>
        <pc:spChg chg="add">
          <ac:chgData name="Michał Pyclik" userId="6d1d9512d460d1ef" providerId="LiveId" clId="{3847D459-7D73-4524-962B-758CCB86723A}" dt="2021-02-21T10:12:56.301" v="3796" actId="26606"/>
          <ac:spMkLst>
            <pc:docMk/>
            <pc:sldMk cId="3935485713" sldId="277"/>
            <ac:spMk id="9220" creationId="{B8DD2392-397B-48BF-BEFA-EA1FB881CA85}"/>
          </ac:spMkLst>
        </pc:spChg>
        <pc:picChg chg="del">
          <ac:chgData name="Michał Pyclik" userId="6d1d9512d460d1ef" providerId="LiveId" clId="{3847D459-7D73-4524-962B-758CCB86723A}" dt="2021-02-21T10:12:44.821" v="3794" actId="478"/>
          <ac:picMkLst>
            <pc:docMk/>
            <pc:sldMk cId="3935485713" sldId="277"/>
            <ac:picMk id="8194" creationId="{2016CD7D-4746-45FD-B482-FE7F601864D5}"/>
          </ac:picMkLst>
        </pc:picChg>
        <pc:picChg chg="add mod">
          <ac:chgData name="Michał Pyclik" userId="6d1d9512d460d1ef" providerId="LiveId" clId="{3847D459-7D73-4524-962B-758CCB86723A}" dt="2021-02-21T10:12:56.301" v="3796" actId="26606"/>
          <ac:picMkLst>
            <pc:docMk/>
            <pc:sldMk cId="3935485713" sldId="277"/>
            <ac:picMk id="9218" creationId="{F380D3E3-8B5F-4C65-8363-75F11019846C}"/>
          </ac:picMkLst>
        </pc:picChg>
      </pc:sldChg>
      <pc:sldChg chg="del">
        <pc:chgData name="Michał Pyclik" userId="6d1d9512d460d1ef" providerId="LiveId" clId="{3847D459-7D73-4524-962B-758CCB86723A}" dt="2021-02-21T09:24:25.709" v="60" actId="47"/>
        <pc:sldMkLst>
          <pc:docMk/>
          <pc:sldMk cId="1145147882" sldId="278"/>
        </pc:sldMkLst>
      </pc:sldChg>
      <pc:sldChg chg="addSp delSp modSp new mod modClrScheme chgLayout">
        <pc:chgData name="Michał Pyclik" userId="6d1d9512d460d1ef" providerId="LiveId" clId="{3847D459-7D73-4524-962B-758CCB86723A}" dt="2021-02-21T10:16:14.527" v="3903" actId="1076"/>
        <pc:sldMkLst>
          <pc:docMk/>
          <pc:sldMk cId="2724666507" sldId="278"/>
        </pc:sldMkLst>
        <pc:spChg chg="del">
          <ac:chgData name="Michał Pyclik" userId="6d1d9512d460d1ef" providerId="LiveId" clId="{3847D459-7D73-4524-962B-758CCB86723A}" dt="2021-02-21T10:15:33.471" v="3896" actId="700"/>
          <ac:spMkLst>
            <pc:docMk/>
            <pc:sldMk cId="2724666507" sldId="278"/>
            <ac:spMk id="2" creationId="{13AC77D9-7690-4E59-929C-CE928D2F45F3}"/>
          </ac:spMkLst>
        </pc:spChg>
        <pc:spChg chg="del">
          <ac:chgData name="Michał Pyclik" userId="6d1d9512d460d1ef" providerId="LiveId" clId="{3847D459-7D73-4524-962B-758CCB86723A}" dt="2021-02-21T10:15:33.471" v="3896" actId="700"/>
          <ac:spMkLst>
            <pc:docMk/>
            <pc:sldMk cId="2724666507" sldId="278"/>
            <ac:spMk id="3" creationId="{64AA7621-99AD-4A85-8D9F-DEC81541D4D3}"/>
          </ac:spMkLst>
        </pc:spChg>
        <pc:picChg chg="add mod">
          <ac:chgData name="Michał Pyclik" userId="6d1d9512d460d1ef" providerId="LiveId" clId="{3847D459-7D73-4524-962B-758CCB86723A}" dt="2021-02-21T10:15:48.832" v="3898" actId="1076"/>
          <ac:picMkLst>
            <pc:docMk/>
            <pc:sldMk cId="2724666507" sldId="278"/>
            <ac:picMk id="10242" creationId="{02ABEDB3-555C-4AFD-AC24-822D977FA9FD}"/>
          </ac:picMkLst>
        </pc:picChg>
        <pc:picChg chg="add mod">
          <ac:chgData name="Michał Pyclik" userId="6d1d9512d460d1ef" providerId="LiveId" clId="{3847D459-7D73-4524-962B-758CCB86723A}" dt="2021-02-21T10:16:14.527" v="3903" actId="1076"/>
          <ac:picMkLst>
            <pc:docMk/>
            <pc:sldMk cId="2724666507" sldId="278"/>
            <ac:picMk id="10244" creationId="{0F028597-1D9A-49A7-B232-AC95D952BD66}"/>
          </ac:picMkLst>
        </pc:picChg>
      </pc:sldChg>
      <pc:sldChg chg="del">
        <pc:chgData name="Michał Pyclik" userId="6d1d9512d460d1ef" providerId="LiveId" clId="{3847D459-7D73-4524-962B-758CCB86723A}" dt="2021-02-21T09:24:25.709" v="60" actId="47"/>
        <pc:sldMkLst>
          <pc:docMk/>
          <pc:sldMk cId="822721035" sldId="279"/>
        </pc:sldMkLst>
      </pc:sldChg>
      <pc:sldChg chg="addSp modSp new mod setBg">
        <pc:chgData name="Michał Pyclik" userId="6d1d9512d460d1ef" providerId="LiveId" clId="{3847D459-7D73-4524-962B-758CCB86723A}" dt="2021-02-21T10:17:28.180" v="3908" actId="26606"/>
        <pc:sldMkLst>
          <pc:docMk/>
          <pc:sldMk cId="3962220981" sldId="279"/>
        </pc:sldMkLst>
        <pc:spChg chg="add">
          <ac:chgData name="Michał Pyclik" userId="6d1d9512d460d1ef" providerId="LiveId" clId="{3847D459-7D73-4524-962B-758CCB86723A}" dt="2021-02-21T10:17:28.180" v="3908" actId="26606"/>
          <ac:spMkLst>
            <pc:docMk/>
            <pc:sldMk cId="3962220981" sldId="279"/>
            <ac:spMk id="71" creationId="{A4308965-434A-4011-8316-8ABEFFED04CD}"/>
          </ac:spMkLst>
        </pc:spChg>
        <pc:spChg chg="add">
          <ac:chgData name="Michał Pyclik" userId="6d1d9512d460d1ef" providerId="LiveId" clId="{3847D459-7D73-4524-962B-758CCB86723A}" dt="2021-02-21T10:17:28.180" v="3908" actId="26606"/>
          <ac:spMkLst>
            <pc:docMk/>
            <pc:sldMk cId="3962220981" sldId="279"/>
            <ac:spMk id="73" creationId="{1C910B0D-8E24-46E7-93D7-329948C60D98}"/>
          </ac:spMkLst>
        </pc:spChg>
        <pc:spChg chg="add">
          <ac:chgData name="Michał Pyclik" userId="6d1d9512d460d1ef" providerId="LiveId" clId="{3847D459-7D73-4524-962B-758CCB86723A}" dt="2021-02-21T10:17:28.180" v="3908" actId="26606"/>
          <ac:spMkLst>
            <pc:docMk/>
            <pc:sldMk cId="3962220981" sldId="279"/>
            <ac:spMk id="75" creationId="{FF215A71-CFAF-4964-A613-D07F75FC1A61}"/>
          </ac:spMkLst>
        </pc:spChg>
        <pc:picChg chg="add mod ord">
          <ac:chgData name="Michał Pyclik" userId="6d1d9512d460d1ef" providerId="LiveId" clId="{3847D459-7D73-4524-962B-758CCB86723A}" dt="2021-02-21T10:17:28.180" v="3908" actId="26606"/>
          <ac:picMkLst>
            <pc:docMk/>
            <pc:sldMk cId="3962220981" sldId="279"/>
            <ac:picMk id="3" creationId="{B9FB0EA0-FC37-4D2F-8996-8C48431F2BF3}"/>
          </ac:picMkLst>
        </pc:picChg>
        <pc:picChg chg="add mod">
          <ac:chgData name="Michał Pyclik" userId="6d1d9512d460d1ef" providerId="LiveId" clId="{3847D459-7D73-4524-962B-758CCB86723A}" dt="2021-02-21T10:17:28.180" v="3908" actId="26606"/>
          <ac:picMkLst>
            <pc:docMk/>
            <pc:sldMk cId="3962220981" sldId="279"/>
            <ac:picMk id="11266" creationId="{88686E11-92DC-4710-B978-B2639908B8D9}"/>
          </ac:picMkLst>
        </pc:picChg>
      </pc:sldChg>
      <pc:sldChg chg="addSp delSp modSp add mod setBg setClrOvrMap">
        <pc:chgData name="Michał Pyclik" userId="6d1d9512d460d1ef" providerId="LiveId" clId="{3847D459-7D73-4524-962B-758CCB86723A}" dt="2021-02-21T10:23:11.137" v="3966" actId="26606"/>
        <pc:sldMkLst>
          <pc:docMk/>
          <pc:sldMk cId="145783809" sldId="280"/>
        </pc:sldMkLst>
        <pc:spChg chg="mod">
          <ac:chgData name="Michał Pyclik" userId="6d1d9512d460d1ef" providerId="LiveId" clId="{3847D459-7D73-4524-962B-758CCB86723A}" dt="2021-02-21T10:23:11.137" v="3966" actId="26606"/>
          <ac:spMkLst>
            <pc:docMk/>
            <pc:sldMk cId="145783809" sldId="280"/>
            <ac:spMk id="2" creationId="{CAF01737-518B-4FF8-9E90-5C43C3F3688A}"/>
          </ac:spMkLst>
        </pc:spChg>
        <pc:spChg chg="mod">
          <ac:chgData name="Michał Pyclik" userId="6d1d9512d460d1ef" providerId="LiveId" clId="{3847D459-7D73-4524-962B-758CCB86723A}" dt="2021-02-21T10:23:11.137" v="3966" actId="26606"/>
          <ac:spMkLst>
            <pc:docMk/>
            <pc:sldMk cId="145783809" sldId="280"/>
            <ac:spMk id="3" creationId="{1436EBC3-D4D5-4A89-9B48-F7A4500A65B7}"/>
          </ac:spMkLst>
        </pc:spChg>
        <pc:spChg chg="add">
          <ac:chgData name="Michał Pyclik" userId="6d1d9512d460d1ef" providerId="LiveId" clId="{3847D459-7D73-4524-962B-758CCB86723A}" dt="2021-02-21T10:23:11.137" v="3966" actId="26606"/>
          <ac:spMkLst>
            <pc:docMk/>
            <pc:sldMk cId="145783809" sldId="280"/>
            <ac:spMk id="73" creationId="{B8DD2392-397B-48BF-BEFA-EA1FB881CA85}"/>
          </ac:spMkLst>
        </pc:spChg>
        <pc:picChg chg="add del">
          <ac:chgData name="Michał Pyclik" userId="6d1d9512d460d1ef" providerId="LiveId" clId="{3847D459-7D73-4524-962B-758CCB86723A}" dt="2021-02-21T10:22:52.836" v="3964" actId="478"/>
          <ac:picMkLst>
            <pc:docMk/>
            <pc:sldMk cId="145783809" sldId="280"/>
            <ac:picMk id="1026" creationId="{1909DEB0-7E4B-4218-85CE-5B94C10DE16A}"/>
          </ac:picMkLst>
        </pc:picChg>
        <pc:picChg chg="add mod ord">
          <ac:chgData name="Michał Pyclik" userId="6d1d9512d460d1ef" providerId="LiveId" clId="{3847D459-7D73-4524-962B-758CCB86723A}" dt="2021-02-21T10:23:11.137" v="3966" actId="26606"/>
          <ac:picMkLst>
            <pc:docMk/>
            <pc:sldMk cId="145783809" sldId="280"/>
            <ac:picMk id="1028" creationId="{FF86BA68-3403-47D6-B3A3-CFE2B6D7D1EC}"/>
          </ac:picMkLst>
        </pc:picChg>
      </pc:sldChg>
      <pc:sldChg chg="del">
        <pc:chgData name="Michał Pyclik" userId="6d1d9512d460d1ef" providerId="LiveId" clId="{3847D459-7D73-4524-962B-758CCB86723A}" dt="2021-02-21T09:24:25.709" v="60" actId="47"/>
        <pc:sldMkLst>
          <pc:docMk/>
          <pc:sldMk cId="2674259235" sldId="280"/>
        </pc:sldMkLst>
      </pc:sldChg>
      <pc:sldChg chg="del">
        <pc:chgData name="Michał Pyclik" userId="6d1d9512d460d1ef" providerId="LiveId" clId="{3847D459-7D73-4524-962B-758CCB86723A}" dt="2021-02-21T09:24:25.709" v="60" actId="47"/>
        <pc:sldMkLst>
          <pc:docMk/>
          <pc:sldMk cId="3833164298" sldId="281"/>
        </pc:sldMkLst>
      </pc:sldChg>
      <pc:sldChg chg="del">
        <pc:chgData name="Michał Pyclik" userId="6d1d9512d460d1ef" providerId="LiveId" clId="{3847D459-7D73-4524-962B-758CCB86723A}" dt="2021-02-21T09:24:25.709" v="60" actId="47"/>
        <pc:sldMkLst>
          <pc:docMk/>
          <pc:sldMk cId="3355446597" sldId="282"/>
        </pc:sldMkLst>
      </pc:sldChg>
      <pc:sldChg chg="del">
        <pc:chgData name="Michał Pyclik" userId="6d1d9512d460d1ef" providerId="LiveId" clId="{3847D459-7D73-4524-962B-758CCB86723A}" dt="2021-02-21T09:24:25.709" v="60" actId="47"/>
        <pc:sldMkLst>
          <pc:docMk/>
          <pc:sldMk cId="209958311" sldId="283"/>
        </pc:sldMkLst>
      </pc:sldChg>
    </pc:docChg>
  </pc:docChgLst>
  <pc:docChgLst>
    <pc:chgData name="Michał Pyclik" userId="6d1d9512d460d1ef" providerId="LiveId" clId="{F8A3673C-5DBA-4535-A294-4B24266F0B70}"/>
    <pc:docChg chg="undo custSel addSld modSld">
      <pc:chgData name="Michał Pyclik" userId="6d1d9512d460d1ef" providerId="LiveId" clId="{F8A3673C-5DBA-4535-A294-4B24266F0B70}" dt="2021-02-20T09:51:53.796" v="281" actId="27636"/>
      <pc:docMkLst>
        <pc:docMk/>
      </pc:docMkLst>
      <pc:sldChg chg="addSp delSp modSp add mod setBg delDesignElem">
        <pc:chgData name="Michał Pyclik" userId="6d1d9512d460d1ef" providerId="LiveId" clId="{F8A3673C-5DBA-4535-A294-4B24266F0B70}" dt="2021-02-20T09:47:19.032" v="138" actId="26606"/>
        <pc:sldMkLst>
          <pc:docMk/>
          <pc:sldMk cId="2307278001" sldId="272"/>
        </pc:sldMkLst>
        <pc:spChg chg="mod or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3" creationId="{1436EBC3-D4D5-4A89-9B48-F7A4500A65B7}"/>
          </ac:spMkLst>
        </pc:spChg>
        <pc:spChg chg="ad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71" creationId="{1BB56EB9-078F-4952-AC1F-149C7A0AE4D5}"/>
          </ac:spMkLst>
        </pc:spChg>
        <pc:spChg chg="ad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73" creationId="{10058680-D07C-4893-B2B7-91543F18AB32}"/>
          </ac:spMkLst>
        </pc:spChg>
        <pc:spChg chg="ad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75" creationId="{7B42427A-0A1F-4A55-8705-D9179F1E0CFB}"/>
          </ac:spMkLst>
        </pc:spChg>
        <pc:spChg chg="ad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77" creationId="{EE54A6FE-D8CB-48A3-900B-053D4EBD3B85}"/>
          </ac:spMkLst>
        </pc:spChg>
        <pc:spChg chg="del">
          <ac:chgData name="Michał Pyclik" userId="6d1d9512d460d1ef" providerId="LiveId" clId="{F8A3673C-5DBA-4535-A294-4B24266F0B70}" dt="2021-02-20T09:46:24.856" v="1"/>
          <ac:spMkLst>
            <pc:docMk/>
            <pc:sldMk cId="2307278001" sldId="272"/>
            <ac:spMk id="192" creationId="{1BB56EB9-078F-4952-AC1F-149C7A0AE4D5}"/>
          </ac:spMkLst>
        </pc:spChg>
        <pc:spChg chg="del">
          <ac:chgData name="Michał Pyclik" userId="6d1d9512d460d1ef" providerId="LiveId" clId="{F8A3673C-5DBA-4535-A294-4B24266F0B70}" dt="2021-02-20T09:46:24.856" v="1"/>
          <ac:spMkLst>
            <pc:docMk/>
            <pc:sldMk cId="2307278001" sldId="272"/>
            <ac:spMk id="193" creationId="{10058680-D07C-4893-B2B7-91543F18AB32}"/>
          </ac:spMkLst>
        </pc:spChg>
        <pc:spChg chg="del">
          <ac:chgData name="Michał Pyclik" userId="6d1d9512d460d1ef" providerId="LiveId" clId="{F8A3673C-5DBA-4535-A294-4B24266F0B70}" dt="2021-02-20T09:46:24.856" v="1"/>
          <ac:spMkLst>
            <pc:docMk/>
            <pc:sldMk cId="2307278001" sldId="272"/>
            <ac:spMk id="195" creationId="{EE54A6FE-D8CB-48A3-900B-053D4EBD3B85}"/>
          </ac:spMkLst>
        </pc:spChg>
        <pc:spChg chg="del">
          <ac:chgData name="Michał Pyclik" userId="6d1d9512d460d1ef" providerId="LiveId" clId="{F8A3673C-5DBA-4535-A294-4B24266F0B70}" dt="2021-02-20T09:46:24.856" v="1"/>
          <ac:spMkLst>
            <pc:docMk/>
            <pc:sldMk cId="2307278001" sldId="272"/>
            <ac:spMk id="3079" creationId="{7B42427A-0A1F-4A55-8705-D9179F1E0CFB}"/>
          </ac:spMkLst>
        </pc:spChg>
        <pc:picChg chg="add mod">
          <ac:chgData name="Michał Pyclik" userId="6d1d9512d460d1ef" providerId="LiveId" clId="{F8A3673C-5DBA-4535-A294-4B24266F0B70}" dt="2021-02-20T09:47:19.032" v="138" actId="26606"/>
          <ac:picMkLst>
            <pc:docMk/>
            <pc:sldMk cId="2307278001" sldId="272"/>
            <ac:picMk id="1026" creationId="{DB952018-6E23-4640-B375-E7F500BF708B}"/>
          </ac:picMkLst>
        </pc:picChg>
        <pc:picChg chg="del">
          <ac:chgData name="Michał Pyclik" userId="6d1d9512d460d1ef" providerId="LiveId" clId="{F8A3673C-5DBA-4535-A294-4B24266F0B70}" dt="2021-02-20T09:47:15.594" v="136" actId="478"/>
          <ac:picMkLst>
            <pc:docMk/>
            <pc:sldMk cId="2307278001" sldId="272"/>
            <ac:picMk id="3074" creationId="{09E86D1F-260B-41F1-A63B-F4AF707F5E85}"/>
          </ac:picMkLst>
        </pc:picChg>
      </pc:sldChg>
      <pc:sldChg chg="addSp delSp modSp add mod setBg delDesignElem">
        <pc:chgData name="Michał Pyclik" userId="6d1d9512d460d1ef" providerId="LiveId" clId="{F8A3673C-5DBA-4535-A294-4B24266F0B70}" dt="2021-02-20T09:51:46.944" v="276" actId="27636"/>
        <pc:sldMkLst>
          <pc:docMk/>
          <pc:sldMk cId="3796038916" sldId="273"/>
        </pc:sldMkLst>
        <pc:spChg chg="mod">
          <ac:chgData name="Michał Pyclik" userId="6d1d9512d460d1ef" providerId="LiveId" clId="{F8A3673C-5DBA-4535-A294-4B24266F0B70}" dt="2021-02-20T09:51:46.944" v="276" actId="27636"/>
          <ac:spMkLst>
            <pc:docMk/>
            <pc:sldMk cId="3796038916" sldId="273"/>
            <ac:spMk id="3" creationId="{1436EBC3-D4D5-4A89-9B48-F7A4500A65B7}"/>
          </ac:spMkLst>
        </pc:spChg>
        <pc:spChg chg="del">
          <ac:chgData name="Michał Pyclik" userId="6d1d9512d460d1ef" providerId="LiveId" clId="{F8A3673C-5DBA-4535-A294-4B24266F0B70}" dt="2021-02-20T09:47:24.842" v="140"/>
          <ac:spMkLst>
            <pc:docMk/>
            <pc:sldMk cId="3796038916" sldId="273"/>
            <ac:spMk id="71" creationId="{1BB56EB9-078F-4952-AC1F-149C7A0AE4D5}"/>
          </ac:spMkLst>
        </pc:spChg>
        <pc:spChg chg="del">
          <ac:chgData name="Michał Pyclik" userId="6d1d9512d460d1ef" providerId="LiveId" clId="{F8A3673C-5DBA-4535-A294-4B24266F0B70}" dt="2021-02-20T09:47:24.842" v="140"/>
          <ac:spMkLst>
            <pc:docMk/>
            <pc:sldMk cId="3796038916" sldId="273"/>
            <ac:spMk id="73" creationId="{10058680-D07C-4893-B2B7-91543F18AB32}"/>
          </ac:spMkLst>
        </pc:spChg>
        <pc:spChg chg="del">
          <ac:chgData name="Michał Pyclik" userId="6d1d9512d460d1ef" providerId="LiveId" clId="{F8A3673C-5DBA-4535-A294-4B24266F0B70}" dt="2021-02-20T09:47:24.842" v="140"/>
          <ac:spMkLst>
            <pc:docMk/>
            <pc:sldMk cId="3796038916" sldId="273"/>
            <ac:spMk id="75" creationId="{7B42427A-0A1F-4A55-8705-D9179F1E0CFB}"/>
          </ac:spMkLst>
        </pc:spChg>
        <pc:spChg chg="del">
          <ac:chgData name="Michał Pyclik" userId="6d1d9512d460d1ef" providerId="LiveId" clId="{F8A3673C-5DBA-4535-A294-4B24266F0B70}" dt="2021-02-20T09:47:24.842" v="140"/>
          <ac:spMkLst>
            <pc:docMk/>
            <pc:sldMk cId="3796038916" sldId="273"/>
            <ac:spMk id="77" creationId="{EE54A6FE-D8CB-48A3-900B-053D4EBD3B85}"/>
          </ac:spMkLst>
        </pc:spChg>
        <pc:picChg chg="add mod">
          <ac:chgData name="Michał Pyclik" userId="6d1d9512d460d1ef" providerId="LiveId" clId="{F8A3673C-5DBA-4535-A294-4B24266F0B70}" dt="2021-02-20T09:50:22.304" v="171"/>
          <ac:picMkLst>
            <pc:docMk/>
            <pc:sldMk cId="3796038916" sldId="273"/>
            <ac:picMk id="9" creationId="{7B41E9B5-F127-45ED-926D-7B1A52922E09}"/>
          </ac:picMkLst>
        </pc:picChg>
        <pc:picChg chg="del">
          <ac:chgData name="Michał Pyclik" userId="6d1d9512d460d1ef" providerId="LiveId" clId="{F8A3673C-5DBA-4535-A294-4B24266F0B70}" dt="2021-02-20T09:50:22.048" v="170" actId="478"/>
          <ac:picMkLst>
            <pc:docMk/>
            <pc:sldMk cId="3796038916" sldId="273"/>
            <ac:picMk id="1026" creationId="{DB952018-6E23-4640-B375-E7F500BF708B}"/>
          </ac:picMkLst>
        </pc:picChg>
      </pc:sldChg>
      <pc:sldChg chg="addSp delSp modSp add mod setBg">
        <pc:chgData name="Michał Pyclik" userId="6d1d9512d460d1ef" providerId="LiveId" clId="{F8A3673C-5DBA-4535-A294-4B24266F0B70}" dt="2021-02-20T09:51:53.796" v="281" actId="27636"/>
        <pc:sldMkLst>
          <pc:docMk/>
          <pc:sldMk cId="4198340864" sldId="274"/>
        </pc:sldMkLst>
        <pc:spChg chg="mod">
          <ac:chgData name="Michał Pyclik" userId="6d1d9512d460d1ef" providerId="LiveId" clId="{F8A3673C-5DBA-4535-A294-4B24266F0B70}" dt="2021-02-20T09:49:19.592" v="162" actId="26606"/>
          <ac:spMkLst>
            <pc:docMk/>
            <pc:sldMk cId="4198340864" sldId="274"/>
            <ac:spMk id="2" creationId="{CAF01737-518B-4FF8-9E90-5C43C3F3688A}"/>
          </ac:spMkLst>
        </pc:spChg>
        <pc:spChg chg="mod ord">
          <ac:chgData name="Michał Pyclik" userId="6d1d9512d460d1ef" providerId="LiveId" clId="{F8A3673C-5DBA-4535-A294-4B24266F0B70}" dt="2021-02-20T09:51:53.796" v="281" actId="27636"/>
          <ac:spMkLst>
            <pc:docMk/>
            <pc:sldMk cId="4198340864" sldId="274"/>
            <ac:spMk id="3" creationId="{1436EBC3-D4D5-4A89-9B48-F7A4500A65B7}"/>
          </ac:spMkLst>
        </pc:spChg>
        <pc:spChg chg="add del">
          <ac:chgData name="Michał Pyclik" userId="6d1d9512d460d1ef" providerId="LiveId" clId="{F8A3673C-5DBA-4535-A294-4B24266F0B70}" dt="2021-02-20T09:49:19.592" v="162" actId="26606"/>
          <ac:spMkLst>
            <pc:docMk/>
            <pc:sldMk cId="4198340864" sldId="274"/>
            <ac:spMk id="71" creationId="{504BED40-EAF7-4E55-AFF7-2CD840EBD3AA}"/>
          </ac:spMkLst>
        </pc:spChg>
        <pc:spChg chg="add del">
          <ac:chgData name="Michał Pyclik" userId="6d1d9512d460d1ef" providerId="LiveId" clId="{F8A3673C-5DBA-4535-A294-4B24266F0B70}" dt="2021-02-20T09:49:19.592" v="162" actId="26606"/>
          <ac:spMkLst>
            <pc:docMk/>
            <pc:sldMk cId="4198340864" sldId="274"/>
            <ac:spMk id="73" creationId="{F367CCF1-BB1E-41CF-8499-94A870C33EFA}"/>
          </ac:spMkLst>
        </pc:spChg>
        <pc:spChg chg="add del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75" creationId="{7B42427A-0A1F-4A55-8705-D9179F1E0CFB}"/>
          </ac:spMkLst>
        </pc:spChg>
        <pc:spChg chg="add del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77" creationId="{EE54A6FE-D8CB-48A3-900B-053D4EBD3B85}"/>
          </ac:spMkLst>
        </pc:spChg>
        <pc:spChg chg="add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138" creationId="{1BB56EB9-078F-4952-AC1F-149C7A0AE4D5}"/>
          </ac:spMkLst>
        </pc:spChg>
        <pc:spChg chg="add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140" creationId="{10058680-D07C-4893-B2B7-91543F18AB32}"/>
          </ac:spMkLst>
        </pc:spChg>
        <pc:spChg chg="add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142" creationId="{7B42427A-0A1F-4A55-8705-D9179F1E0CFB}"/>
          </ac:spMkLst>
        </pc:spChg>
        <pc:spChg chg="add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144" creationId="{EE54A6FE-D8CB-48A3-900B-053D4EBD3B85}"/>
          </ac:spMkLst>
        </pc:spChg>
        <pc:spChg chg="add del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2052" creationId="{1BB56EB9-078F-4952-AC1F-149C7A0AE4D5}"/>
          </ac:spMkLst>
        </pc:spChg>
        <pc:spChg chg="add del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2053" creationId="{10058680-D07C-4893-B2B7-91543F18AB32}"/>
          </ac:spMkLst>
        </pc:spChg>
        <pc:picChg chg="add mod">
          <ac:chgData name="Michał Pyclik" userId="6d1d9512d460d1ef" providerId="LiveId" clId="{F8A3673C-5DBA-4535-A294-4B24266F0B70}" dt="2021-02-20T09:50:31.348" v="173" actId="26606"/>
          <ac:picMkLst>
            <pc:docMk/>
            <pc:sldMk cId="4198340864" sldId="274"/>
            <ac:picMk id="4" creationId="{F4466DDF-93B8-4A2F-8413-8F8A59DDC539}"/>
          </ac:picMkLst>
        </pc:picChg>
        <pc:picChg chg="del">
          <ac:chgData name="Michał Pyclik" userId="6d1d9512d460d1ef" providerId="LiveId" clId="{F8A3673C-5DBA-4535-A294-4B24266F0B70}" dt="2021-02-20T09:49:16.240" v="159" actId="478"/>
          <ac:picMkLst>
            <pc:docMk/>
            <pc:sldMk cId="4198340864" sldId="274"/>
            <ac:picMk id="1026" creationId="{DB952018-6E23-4640-B375-E7F500BF708B}"/>
          </ac:picMkLst>
        </pc:picChg>
        <pc:picChg chg="add del mod">
          <ac:chgData name="Michał Pyclik" userId="6d1d9512d460d1ef" providerId="LiveId" clId="{F8A3673C-5DBA-4535-A294-4B24266F0B70}" dt="2021-02-20T09:50:19.220" v="169" actId="21"/>
          <ac:picMkLst>
            <pc:docMk/>
            <pc:sldMk cId="4198340864" sldId="274"/>
            <ac:picMk id="2050" creationId="{9EE15002-DCB0-402B-BE24-430FFD2D80C5}"/>
          </ac:picMkLst>
        </pc:picChg>
      </pc:sldChg>
    </pc:docChg>
  </pc:docChgLst>
  <pc:docChgLst>
    <pc:chgData name="Michał Pyclik" userId="6d1d9512d460d1ef" providerId="LiveId" clId="{E0C24CDF-BE8E-4757-9237-5FD0694DD340}"/>
    <pc:docChg chg="undo custSel addSld delSld modSld">
      <pc:chgData name="Michał Pyclik" userId="6d1d9512d460d1ef" providerId="LiveId" clId="{E0C24CDF-BE8E-4757-9237-5FD0694DD340}" dt="2021-02-21T15:42:59.073" v="2528" actId="403"/>
      <pc:docMkLst>
        <pc:docMk/>
      </pc:docMkLst>
      <pc:sldChg chg="addSp delSp modSp mod">
        <pc:chgData name="Michał Pyclik" userId="6d1d9512d460d1ef" providerId="LiveId" clId="{E0C24CDF-BE8E-4757-9237-5FD0694DD340}" dt="2021-02-21T13:12:18.846" v="36" actId="122"/>
        <pc:sldMkLst>
          <pc:docMk/>
          <pc:sldMk cId="2514764940" sldId="256"/>
        </pc:sldMkLst>
        <pc:spChg chg="mod">
          <ac:chgData name="Michał Pyclik" userId="6d1d9512d460d1ef" providerId="LiveId" clId="{E0C24CDF-BE8E-4757-9237-5FD0694DD340}" dt="2021-02-21T13:12:18.846" v="36" actId="122"/>
          <ac:spMkLst>
            <pc:docMk/>
            <pc:sldMk cId="2514764940" sldId="256"/>
            <ac:spMk id="2" creationId="{71424E59-C207-4CD6-8833-3AE780C449A5}"/>
          </ac:spMkLst>
        </pc:spChg>
        <pc:spChg chg="mod">
          <ac:chgData name="Michał Pyclik" userId="6d1d9512d460d1ef" providerId="LiveId" clId="{E0C24CDF-BE8E-4757-9237-5FD0694DD340}" dt="2021-02-21T13:12:13.715" v="35" actId="26606"/>
          <ac:spMkLst>
            <pc:docMk/>
            <pc:sldMk cId="2514764940" sldId="256"/>
            <ac:spMk id="3" creationId="{8AEDDC77-F044-4F79-86A8-26223888E29B}"/>
          </ac:spMkLst>
        </pc:spChg>
        <pc:spChg chg="del">
          <ac:chgData name="Michał Pyclik" userId="6d1d9512d460d1ef" providerId="LiveId" clId="{E0C24CDF-BE8E-4757-9237-5FD0694DD340}" dt="2021-02-21T13:12:13.715" v="35" actId="26606"/>
          <ac:spMkLst>
            <pc:docMk/>
            <pc:sldMk cId="2514764940" sldId="256"/>
            <ac:spMk id="19" creationId="{007891EC-4501-44ED-A8C8-B11B6DB767AB}"/>
          </ac:spMkLst>
        </pc:spChg>
        <pc:spChg chg="add">
          <ac:chgData name="Michał Pyclik" userId="6d1d9512d460d1ef" providerId="LiveId" clId="{E0C24CDF-BE8E-4757-9237-5FD0694DD340}" dt="2021-02-21T13:12:13.715" v="35" actId="26606"/>
          <ac:spMkLst>
            <pc:docMk/>
            <pc:sldMk cId="2514764940" sldId="256"/>
            <ac:spMk id="26" creationId="{9DD60C94-0C9C-47B7-BE88-045235ACCC6A}"/>
          </ac:spMkLst>
        </pc:spChg>
        <pc:spChg chg="add">
          <ac:chgData name="Michał Pyclik" userId="6d1d9512d460d1ef" providerId="LiveId" clId="{E0C24CDF-BE8E-4757-9237-5FD0694DD340}" dt="2021-02-21T13:12:13.715" v="35" actId="26606"/>
          <ac:spMkLst>
            <pc:docMk/>
            <pc:sldMk cId="2514764940" sldId="256"/>
            <ac:spMk id="28" creationId="{BFCF7016-AC99-433F-B943-24C3736E0602}"/>
          </ac:spMkLst>
        </pc:spChg>
        <pc:spChg chg="add">
          <ac:chgData name="Michał Pyclik" userId="6d1d9512d460d1ef" providerId="LiveId" clId="{E0C24CDF-BE8E-4757-9237-5FD0694DD340}" dt="2021-02-21T13:12:13.715" v="35" actId="26606"/>
          <ac:spMkLst>
            <pc:docMk/>
            <pc:sldMk cId="2514764940" sldId="256"/>
            <ac:spMk id="30" creationId="{A03737D1-A930-4E3E-9160-3CD4AEC72AB7}"/>
          </ac:spMkLst>
        </pc:spChg>
        <pc:spChg chg="add">
          <ac:chgData name="Michał Pyclik" userId="6d1d9512d460d1ef" providerId="LiveId" clId="{E0C24CDF-BE8E-4757-9237-5FD0694DD340}" dt="2021-02-21T13:12:13.715" v="35" actId="26606"/>
          <ac:spMkLst>
            <pc:docMk/>
            <pc:sldMk cId="2514764940" sldId="256"/>
            <ac:spMk id="32" creationId="{F71CFF33-010E-4E26-A285-83B182982358}"/>
          </ac:spMkLst>
        </pc:spChg>
        <pc:picChg chg="del">
          <ac:chgData name="Michał Pyclik" userId="6d1d9512d460d1ef" providerId="LiveId" clId="{E0C24CDF-BE8E-4757-9237-5FD0694DD340}" dt="2021-02-21T13:11:50.415" v="2" actId="478"/>
          <ac:picMkLst>
            <pc:docMk/>
            <pc:sldMk cId="2514764940" sldId="256"/>
            <ac:picMk id="15" creationId="{F0C2BE22-7810-418E-ACDB-46EE1AEC4438}"/>
          </ac:picMkLst>
        </pc:picChg>
        <pc:cxnChg chg="del">
          <ac:chgData name="Michał Pyclik" userId="6d1d9512d460d1ef" providerId="LiveId" clId="{E0C24CDF-BE8E-4757-9237-5FD0694DD340}" dt="2021-02-21T13:12:13.715" v="35" actId="26606"/>
          <ac:cxnSpMkLst>
            <pc:docMk/>
            <pc:sldMk cId="2514764940" sldId="256"/>
            <ac:cxnSpMk id="21" creationId="{34E5597F-CE67-4085-9548-E6A8036DA3BB}"/>
          </ac:cxnSpMkLst>
        </pc:cxnChg>
      </pc:sldChg>
      <pc:sldChg chg="modSp mod">
        <pc:chgData name="Michał Pyclik" userId="6d1d9512d460d1ef" providerId="LiveId" clId="{E0C24CDF-BE8E-4757-9237-5FD0694DD340}" dt="2021-02-21T13:15:23.103" v="414" actId="20577"/>
        <pc:sldMkLst>
          <pc:docMk/>
          <pc:sldMk cId="1072895490" sldId="258"/>
        </pc:sldMkLst>
        <pc:spChg chg="mod">
          <ac:chgData name="Michał Pyclik" userId="6d1d9512d460d1ef" providerId="LiveId" clId="{E0C24CDF-BE8E-4757-9237-5FD0694DD340}" dt="2021-02-21T13:15:23.103" v="414" actId="20577"/>
          <ac:spMkLst>
            <pc:docMk/>
            <pc:sldMk cId="1072895490" sldId="258"/>
            <ac:spMk id="3" creationId="{1436EBC3-D4D5-4A89-9B48-F7A4500A65B7}"/>
          </ac:spMkLst>
        </pc:spChg>
      </pc:sldChg>
      <pc:sldChg chg="addSp delSp modSp add del mod setClrOvrMap">
        <pc:chgData name="Michał Pyclik" userId="6d1d9512d460d1ef" providerId="LiveId" clId="{E0C24CDF-BE8E-4757-9237-5FD0694DD340}" dt="2021-02-21T15:17:08.214" v="1461" actId="6549"/>
        <pc:sldMkLst>
          <pc:docMk/>
          <pc:sldMk cId="4293560084" sldId="260"/>
        </pc:sldMkLst>
        <pc:spChg chg="mod">
          <ac:chgData name="Michał Pyclik" userId="6d1d9512d460d1ef" providerId="LiveId" clId="{E0C24CDF-BE8E-4757-9237-5FD0694DD340}" dt="2021-02-21T15:16:56.267" v="1458" actId="1076"/>
          <ac:spMkLst>
            <pc:docMk/>
            <pc:sldMk cId="4293560084" sldId="260"/>
            <ac:spMk id="2" creationId="{CAF01737-518B-4FF8-9E90-5C43C3F3688A}"/>
          </ac:spMkLst>
        </pc:spChg>
        <pc:spChg chg="mod">
          <ac:chgData name="Michał Pyclik" userId="6d1d9512d460d1ef" providerId="LiveId" clId="{E0C24CDF-BE8E-4757-9237-5FD0694DD340}" dt="2021-02-21T15:17:08.214" v="1461" actId="6549"/>
          <ac:spMkLst>
            <pc:docMk/>
            <pc:sldMk cId="4293560084" sldId="260"/>
            <ac:spMk id="3" creationId="{1436EBC3-D4D5-4A89-9B48-F7A4500A65B7}"/>
          </ac:spMkLst>
        </pc:spChg>
        <pc:spChg chg="del">
          <ac:chgData name="Michał Pyclik" userId="6d1d9512d460d1ef" providerId="LiveId" clId="{E0C24CDF-BE8E-4757-9237-5FD0694DD340}" dt="2021-02-21T13:21:59.896" v="1044" actId="26606"/>
          <ac:spMkLst>
            <pc:docMk/>
            <pc:sldMk cId="4293560084" sldId="260"/>
            <ac:spMk id="137" creationId="{504BED40-EAF7-4E55-AFF7-2CD840EBD3AA}"/>
          </ac:spMkLst>
        </pc:spChg>
        <pc:spChg chg="del">
          <ac:chgData name="Michał Pyclik" userId="6d1d9512d460d1ef" providerId="LiveId" clId="{E0C24CDF-BE8E-4757-9237-5FD0694DD340}" dt="2021-02-21T13:21:59.896" v="1044" actId="26606"/>
          <ac:spMkLst>
            <pc:docMk/>
            <pc:sldMk cId="4293560084" sldId="260"/>
            <ac:spMk id="139" creationId="{F367CCF1-BB1E-41CF-8499-94A870C33EFA}"/>
          </ac:spMkLst>
        </pc:spChg>
        <pc:spChg chg="add">
          <ac:chgData name="Michał Pyclik" userId="6d1d9512d460d1ef" providerId="LiveId" clId="{E0C24CDF-BE8E-4757-9237-5FD0694DD340}" dt="2021-02-21T13:21:59.896" v="1044" actId="26606"/>
          <ac:spMkLst>
            <pc:docMk/>
            <pc:sldMk cId="4293560084" sldId="260"/>
            <ac:spMk id="141" creationId="{B8DD2392-397B-48BF-BEFA-EA1FB881CA85}"/>
          </ac:spMkLst>
        </pc:spChg>
        <pc:picChg chg="add mod ord">
          <ac:chgData name="Michał Pyclik" userId="6d1d9512d460d1ef" providerId="LiveId" clId="{E0C24CDF-BE8E-4757-9237-5FD0694DD340}" dt="2021-02-21T13:21:59.896" v="1044" actId="26606"/>
          <ac:picMkLst>
            <pc:docMk/>
            <pc:sldMk cId="4293560084" sldId="260"/>
            <ac:picMk id="4" creationId="{161FF5D6-F0DA-4CED-8CAE-9286107157E9}"/>
          </ac:picMkLst>
        </pc:picChg>
        <pc:picChg chg="del">
          <ac:chgData name="Michał Pyclik" userId="6d1d9512d460d1ef" providerId="LiveId" clId="{E0C24CDF-BE8E-4757-9237-5FD0694DD340}" dt="2021-02-21T15:16:37.828" v="1452"/>
          <ac:picMkLst>
            <pc:docMk/>
            <pc:sldMk cId="4293560084" sldId="260"/>
            <ac:picMk id="5" creationId="{EFF0A11B-4D38-4A7B-8A98-37C6E326AFE1}"/>
          </ac:picMkLst>
        </pc:picChg>
        <pc:picChg chg="add del mod">
          <ac:chgData name="Michał Pyclik" userId="6d1d9512d460d1ef" providerId="LiveId" clId="{E0C24CDF-BE8E-4757-9237-5FD0694DD340}" dt="2021-02-21T15:16:17.900" v="1448"/>
          <ac:picMkLst>
            <pc:docMk/>
            <pc:sldMk cId="4293560084" sldId="260"/>
            <ac:picMk id="10" creationId="{E3553CBF-BC10-47F6-86A6-E27DEBD385B0}"/>
          </ac:picMkLst>
        </pc:picChg>
        <pc:picChg chg="del">
          <ac:chgData name="Michał Pyclik" userId="6d1d9512d460d1ef" providerId="LiveId" clId="{E0C24CDF-BE8E-4757-9237-5FD0694DD340}" dt="2021-02-21T13:21:04.951" v="1041" actId="478"/>
          <ac:picMkLst>
            <pc:docMk/>
            <pc:sldMk cId="4293560084" sldId="260"/>
            <ac:picMk id="1026" creationId="{726E5317-5D2E-4A3D-8C2E-0526B88DAE90}"/>
          </ac:picMkLst>
        </pc:picChg>
        <pc:picChg chg="del">
          <ac:chgData name="Michał Pyclik" userId="6d1d9512d460d1ef" providerId="LiveId" clId="{E0C24CDF-BE8E-4757-9237-5FD0694DD340}" dt="2021-02-21T13:21:07.621" v="1042" actId="478"/>
          <ac:picMkLst>
            <pc:docMk/>
            <pc:sldMk cId="4293560084" sldId="260"/>
            <ac:picMk id="1028" creationId="{9AA038C4-E9BB-4C98-AEA8-18DBCFD21507}"/>
          </ac:picMkLst>
        </pc:picChg>
      </pc:sldChg>
      <pc:sldChg chg="modSp add del mod">
        <pc:chgData name="Michał Pyclik" userId="6d1d9512d460d1ef" providerId="LiveId" clId="{E0C24CDF-BE8E-4757-9237-5FD0694DD340}" dt="2021-02-21T15:25:07.054" v="2091" actId="404"/>
        <pc:sldMkLst>
          <pc:docMk/>
          <pc:sldMk cId="501137874" sldId="261"/>
        </pc:sldMkLst>
        <pc:graphicFrameChg chg="mod modGraphic">
          <ac:chgData name="Michał Pyclik" userId="6d1d9512d460d1ef" providerId="LiveId" clId="{E0C24CDF-BE8E-4757-9237-5FD0694DD340}" dt="2021-02-21T15:25:07.054" v="2091" actId="404"/>
          <ac:graphicFrameMkLst>
            <pc:docMk/>
            <pc:sldMk cId="501137874" sldId="261"/>
            <ac:graphicFrameMk id="6" creationId="{F09277A2-25A7-43A4-80C6-D79664AEEEE5}"/>
          </ac:graphicFrameMkLst>
        </pc:graphicFrameChg>
      </pc:sldChg>
      <pc:sldChg chg="addSp delSp modSp mod">
        <pc:chgData name="Michał Pyclik" userId="6d1d9512d460d1ef" providerId="LiveId" clId="{E0C24CDF-BE8E-4757-9237-5FD0694DD340}" dt="2021-02-21T15:35:12.990" v="2445" actId="403"/>
        <pc:sldMkLst>
          <pc:docMk/>
          <pc:sldMk cId="3819317856" sldId="262"/>
        </pc:sldMkLst>
        <pc:spChg chg="mod">
          <ac:chgData name="Michał Pyclik" userId="6d1d9512d460d1ef" providerId="LiveId" clId="{E0C24CDF-BE8E-4757-9237-5FD0694DD340}" dt="2021-02-21T15:32:35.633" v="2423" actId="26606"/>
          <ac:spMkLst>
            <pc:docMk/>
            <pc:sldMk cId="3819317856" sldId="262"/>
            <ac:spMk id="2" creationId="{CAF01737-518B-4FF8-9E90-5C43C3F3688A}"/>
          </ac:spMkLst>
        </pc:spChg>
        <pc:spChg chg="mod">
          <ac:chgData name="Michał Pyclik" userId="6d1d9512d460d1ef" providerId="LiveId" clId="{E0C24CDF-BE8E-4757-9237-5FD0694DD340}" dt="2021-02-21T15:35:12.990" v="2445" actId="403"/>
          <ac:spMkLst>
            <pc:docMk/>
            <pc:sldMk cId="3819317856" sldId="262"/>
            <ac:spMk id="3" creationId="{1436EBC3-D4D5-4A89-9B48-F7A4500A65B7}"/>
          </ac:spMkLst>
        </pc:spChg>
        <pc:spChg chg="add del">
          <ac:chgData name="Michał Pyclik" userId="6d1d9512d460d1ef" providerId="LiveId" clId="{E0C24CDF-BE8E-4757-9237-5FD0694DD340}" dt="2021-02-21T15:32:35.633" v="2423" actId="26606"/>
          <ac:spMkLst>
            <pc:docMk/>
            <pc:sldMk cId="3819317856" sldId="262"/>
            <ac:spMk id="79" creationId="{F367CCF1-BB1E-41CF-8499-94A870C33EFA}"/>
          </ac:spMkLst>
        </pc:spChg>
        <pc:spChg chg="add">
          <ac:chgData name="Michał Pyclik" userId="6d1d9512d460d1ef" providerId="LiveId" clId="{E0C24CDF-BE8E-4757-9237-5FD0694DD340}" dt="2021-02-21T15:32:35.633" v="2423" actId="26606"/>
          <ac:spMkLst>
            <pc:docMk/>
            <pc:sldMk cId="3819317856" sldId="262"/>
            <ac:spMk id="80" creationId="{504BED40-EAF7-4E55-AFF7-2CD840EBD3AA}"/>
          </ac:spMkLst>
        </pc:spChg>
        <pc:spChg chg="del">
          <ac:chgData name="Michał Pyclik" userId="6d1d9512d460d1ef" providerId="LiveId" clId="{E0C24CDF-BE8E-4757-9237-5FD0694DD340}" dt="2021-02-21T15:31:27.910" v="2415" actId="26606"/>
          <ac:spMkLst>
            <pc:docMk/>
            <pc:sldMk cId="3819317856" sldId="262"/>
            <ac:spMk id="4100" creationId="{7A4CA679-3546-4E14-8FB8-F57168C37635}"/>
          </ac:spMkLst>
        </pc:spChg>
        <pc:spChg chg="del">
          <ac:chgData name="Michał Pyclik" userId="6d1d9512d460d1ef" providerId="LiveId" clId="{E0C24CDF-BE8E-4757-9237-5FD0694DD340}" dt="2021-02-21T15:31:27.910" v="2415" actId="26606"/>
          <ac:spMkLst>
            <pc:docMk/>
            <pc:sldMk cId="3819317856" sldId="262"/>
            <ac:spMk id="4101" creationId="{44D16E90-7C64-4C04-A50A-B866A1A92B4E}"/>
          </ac:spMkLst>
        </pc:spChg>
        <pc:spChg chg="del">
          <ac:chgData name="Michał Pyclik" userId="6d1d9512d460d1ef" providerId="LiveId" clId="{E0C24CDF-BE8E-4757-9237-5FD0694DD340}" dt="2021-02-21T15:31:27.910" v="2415" actId="26606"/>
          <ac:spMkLst>
            <pc:docMk/>
            <pc:sldMk cId="3819317856" sldId="262"/>
            <ac:spMk id="4102" creationId="{DBE4DD59-5AA2-46C6-B6A8-9B4C62D19877}"/>
          </ac:spMkLst>
        </pc:spChg>
        <pc:spChg chg="del">
          <ac:chgData name="Michał Pyclik" userId="6d1d9512d460d1ef" providerId="LiveId" clId="{E0C24CDF-BE8E-4757-9237-5FD0694DD340}" dt="2021-02-21T15:31:27.910" v="2415" actId="26606"/>
          <ac:spMkLst>
            <pc:docMk/>
            <pc:sldMk cId="3819317856" sldId="262"/>
            <ac:spMk id="4103" creationId="{160CE81C-67DC-489E-BFFB-877C80B854DB}"/>
          </ac:spMkLst>
        </pc:spChg>
        <pc:spChg chg="add del">
          <ac:chgData name="Michał Pyclik" userId="6d1d9512d460d1ef" providerId="LiveId" clId="{E0C24CDF-BE8E-4757-9237-5FD0694DD340}" dt="2021-02-21T15:32:35.633" v="2423" actId="26606"/>
          <ac:spMkLst>
            <pc:docMk/>
            <pc:sldMk cId="3819317856" sldId="262"/>
            <ac:spMk id="4105" creationId="{504BED40-EAF7-4E55-AFF7-2CD840EBD3AA}"/>
          </ac:spMkLst>
        </pc:spChg>
        <pc:spChg chg="add">
          <ac:chgData name="Michał Pyclik" userId="6d1d9512d460d1ef" providerId="LiveId" clId="{E0C24CDF-BE8E-4757-9237-5FD0694DD340}" dt="2021-02-21T15:32:35.633" v="2423" actId="26606"/>
          <ac:spMkLst>
            <pc:docMk/>
            <pc:sldMk cId="3819317856" sldId="262"/>
            <ac:spMk id="4107" creationId="{F367CCF1-BB1E-41CF-8499-94A870C33EFA}"/>
          </ac:spMkLst>
        </pc:spChg>
        <pc:picChg chg="add del mod">
          <ac:chgData name="Michał Pyclik" userId="6d1d9512d460d1ef" providerId="LiveId" clId="{E0C24CDF-BE8E-4757-9237-5FD0694DD340}" dt="2021-02-21T15:32:32.902" v="2421" actId="478"/>
          <ac:picMkLst>
            <pc:docMk/>
            <pc:sldMk cId="3819317856" sldId="262"/>
            <ac:picMk id="2050" creationId="{BA095FFE-B17B-46F0-8C77-16224F76DB04}"/>
          </ac:picMkLst>
        </pc:picChg>
        <pc:picChg chg="add mod">
          <ac:chgData name="Michał Pyclik" userId="6d1d9512d460d1ef" providerId="LiveId" clId="{E0C24CDF-BE8E-4757-9237-5FD0694DD340}" dt="2021-02-21T15:32:57.076" v="2425" actId="27614"/>
          <ac:picMkLst>
            <pc:docMk/>
            <pc:sldMk cId="3819317856" sldId="262"/>
            <ac:picMk id="2052" creationId="{742C0D0C-52F9-42A5-9786-3AFBC2FA8AF4}"/>
          </ac:picMkLst>
        </pc:picChg>
        <pc:picChg chg="del">
          <ac:chgData name="Michał Pyclik" userId="6d1d9512d460d1ef" providerId="LiveId" clId="{E0C24CDF-BE8E-4757-9237-5FD0694DD340}" dt="2021-02-21T15:30:49.214" v="2409" actId="478"/>
          <ac:picMkLst>
            <pc:docMk/>
            <pc:sldMk cId="3819317856" sldId="262"/>
            <ac:picMk id="4098" creationId="{E37EF6C7-F62A-47FF-A95B-C8E036BE9019}"/>
          </ac:picMkLst>
        </pc:picChg>
      </pc:sldChg>
      <pc:sldChg chg="modSp mod">
        <pc:chgData name="Michał Pyclik" userId="6d1d9512d460d1ef" providerId="LiveId" clId="{E0C24CDF-BE8E-4757-9237-5FD0694DD340}" dt="2021-02-21T15:42:50.290" v="2526" actId="20577"/>
        <pc:sldMkLst>
          <pc:docMk/>
          <pc:sldMk cId="4112880361" sldId="266"/>
        </pc:sldMkLst>
        <pc:spChg chg="mod">
          <ac:chgData name="Michał Pyclik" userId="6d1d9512d460d1ef" providerId="LiveId" clId="{E0C24CDF-BE8E-4757-9237-5FD0694DD340}" dt="2021-02-21T15:42:50.290" v="2526" actId="20577"/>
          <ac:spMkLst>
            <pc:docMk/>
            <pc:sldMk cId="4112880361" sldId="266"/>
            <ac:spMk id="3" creationId="{1436EBC3-D4D5-4A89-9B48-F7A4500A65B7}"/>
          </ac:spMkLst>
        </pc:spChg>
      </pc:sldChg>
      <pc:sldChg chg="modSp mod">
        <pc:chgData name="Michał Pyclik" userId="6d1d9512d460d1ef" providerId="LiveId" clId="{E0C24CDF-BE8E-4757-9237-5FD0694DD340}" dt="2021-02-21T13:18:36.276" v="839" actId="20577"/>
        <pc:sldMkLst>
          <pc:docMk/>
          <pc:sldMk cId="317403593" sldId="267"/>
        </pc:sldMkLst>
        <pc:graphicFrameChg chg="modGraphic">
          <ac:chgData name="Michał Pyclik" userId="6d1d9512d460d1ef" providerId="LiveId" clId="{E0C24CDF-BE8E-4757-9237-5FD0694DD340}" dt="2021-02-21T13:18:36.276" v="839" actId="20577"/>
          <ac:graphicFrameMkLst>
            <pc:docMk/>
            <pc:sldMk cId="317403593" sldId="267"/>
            <ac:graphicFrameMk id="4" creationId="{2DAC36D0-22D1-4339-A80C-E12B8AC26343}"/>
          </ac:graphicFrameMkLst>
        </pc:graphicFrameChg>
      </pc:sldChg>
      <pc:sldChg chg="modSp">
        <pc:chgData name="Michał Pyclik" userId="6d1d9512d460d1ef" providerId="LiveId" clId="{E0C24CDF-BE8E-4757-9237-5FD0694DD340}" dt="2021-02-21T13:19:12.486" v="843" actId="12100"/>
        <pc:sldMkLst>
          <pc:docMk/>
          <pc:sldMk cId="7603465" sldId="268"/>
        </pc:sldMkLst>
        <pc:graphicFrameChg chg="mod">
          <ac:chgData name="Michał Pyclik" userId="6d1d9512d460d1ef" providerId="LiveId" clId="{E0C24CDF-BE8E-4757-9237-5FD0694DD340}" dt="2021-02-21T13:19:12.486" v="843" actId="12100"/>
          <ac:graphicFrameMkLst>
            <pc:docMk/>
            <pc:sldMk cId="7603465" sldId="268"/>
            <ac:graphicFrameMk id="5" creationId="{74A04B68-57E9-4FCE-B704-596A0C78503A}"/>
          </ac:graphicFrameMkLst>
        </pc:graphicFrameChg>
      </pc:sldChg>
      <pc:sldChg chg="modSp mod">
        <pc:chgData name="Michał Pyclik" userId="6d1d9512d460d1ef" providerId="LiveId" clId="{E0C24CDF-BE8E-4757-9237-5FD0694DD340}" dt="2021-02-21T15:42:59.073" v="2528" actId="403"/>
        <pc:sldMkLst>
          <pc:docMk/>
          <pc:sldMk cId="163805568" sldId="269"/>
        </pc:sldMkLst>
        <pc:spChg chg="mod">
          <ac:chgData name="Michał Pyclik" userId="6d1d9512d460d1ef" providerId="LiveId" clId="{E0C24CDF-BE8E-4757-9237-5FD0694DD340}" dt="2021-02-21T15:42:59.073" v="2528" actId="403"/>
          <ac:spMkLst>
            <pc:docMk/>
            <pc:sldMk cId="163805568" sldId="269"/>
            <ac:spMk id="3" creationId="{1436EBC3-D4D5-4A89-9B48-F7A4500A65B7}"/>
          </ac:spMkLst>
        </pc:spChg>
      </pc:sldChg>
      <pc:sldChg chg="addSp delSp modSp mod">
        <pc:chgData name="Michał Pyclik" userId="6d1d9512d460d1ef" providerId="LiveId" clId="{E0C24CDF-BE8E-4757-9237-5FD0694DD340}" dt="2021-02-21T15:27:27.740" v="2324" actId="478"/>
        <pc:sldMkLst>
          <pc:docMk/>
          <pc:sldMk cId="1657431875" sldId="270"/>
        </pc:sldMkLst>
        <pc:spChg chg="del">
          <ac:chgData name="Michał Pyclik" userId="6d1d9512d460d1ef" providerId="LiveId" clId="{E0C24CDF-BE8E-4757-9237-5FD0694DD340}" dt="2021-02-21T15:27:26.049" v="2323" actId="478"/>
          <ac:spMkLst>
            <pc:docMk/>
            <pc:sldMk cId="1657431875" sldId="270"/>
            <ac:spMk id="2" creationId="{CAF01737-518B-4FF8-9E90-5C43C3F3688A}"/>
          </ac:spMkLst>
        </pc:spChg>
        <pc:spChg chg="add del mod">
          <ac:chgData name="Michał Pyclik" userId="6d1d9512d460d1ef" providerId="LiveId" clId="{E0C24CDF-BE8E-4757-9237-5FD0694DD340}" dt="2021-02-21T15:27:27.740" v="2324" actId="478"/>
          <ac:spMkLst>
            <pc:docMk/>
            <pc:sldMk cId="1657431875" sldId="270"/>
            <ac:spMk id="4" creationId="{0CB23A75-CFCF-4985-A6FF-1610E8FF57D1}"/>
          </ac:spMkLst>
        </pc:spChg>
        <pc:graphicFrameChg chg="mod">
          <ac:chgData name="Michał Pyclik" userId="6d1d9512d460d1ef" providerId="LiveId" clId="{E0C24CDF-BE8E-4757-9237-5FD0694DD340}" dt="2021-02-21T15:26:51.555" v="2321" actId="20577"/>
          <ac:graphicFrameMkLst>
            <pc:docMk/>
            <pc:sldMk cId="1657431875" sldId="270"/>
            <ac:graphicFrameMk id="6" creationId="{F09277A2-25A7-43A4-80C6-D79664AEEEE5}"/>
          </ac:graphicFrameMkLst>
        </pc:graphicFrameChg>
      </pc:sldChg>
      <pc:sldChg chg="del">
        <pc:chgData name="Michał Pyclik" userId="6d1d9512d460d1ef" providerId="LiveId" clId="{E0C24CDF-BE8E-4757-9237-5FD0694DD340}" dt="2021-02-21T13:15:52.814" v="417" actId="47"/>
        <pc:sldMkLst>
          <pc:docMk/>
          <pc:sldMk cId="2642546052" sldId="271"/>
        </pc:sldMkLst>
      </pc:sldChg>
      <pc:sldChg chg="del">
        <pc:chgData name="Michał Pyclik" userId="6d1d9512d460d1ef" providerId="LiveId" clId="{E0C24CDF-BE8E-4757-9237-5FD0694DD340}" dt="2021-02-21T13:15:52.814" v="417" actId="47"/>
        <pc:sldMkLst>
          <pc:docMk/>
          <pc:sldMk cId="2017746455" sldId="272"/>
        </pc:sldMkLst>
      </pc:sldChg>
      <pc:sldChg chg="del">
        <pc:chgData name="Michał Pyclik" userId="6d1d9512d460d1ef" providerId="LiveId" clId="{E0C24CDF-BE8E-4757-9237-5FD0694DD340}" dt="2021-02-21T13:16:04.611" v="418" actId="47"/>
        <pc:sldMkLst>
          <pc:docMk/>
          <pc:sldMk cId="2935156665" sldId="273"/>
        </pc:sldMkLst>
      </pc:sldChg>
      <pc:sldChg chg="del">
        <pc:chgData name="Michał Pyclik" userId="6d1d9512d460d1ef" providerId="LiveId" clId="{E0C24CDF-BE8E-4757-9237-5FD0694DD340}" dt="2021-02-21T13:16:04.611" v="418" actId="47"/>
        <pc:sldMkLst>
          <pc:docMk/>
          <pc:sldMk cId="2969955788" sldId="274"/>
        </pc:sldMkLst>
      </pc:sldChg>
      <pc:sldChg chg="del">
        <pc:chgData name="Michał Pyclik" userId="6d1d9512d460d1ef" providerId="LiveId" clId="{E0C24CDF-BE8E-4757-9237-5FD0694DD340}" dt="2021-02-21T13:16:04.611" v="418" actId="47"/>
        <pc:sldMkLst>
          <pc:docMk/>
          <pc:sldMk cId="3741995660" sldId="275"/>
        </pc:sldMkLst>
      </pc:sldChg>
      <pc:sldChg chg="del">
        <pc:chgData name="Michał Pyclik" userId="6d1d9512d460d1ef" providerId="LiveId" clId="{E0C24CDF-BE8E-4757-9237-5FD0694DD340}" dt="2021-02-21T13:16:04.611" v="418" actId="47"/>
        <pc:sldMkLst>
          <pc:docMk/>
          <pc:sldMk cId="3979671088" sldId="276"/>
        </pc:sldMkLst>
      </pc:sldChg>
      <pc:sldChg chg="del">
        <pc:chgData name="Michał Pyclik" userId="6d1d9512d460d1ef" providerId="LiveId" clId="{E0C24CDF-BE8E-4757-9237-5FD0694DD340}" dt="2021-02-21T13:16:04.611" v="418" actId="47"/>
        <pc:sldMkLst>
          <pc:docMk/>
          <pc:sldMk cId="3935485713" sldId="277"/>
        </pc:sldMkLst>
      </pc:sldChg>
      <pc:sldChg chg="del">
        <pc:chgData name="Michał Pyclik" userId="6d1d9512d460d1ef" providerId="LiveId" clId="{E0C24CDF-BE8E-4757-9237-5FD0694DD340}" dt="2021-02-21T13:16:04.611" v="418" actId="47"/>
        <pc:sldMkLst>
          <pc:docMk/>
          <pc:sldMk cId="2724666507" sldId="278"/>
        </pc:sldMkLst>
      </pc:sldChg>
      <pc:sldChg chg="del">
        <pc:chgData name="Michał Pyclik" userId="6d1d9512d460d1ef" providerId="LiveId" clId="{E0C24CDF-BE8E-4757-9237-5FD0694DD340}" dt="2021-02-21T13:16:04.611" v="418" actId="47"/>
        <pc:sldMkLst>
          <pc:docMk/>
          <pc:sldMk cId="3962220981" sldId="279"/>
        </pc:sldMkLst>
      </pc:sldChg>
      <pc:sldChg chg="addSp delSp modSp mod setClrOvrMap">
        <pc:chgData name="Michał Pyclik" userId="6d1d9512d460d1ef" providerId="LiveId" clId="{E0C24CDF-BE8E-4757-9237-5FD0694DD340}" dt="2021-02-21T13:15:41.631" v="416" actId="26606"/>
        <pc:sldMkLst>
          <pc:docMk/>
          <pc:sldMk cId="145783809" sldId="280"/>
        </pc:sldMkLst>
        <pc:spChg chg="mod">
          <ac:chgData name="Michał Pyclik" userId="6d1d9512d460d1ef" providerId="LiveId" clId="{E0C24CDF-BE8E-4757-9237-5FD0694DD340}" dt="2021-02-21T13:15:41.631" v="416" actId="26606"/>
          <ac:spMkLst>
            <pc:docMk/>
            <pc:sldMk cId="145783809" sldId="280"/>
            <ac:spMk id="2" creationId="{CAF01737-518B-4FF8-9E90-5C43C3F3688A}"/>
          </ac:spMkLst>
        </pc:spChg>
        <pc:spChg chg="mod">
          <ac:chgData name="Michał Pyclik" userId="6d1d9512d460d1ef" providerId="LiveId" clId="{E0C24CDF-BE8E-4757-9237-5FD0694DD340}" dt="2021-02-21T13:15:41.631" v="416" actId="26606"/>
          <ac:spMkLst>
            <pc:docMk/>
            <pc:sldMk cId="145783809" sldId="280"/>
            <ac:spMk id="3" creationId="{1436EBC3-D4D5-4A89-9B48-F7A4500A65B7}"/>
          </ac:spMkLst>
        </pc:spChg>
        <pc:spChg chg="del">
          <ac:chgData name="Michał Pyclik" userId="6d1d9512d460d1ef" providerId="LiveId" clId="{E0C24CDF-BE8E-4757-9237-5FD0694DD340}" dt="2021-02-21T13:15:41.631" v="416" actId="26606"/>
          <ac:spMkLst>
            <pc:docMk/>
            <pc:sldMk cId="145783809" sldId="280"/>
            <ac:spMk id="73" creationId="{B8DD2392-397B-48BF-BEFA-EA1FB881CA85}"/>
          </ac:spMkLst>
        </pc:spChg>
        <pc:spChg chg="add">
          <ac:chgData name="Michał Pyclik" userId="6d1d9512d460d1ef" providerId="LiveId" clId="{E0C24CDF-BE8E-4757-9237-5FD0694DD340}" dt="2021-02-21T13:15:41.631" v="416" actId="26606"/>
          <ac:spMkLst>
            <pc:docMk/>
            <pc:sldMk cId="145783809" sldId="280"/>
            <ac:spMk id="79" creationId="{504BED40-EAF7-4E55-AFF7-2CD840EBD3AA}"/>
          </ac:spMkLst>
        </pc:spChg>
        <pc:spChg chg="add">
          <ac:chgData name="Michał Pyclik" userId="6d1d9512d460d1ef" providerId="LiveId" clId="{E0C24CDF-BE8E-4757-9237-5FD0694DD340}" dt="2021-02-21T13:15:41.631" v="416" actId="26606"/>
          <ac:spMkLst>
            <pc:docMk/>
            <pc:sldMk cId="145783809" sldId="280"/>
            <ac:spMk id="81" creationId="{F367CCF1-BB1E-41CF-8499-94A870C33EFA}"/>
          </ac:spMkLst>
        </pc:spChg>
        <pc:picChg chg="add">
          <ac:chgData name="Michał Pyclik" userId="6d1d9512d460d1ef" providerId="LiveId" clId="{E0C24CDF-BE8E-4757-9237-5FD0694DD340}" dt="2021-02-21T13:15:41.631" v="416" actId="26606"/>
          <ac:picMkLst>
            <pc:docMk/>
            <pc:sldMk cId="145783809" sldId="280"/>
            <ac:picMk id="75" creationId="{2BA65702-2C4C-46BF-B6DC-B26D60FD5E47}"/>
          </ac:picMkLst>
        </pc:picChg>
        <pc:picChg chg="del">
          <ac:chgData name="Michał Pyclik" userId="6d1d9512d460d1ef" providerId="LiveId" clId="{E0C24CDF-BE8E-4757-9237-5FD0694DD340}" dt="2021-02-21T13:15:34.174" v="415" actId="478"/>
          <ac:picMkLst>
            <pc:docMk/>
            <pc:sldMk cId="145783809" sldId="280"/>
            <ac:picMk id="1028" creationId="{FF86BA68-3403-47D6-B3A3-CFE2B6D7D1EC}"/>
          </ac:picMkLst>
        </pc:picChg>
      </pc:sldChg>
      <pc:sldChg chg="addSp delSp modSp add mod setBg setClrOvrMap delDesignElem">
        <pc:chgData name="Michał Pyclik" userId="6d1d9512d460d1ef" providerId="LiveId" clId="{E0C24CDF-BE8E-4757-9237-5FD0694DD340}" dt="2021-02-21T15:20:24.123" v="1708" actId="1076"/>
        <pc:sldMkLst>
          <pc:docMk/>
          <pc:sldMk cId="671703891" sldId="281"/>
        </pc:sldMkLst>
        <pc:spChg chg="del">
          <ac:chgData name="Michał Pyclik" userId="6d1d9512d460d1ef" providerId="LiveId" clId="{E0C24CDF-BE8E-4757-9237-5FD0694DD340}" dt="2021-02-21T15:17:20.324" v="1463" actId="478"/>
          <ac:spMkLst>
            <pc:docMk/>
            <pc:sldMk cId="671703891" sldId="281"/>
            <ac:spMk id="2" creationId="{CAF01737-518B-4FF8-9E90-5C43C3F3688A}"/>
          </ac:spMkLst>
        </pc:spChg>
        <pc:spChg chg="mod">
          <ac:chgData name="Michał Pyclik" userId="6d1d9512d460d1ef" providerId="LiveId" clId="{E0C24CDF-BE8E-4757-9237-5FD0694DD340}" dt="2021-02-21T15:20:24.123" v="1708" actId="1076"/>
          <ac:spMkLst>
            <pc:docMk/>
            <pc:sldMk cId="671703891" sldId="281"/>
            <ac:spMk id="3" creationId="{1436EBC3-D4D5-4A89-9B48-F7A4500A65B7}"/>
          </ac:spMkLst>
        </pc:spChg>
        <pc:spChg chg="add del mod">
          <ac:chgData name="Michał Pyclik" userId="6d1d9512d460d1ef" providerId="LiveId" clId="{E0C24CDF-BE8E-4757-9237-5FD0694DD340}" dt="2021-02-21T15:17:21.839" v="1464" actId="478"/>
          <ac:spMkLst>
            <pc:docMk/>
            <pc:sldMk cId="671703891" sldId="281"/>
            <ac:spMk id="6" creationId="{BE71CD74-CAC4-4E5E-83E1-B5CA52BED1F1}"/>
          </ac:spMkLst>
        </pc:spChg>
        <pc:spChg chg="add">
          <ac:chgData name="Michał Pyclik" userId="6d1d9512d460d1ef" providerId="LiveId" clId="{E0C24CDF-BE8E-4757-9237-5FD0694DD340}" dt="2021-02-21T15:20:06.560" v="1699" actId="26606"/>
          <ac:spMkLst>
            <pc:docMk/>
            <pc:sldMk cId="671703891" sldId="281"/>
            <ac:spMk id="10" creationId="{88C97474-5879-4DB5-B4F3-F0357104BC8E}"/>
          </ac:spMkLst>
        </pc:spChg>
        <pc:spChg chg="add">
          <ac:chgData name="Michał Pyclik" userId="6d1d9512d460d1ef" providerId="LiveId" clId="{E0C24CDF-BE8E-4757-9237-5FD0694DD340}" dt="2021-02-21T15:20:06.560" v="1699" actId="26606"/>
          <ac:spMkLst>
            <pc:docMk/>
            <pc:sldMk cId="671703891" sldId="281"/>
            <ac:spMk id="12" creationId="{7D2AF00E-D433-4047-863F-BCB69CEC3C35}"/>
          </ac:spMkLst>
        </pc:spChg>
        <pc:spChg chg="add">
          <ac:chgData name="Michał Pyclik" userId="6d1d9512d460d1ef" providerId="LiveId" clId="{E0C24CDF-BE8E-4757-9237-5FD0694DD340}" dt="2021-02-21T15:20:06.560" v="1699" actId="26606"/>
          <ac:spMkLst>
            <pc:docMk/>
            <pc:sldMk cId="671703891" sldId="281"/>
            <ac:spMk id="14" creationId="{0997DBEA-6DFC-457A-9850-E535053549D6}"/>
          </ac:spMkLst>
        </pc:spChg>
        <pc:spChg chg="add">
          <ac:chgData name="Michał Pyclik" userId="6d1d9512d460d1ef" providerId="LiveId" clId="{E0C24CDF-BE8E-4757-9237-5FD0694DD340}" dt="2021-02-21T15:20:06.560" v="1699" actId="26606"/>
          <ac:spMkLst>
            <pc:docMk/>
            <pc:sldMk cId="671703891" sldId="281"/>
            <ac:spMk id="16" creationId="{79446CF5-953A-4916-BFF4-F5558E5C2359}"/>
          </ac:spMkLst>
        </pc:spChg>
        <pc:spChg chg="add">
          <ac:chgData name="Michał Pyclik" userId="6d1d9512d460d1ef" providerId="LiveId" clId="{E0C24CDF-BE8E-4757-9237-5FD0694DD340}" dt="2021-02-21T15:20:06.560" v="1699" actId="26606"/>
          <ac:spMkLst>
            <pc:docMk/>
            <pc:sldMk cId="671703891" sldId="281"/>
            <ac:spMk id="18" creationId="{477B945C-B433-4DFF-9A67-A5C9257E471C}"/>
          </ac:spMkLst>
        </pc:spChg>
        <pc:spChg chg="del">
          <ac:chgData name="Michał Pyclik" userId="6d1d9512d460d1ef" providerId="LiveId" clId="{E0C24CDF-BE8E-4757-9237-5FD0694DD340}" dt="2021-02-21T15:17:00.106" v="1460"/>
          <ac:spMkLst>
            <pc:docMk/>
            <pc:sldMk cId="671703891" sldId="281"/>
            <ac:spMk id="141" creationId="{B8DD2392-397B-48BF-BEFA-EA1FB881CA85}"/>
          </ac:spMkLst>
        </pc:spChg>
        <pc:picChg chg="del">
          <ac:chgData name="Michał Pyclik" userId="6d1d9512d460d1ef" providerId="LiveId" clId="{E0C24CDF-BE8E-4757-9237-5FD0694DD340}" dt="2021-02-21T15:17:15.307" v="1462" actId="478"/>
          <ac:picMkLst>
            <pc:docMk/>
            <pc:sldMk cId="671703891" sldId="281"/>
            <ac:picMk id="4" creationId="{161FF5D6-F0DA-4CED-8CAE-9286107157E9}"/>
          </ac:picMkLst>
        </pc:picChg>
        <pc:picChg chg="add">
          <ac:chgData name="Michał Pyclik" userId="6d1d9512d460d1ef" providerId="LiveId" clId="{E0C24CDF-BE8E-4757-9237-5FD0694DD340}" dt="2021-02-21T15:20:06.560" v="1699" actId="26606"/>
          <ac:picMkLst>
            <pc:docMk/>
            <pc:sldMk cId="671703891" sldId="281"/>
            <ac:picMk id="7" creationId="{C456FFF3-08DC-42DB-9121-9D92B654A27E}"/>
          </ac:picMkLst>
        </pc:picChg>
      </pc:sldChg>
      <pc:sldChg chg="addSp delSp add del setBg delDesignElem">
        <pc:chgData name="Michał Pyclik" userId="6d1d9512d460d1ef" providerId="LiveId" clId="{E0C24CDF-BE8E-4757-9237-5FD0694DD340}" dt="2021-02-21T15:16:55.986" v="1457"/>
        <pc:sldMkLst>
          <pc:docMk/>
          <pc:sldMk cId="2024913088" sldId="281"/>
        </pc:sldMkLst>
        <pc:spChg chg="add del">
          <ac:chgData name="Michał Pyclik" userId="6d1d9512d460d1ef" providerId="LiveId" clId="{E0C24CDF-BE8E-4757-9237-5FD0694DD340}" dt="2021-02-21T15:16:55.986" v="1457"/>
          <ac:spMkLst>
            <pc:docMk/>
            <pc:sldMk cId="2024913088" sldId="281"/>
            <ac:spMk id="141" creationId="{B8DD2392-397B-48BF-BEFA-EA1FB881CA85}"/>
          </ac:spMkLst>
        </pc:spChg>
        <pc:picChg chg="add del">
          <ac:chgData name="Michał Pyclik" userId="6d1d9512d460d1ef" providerId="LiveId" clId="{E0C24CDF-BE8E-4757-9237-5FD0694DD340}" dt="2021-02-21T15:16:54.967" v="1456" actId="478"/>
          <ac:picMkLst>
            <pc:docMk/>
            <pc:sldMk cId="2024913088" sldId="281"/>
            <ac:picMk id="10" creationId="{E3553CBF-BC10-47F6-86A6-E27DEBD385B0}"/>
          </ac:picMkLst>
        </pc:picChg>
      </pc:sldChg>
      <pc:sldChg chg="addSp delSp add del setBg delDesignElem">
        <pc:chgData name="Michał Pyclik" userId="6d1d9512d460d1ef" providerId="LiveId" clId="{E0C24CDF-BE8E-4757-9237-5FD0694DD340}" dt="2021-02-21T15:16:29.089" v="1451"/>
        <pc:sldMkLst>
          <pc:docMk/>
          <pc:sldMk cId="2418858214" sldId="281"/>
        </pc:sldMkLst>
        <pc:spChg chg="add del">
          <ac:chgData name="Michał Pyclik" userId="6d1d9512d460d1ef" providerId="LiveId" clId="{E0C24CDF-BE8E-4757-9237-5FD0694DD340}" dt="2021-02-21T15:16:29.089" v="1451"/>
          <ac:spMkLst>
            <pc:docMk/>
            <pc:sldMk cId="2418858214" sldId="281"/>
            <ac:spMk id="141" creationId="{B8DD2392-397B-48BF-BEFA-EA1FB881CA85}"/>
          </ac:spMkLst>
        </pc:spChg>
      </pc:sldChg>
      <pc:sldChg chg="addSp delSp modSp add mod setBg setClrOvrMap delDesignElem">
        <pc:chgData name="Michał Pyclik" userId="6d1d9512d460d1ef" providerId="LiveId" clId="{E0C24CDF-BE8E-4757-9237-5FD0694DD340}" dt="2021-02-21T15:21:57.047" v="1934" actId="1076"/>
        <pc:sldMkLst>
          <pc:docMk/>
          <pc:sldMk cId="142654484" sldId="282"/>
        </pc:sldMkLst>
        <pc:spChg chg="mod">
          <ac:chgData name="Michał Pyclik" userId="6d1d9512d460d1ef" providerId="LiveId" clId="{E0C24CDF-BE8E-4757-9237-5FD0694DD340}" dt="2021-02-21T15:21:57.047" v="1934" actId="1076"/>
          <ac:spMkLst>
            <pc:docMk/>
            <pc:sldMk cId="142654484" sldId="282"/>
            <ac:spMk id="3" creationId="{1436EBC3-D4D5-4A89-9B48-F7A4500A65B7}"/>
          </ac:spMkLst>
        </pc:spChg>
        <pc:spChg chg="add">
          <ac:chgData name="Michał Pyclik" userId="6d1d9512d460d1ef" providerId="LiveId" clId="{E0C24CDF-BE8E-4757-9237-5FD0694DD340}" dt="2021-02-21T15:21:50.894" v="1930" actId="26606"/>
          <ac:spMkLst>
            <pc:docMk/>
            <pc:sldMk cId="142654484" sldId="282"/>
            <ac:spMk id="5" creationId="{88C97474-5879-4DB5-B4F3-F0357104BC8E}"/>
          </ac:spMkLst>
        </pc:spChg>
        <pc:spChg chg="add">
          <ac:chgData name="Michał Pyclik" userId="6d1d9512d460d1ef" providerId="LiveId" clId="{E0C24CDF-BE8E-4757-9237-5FD0694DD340}" dt="2021-02-21T15:21:50.894" v="1930" actId="26606"/>
          <ac:spMkLst>
            <pc:docMk/>
            <pc:sldMk cId="142654484" sldId="282"/>
            <ac:spMk id="6" creationId="{7D2AF00E-D433-4047-863F-BCB69CEC3C35}"/>
          </ac:spMkLst>
        </pc:spChg>
        <pc:spChg chg="add">
          <ac:chgData name="Michał Pyclik" userId="6d1d9512d460d1ef" providerId="LiveId" clId="{E0C24CDF-BE8E-4757-9237-5FD0694DD340}" dt="2021-02-21T15:21:50.894" v="1930" actId="26606"/>
          <ac:spMkLst>
            <pc:docMk/>
            <pc:sldMk cId="142654484" sldId="282"/>
            <ac:spMk id="8" creationId="{0997DBEA-6DFC-457A-9850-E535053549D6}"/>
          </ac:spMkLst>
        </pc:spChg>
        <pc:spChg chg="add">
          <ac:chgData name="Michał Pyclik" userId="6d1d9512d460d1ef" providerId="LiveId" clId="{E0C24CDF-BE8E-4757-9237-5FD0694DD340}" dt="2021-02-21T15:21:50.894" v="1930" actId="26606"/>
          <ac:spMkLst>
            <pc:docMk/>
            <pc:sldMk cId="142654484" sldId="282"/>
            <ac:spMk id="9" creationId="{79446CF5-953A-4916-BFF4-F5558E5C2359}"/>
          </ac:spMkLst>
        </pc:spChg>
        <pc:spChg chg="del">
          <ac:chgData name="Michał Pyclik" userId="6d1d9512d460d1ef" providerId="LiveId" clId="{E0C24CDF-BE8E-4757-9237-5FD0694DD340}" dt="2021-02-21T15:20:29.544" v="1710"/>
          <ac:spMkLst>
            <pc:docMk/>
            <pc:sldMk cId="142654484" sldId="282"/>
            <ac:spMk id="10" creationId="{88C97474-5879-4DB5-B4F3-F0357104BC8E}"/>
          </ac:spMkLst>
        </pc:spChg>
        <pc:spChg chg="add">
          <ac:chgData name="Michał Pyclik" userId="6d1d9512d460d1ef" providerId="LiveId" clId="{E0C24CDF-BE8E-4757-9237-5FD0694DD340}" dt="2021-02-21T15:21:50.894" v="1930" actId="26606"/>
          <ac:spMkLst>
            <pc:docMk/>
            <pc:sldMk cId="142654484" sldId="282"/>
            <ac:spMk id="11" creationId="{477B945C-B433-4DFF-9A67-A5C9257E471C}"/>
          </ac:spMkLst>
        </pc:spChg>
        <pc:spChg chg="del">
          <ac:chgData name="Michał Pyclik" userId="6d1d9512d460d1ef" providerId="LiveId" clId="{E0C24CDF-BE8E-4757-9237-5FD0694DD340}" dt="2021-02-21T15:20:29.544" v="1710"/>
          <ac:spMkLst>
            <pc:docMk/>
            <pc:sldMk cId="142654484" sldId="282"/>
            <ac:spMk id="12" creationId="{7D2AF00E-D433-4047-863F-BCB69CEC3C35}"/>
          </ac:spMkLst>
        </pc:spChg>
        <pc:spChg chg="del">
          <ac:chgData name="Michał Pyclik" userId="6d1d9512d460d1ef" providerId="LiveId" clId="{E0C24CDF-BE8E-4757-9237-5FD0694DD340}" dt="2021-02-21T15:20:29.544" v="1710"/>
          <ac:spMkLst>
            <pc:docMk/>
            <pc:sldMk cId="142654484" sldId="282"/>
            <ac:spMk id="14" creationId="{0997DBEA-6DFC-457A-9850-E535053549D6}"/>
          </ac:spMkLst>
        </pc:spChg>
        <pc:spChg chg="del">
          <ac:chgData name="Michał Pyclik" userId="6d1d9512d460d1ef" providerId="LiveId" clId="{E0C24CDF-BE8E-4757-9237-5FD0694DD340}" dt="2021-02-21T15:20:29.544" v="1710"/>
          <ac:spMkLst>
            <pc:docMk/>
            <pc:sldMk cId="142654484" sldId="282"/>
            <ac:spMk id="16" creationId="{79446CF5-953A-4916-BFF4-F5558E5C2359}"/>
          </ac:spMkLst>
        </pc:spChg>
        <pc:spChg chg="del">
          <ac:chgData name="Michał Pyclik" userId="6d1d9512d460d1ef" providerId="LiveId" clId="{E0C24CDF-BE8E-4757-9237-5FD0694DD340}" dt="2021-02-21T15:20:29.544" v="1710"/>
          <ac:spMkLst>
            <pc:docMk/>
            <pc:sldMk cId="142654484" sldId="282"/>
            <ac:spMk id="18" creationId="{477B945C-B433-4DFF-9A67-A5C9257E471C}"/>
          </ac:spMkLst>
        </pc:spChg>
        <pc:picChg chg="del">
          <ac:chgData name="Michał Pyclik" userId="6d1d9512d460d1ef" providerId="LiveId" clId="{E0C24CDF-BE8E-4757-9237-5FD0694DD340}" dt="2021-02-21T15:21:45.139" v="1929" actId="478"/>
          <ac:picMkLst>
            <pc:docMk/>
            <pc:sldMk cId="142654484" sldId="282"/>
            <ac:picMk id="7" creationId="{C456FFF3-08DC-42DB-9121-9D92B654A27E}"/>
          </ac:picMkLst>
        </pc:picChg>
        <pc:picChg chg="add">
          <ac:chgData name="Michał Pyclik" userId="6d1d9512d460d1ef" providerId="LiveId" clId="{E0C24CDF-BE8E-4757-9237-5FD0694DD340}" dt="2021-02-21T15:21:50.894" v="1930" actId="26606"/>
          <ac:picMkLst>
            <pc:docMk/>
            <pc:sldMk cId="142654484" sldId="282"/>
            <ac:picMk id="13" creationId="{42191A6B-4952-465E-A840-FB02CBC04CB4}"/>
          </ac:picMkLst>
        </pc:picChg>
      </pc:sldChg>
      <pc:sldChg chg="addSp modSp new mod">
        <pc:chgData name="Michał Pyclik" userId="6d1d9512d460d1ef" providerId="LiveId" clId="{E0C24CDF-BE8E-4757-9237-5FD0694DD340}" dt="2021-02-21T15:30:37.637" v="2408" actId="12100"/>
        <pc:sldMkLst>
          <pc:docMk/>
          <pc:sldMk cId="3786083237" sldId="283"/>
        </pc:sldMkLst>
        <pc:graphicFrameChg chg="add mod modGraphic">
          <ac:chgData name="Michał Pyclik" userId="6d1d9512d460d1ef" providerId="LiveId" clId="{E0C24CDF-BE8E-4757-9237-5FD0694DD340}" dt="2021-02-21T15:30:37.637" v="2408" actId="12100"/>
          <ac:graphicFrameMkLst>
            <pc:docMk/>
            <pc:sldMk cId="3786083237" sldId="283"/>
            <ac:graphicFrameMk id="2" creationId="{9D30251B-198A-448C-B0CE-2DAE16F92312}"/>
          </ac:graphicFrameMkLst>
        </pc:graphicFrameChg>
      </pc:sldChg>
      <pc:sldChg chg="addSp delSp modSp add mod setBg setClrOvrMap delDesignElem">
        <pc:chgData name="Michał Pyclik" userId="6d1d9512d460d1ef" providerId="LiveId" clId="{E0C24CDF-BE8E-4757-9237-5FD0694DD340}" dt="2021-02-21T15:40:14.703" v="2497" actId="27636"/>
        <pc:sldMkLst>
          <pc:docMk/>
          <pc:sldMk cId="3539645968" sldId="284"/>
        </pc:sldMkLst>
        <pc:spChg chg="del">
          <ac:chgData name="Michał Pyclik" userId="6d1d9512d460d1ef" providerId="LiveId" clId="{E0C24CDF-BE8E-4757-9237-5FD0694DD340}" dt="2021-02-21T15:35:21.288" v="2448" actId="478"/>
          <ac:spMkLst>
            <pc:docMk/>
            <pc:sldMk cId="3539645968" sldId="284"/>
            <ac:spMk id="2" creationId="{CAF01737-518B-4FF8-9E90-5C43C3F3688A}"/>
          </ac:spMkLst>
        </pc:spChg>
        <pc:spChg chg="mod ord">
          <ac:chgData name="Michał Pyclik" userId="6d1d9512d460d1ef" providerId="LiveId" clId="{E0C24CDF-BE8E-4757-9237-5FD0694DD340}" dt="2021-02-21T15:40:14.703" v="2497" actId="27636"/>
          <ac:spMkLst>
            <pc:docMk/>
            <pc:sldMk cId="3539645968" sldId="284"/>
            <ac:spMk id="3" creationId="{1436EBC3-D4D5-4A89-9B48-F7A4500A65B7}"/>
          </ac:spMkLst>
        </pc:spChg>
        <pc:spChg chg="add del mod">
          <ac:chgData name="Michał Pyclik" userId="6d1d9512d460d1ef" providerId="LiveId" clId="{E0C24CDF-BE8E-4757-9237-5FD0694DD340}" dt="2021-02-21T15:35:23.169" v="2450" actId="478"/>
          <ac:spMkLst>
            <pc:docMk/>
            <pc:sldMk cId="3539645968" sldId="284"/>
            <ac:spMk id="5" creationId="{7340D6A2-0054-4DEA-9F8B-60993D9B22AF}"/>
          </ac:spMkLst>
        </pc:spChg>
        <pc:spChg chg="add del">
          <ac:chgData name="Michał Pyclik" userId="6d1d9512d460d1ef" providerId="LiveId" clId="{E0C24CDF-BE8E-4757-9237-5FD0694DD340}" dt="2021-02-21T15:39:42.820" v="2483" actId="26606"/>
          <ac:spMkLst>
            <pc:docMk/>
            <pc:sldMk cId="3539645968" sldId="284"/>
            <ac:spMk id="71" creationId="{F875149D-F692-45DA-8324-D5E0193D5FC4}"/>
          </ac:spMkLst>
        </pc:spChg>
        <pc:spChg chg="add del">
          <ac:chgData name="Michał Pyclik" userId="6d1d9512d460d1ef" providerId="LiveId" clId="{E0C24CDF-BE8E-4757-9237-5FD0694DD340}" dt="2021-02-21T15:39:42.820" v="2483" actId="26606"/>
          <ac:spMkLst>
            <pc:docMk/>
            <pc:sldMk cId="3539645968" sldId="284"/>
            <ac:spMk id="73" creationId="{C0B19935-C760-4698-9DD1-973C8A428D26}"/>
          </ac:spMkLst>
        </pc:spChg>
        <pc:spChg chg="add del">
          <ac:chgData name="Michał Pyclik" userId="6d1d9512d460d1ef" providerId="LiveId" clId="{E0C24CDF-BE8E-4757-9237-5FD0694DD340}" dt="2021-02-21T15:39:42.820" v="2483" actId="26606"/>
          <ac:spMkLst>
            <pc:docMk/>
            <pc:sldMk cId="3539645968" sldId="284"/>
            <ac:spMk id="75" creationId="{08990612-E008-4F02-AEBB-B140BE753558}"/>
          </ac:spMkLst>
        </pc:spChg>
        <pc:spChg chg="add del">
          <ac:chgData name="Michał Pyclik" userId="6d1d9512d460d1ef" providerId="LiveId" clId="{E0C24CDF-BE8E-4757-9237-5FD0694DD340}" dt="2021-02-21T15:39:42.820" v="2483" actId="26606"/>
          <ac:spMkLst>
            <pc:docMk/>
            <pc:sldMk cId="3539645968" sldId="284"/>
            <ac:spMk id="77" creationId="{A310A41F-3A14-4150-B6CF-0A577DDDEAD2}"/>
          </ac:spMkLst>
        </pc:spChg>
        <pc:spChg chg="add del">
          <ac:chgData name="Michał Pyclik" userId="6d1d9512d460d1ef" providerId="LiveId" clId="{E0C24CDF-BE8E-4757-9237-5FD0694DD340}" dt="2021-02-21T15:39:42.820" v="2483" actId="26606"/>
          <ac:spMkLst>
            <pc:docMk/>
            <pc:sldMk cId="3539645968" sldId="284"/>
            <ac:spMk id="79" creationId="{7B89EEFD-93BC-4ACF-962C-E6279E72B00B}"/>
          </ac:spMkLst>
        </pc:spChg>
        <pc:spChg chg="del">
          <ac:chgData name="Michał Pyclik" userId="6d1d9512d460d1ef" providerId="LiveId" clId="{E0C24CDF-BE8E-4757-9237-5FD0694DD340}" dt="2021-02-21T15:35:18.367" v="2447"/>
          <ac:spMkLst>
            <pc:docMk/>
            <pc:sldMk cId="3539645968" sldId="284"/>
            <ac:spMk id="80" creationId="{504BED40-EAF7-4E55-AFF7-2CD840EBD3AA}"/>
          </ac:spMkLst>
        </pc:spChg>
        <pc:spChg chg="add del">
          <ac:chgData name="Michał Pyclik" userId="6d1d9512d460d1ef" providerId="LiveId" clId="{E0C24CDF-BE8E-4757-9237-5FD0694DD340}" dt="2021-02-21T15:40:03.705" v="2487" actId="26606"/>
          <ac:spMkLst>
            <pc:docMk/>
            <pc:sldMk cId="3539645968" sldId="284"/>
            <ac:spMk id="82" creationId="{F858DF7D-C2D0-4B03-A7A0-2F06B789EE35}"/>
          </ac:spMkLst>
        </pc:spChg>
        <pc:spChg chg="add del">
          <ac:chgData name="Michał Pyclik" userId="6d1d9512d460d1ef" providerId="LiveId" clId="{E0C24CDF-BE8E-4757-9237-5FD0694DD340}" dt="2021-02-21T15:40:03.705" v="2487" actId="26606"/>
          <ac:spMkLst>
            <pc:docMk/>
            <pc:sldMk cId="3539645968" sldId="284"/>
            <ac:spMk id="84" creationId="{1B26B711-3121-40B0-8377-A64F3DC00C7A}"/>
          </ac:spMkLst>
        </pc:spChg>
        <pc:spChg chg="add del">
          <ac:chgData name="Michał Pyclik" userId="6d1d9512d460d1ef" providerId="LiveId" clId="{E0C24CDF-BE8E-4757-9237-5FD0694DD340}" dt="2021-02-21T15:40:03.705" v="2487" actId="26606"/>
          <ac:spMkLst>
            <pc:docMk/>
            <pc:sldMk cId="3539645968" sldId="284"/>
            <ac:spMk id="86" creationId="{645C4D3D-ABBA-4B4E-93E5-01E343719849}"/>
          </ac:spMkLst>
        </pc:spChg>
        <pc:spChg chg="add del">
          <ac:chgData name="Michał Pyclik" userId="6d1d9512d460d1ef" providerId="LiveId" clId="{E0C24CDF-BE8E-4757-9237-5FD0694DD340}" dt="2021-02-21T15:40:03.705" v="2487" actId="26606"/>
          <ac:spMkLst>
            <pc:docMk/>
            <pc:sldMk cId="3539645968" sldId="284"/>
            <ac:spMk id="88" creationId="{98DDD5E5-0097-4C6C-B266-5732EDA96CC4}"/>
          </ac:spMkLst>
        </pc:spChg>
        <pc:spChg chg="add del">
          <ac:chgData name="Michał Pyclik" userId="6d1d9512d460d1ef" providerId="LiveId" clId="{E0C24CDF-BE8E-4757-9237-5FD0694DD340}" dt="2021-02-21T15:40:03.705" v="2487" actId="26606"/>
          <ac:spMkLst>
            <pc:docMk/>
            <pc:sldMk cId="3539645968" sldId="284"/>
            <ac:spMk id="90" creationId="{8952EF87-C74F-4D3F-9CAD-EEA1733C9BD0}"/>
          </ac:spMkLst>
        </pc:spChg>
        <pc:spChg chg="add del">
          <ac:chgData name="Michał Pyclik" userId="6d1d9512d460d1ef" providerId="LiveId" clId="{E0C24CDF-BE8E-4757-9237-5FD0694DD340}" dt="2021-02-21T15:39:53.371" v="2485" actId="26606"/>
          <ac:spMkLst>
            <pc:docMk/>
            <pc:sldMk cId="3539645968" sldId="284"/>
            <ac:spMk id="135" creationId="{7A4CA679-3546-4E14-8FB8-F57168C37635}"/>
          </ac:spMkLst>
        </pc:spChg>
        <pc:spChg chg="add del">
          <ac:chgData name="Michał Pyclik" userId="6d1d9512d460d1ef" providerId="LiveId" clId="{E0C24CDF-BE8E-4757-9237-5FD0694DD340}" dt="2021-02-21T15:39:53.371" v="2485" actId="26606"/>
          <ac:spMkLst>
            <pc:docMk/>
            <pc:sldMk cId="3539645968" sldId="284"/>
            <ac:spMk id="137" creationId="{44D16E90-7C64-4C04-A50A-B866A1A92B4E}"/>
          </ac:spMkLst>
        </pc:spChg>
        <pc:spChg chg="add del">
          <ac:chgData name="Michał Pyclik" userId="6d1d9512d460d1ef" providerId="LiveId" clId="{E0C24CDF-BE8E-4757-9237-5FD0694DD340}" dt="2021-02-21T15:39:53.371" v="2485" actId="26606"/>
          <ac:spMkLst>
            <pc:docMk/>
            <pc:sldMk cId="3539645968" sldId="284"/>
            <ac:spMk id="139" creationId="{DBE4DD59-5AA2-46C6-B6A8-9B4C62D19877}"/>
          </ac:spMkLst>
        </pc:spChg>
        <pc:spChg chg="add del">
          <ac:chgData name="Michał Pyclik" userId="6d1d9512d460d1ef" providerId="LiveId" clId="{E0C24CDF-BE8E-4757-9237-5FD0694DD340}" dt="2021-02-21T15:39:53.371" v="2485" actId="26606"/>
          <ac:spMkLst>
            <pc:docMk/>
            <pc:sldMk cId="3539645968" sldId="284"/>
            <ac:spMk id="141" creationId="{160CE81C-67DC-489E-BFFB-877C80B854DB}"/>
          </ac:spMkLst>
        </pc:spChg>
        <pc:spChg chg="del">
          <ac:chgData name="Michał Pyclik" userId="6d1d9512d460d1ef" providerId="LiveId" clId="{E0C24CDF-BE8E-4757-9237-5FD0694DD340}" dt="2021-02-21T15:35:18.367" v="2447"/>
          <ac:spMkLst>
            <pc:docMk/>
            <pc:sldMk cId="3539645968" sldId="284"/>
            <ac:spMk id="4107" creationId="{F367CCF1-BB1E-41CF-8499-94A870C33EFA}"/>
          </ac:spMkLst>
        </pc:spChg>
        <pc:spChg chg="add">
          <ac:chgData name="Michał Pyclik" userId="6d1d9512d460d1ef" providerId="LiveId" clId="{E0C24CDF-BE8E-4757-9237-5FD0694DD340}" dt="2021-02-21T15:40:03.705" v="2487" actId="26606"/>
          <ac:spMkLst>
            <pc:docMk/>
            <pc:sldMk cId="3539645968" sldId="284"/>
            <ac:spMk id="5126" creationId="{B8DD2392-397B-48BF-BEFA-EA1FB881CA85}"/>
          </ac:spMkLst>
        </pc:spChg>
        <pc:picChg chg="del">
          <ac:chgData name="Michał Pyclik" userId="6d1d9512d460d1ef" providerId="LiveId" clId="{E0C24CDF-BE8E-4757-9237-5FD0694DD340}" dt="2021-02-21T15:35:22.196" v="2449" actId="478"/>
          <ac:picMkLst>
            <pc:docMk/>
            <pc:sldMk cId="3539645968" sldId="284"/>
            <ac:picMk id="2052" creationId="{742C0D0C-52F9-42A5-9786-3AFBC2FA8AF4}"/>
          </ac:picMkLst>
        </pc:picChg>
        <pc:picChg chg="add del mod">
          <ac:chgData name="Michał Pyclik" userId="6d1d9512d460d1ef" providerId="LiveId" clId="{E0C24CDF-BE8E-4757-9237-5FD0694DD340}" dt="2021-02-21T15:39:46.077" v="2484" actId="478"/>
          <ac:picMkLst>
            <pc:docMk/>
            <pc:sldMk cId="3539645968" sldId="284"/>
            <ac:picMk id="5122" creationId="{B4E80A37-695A-4782-958B-C3E323FDF2C7}"/>
          </ac:picMkLst>
        </pc:picChg>
        <pc:picChg chg="add mod">
          <ac:chgData name="Michał Pyclik" userId="6d1d9512d460d1ef" providerId="LiveId" clId="{E0C24CDF-BE8E-4757-9237-5FD0694DD340}" dt="2021-02-21T15:40:03.705" v="2487" actId="26606"/>
          <ac:picMkLst>
            <pc:docMk/>
            <pc:sldMk cId="3539645968" sldId="284"/>
            <ac:picMk id="5124" creationId="{38E49208-120D-4B38-B603-36D03426F16D}"/>
          </ac:picMkLst>
        </pc:picChg>
      </pc:sldChg>
      <pc:sldChg chg="addSp delSp modSp add mod setBg delDesignElem">
        <pc:chgData name="Michał Pyclik" userId="6d1d9512d460d1ef" providerId="LiveId" clId="{E0C24CDF-BE8E-4757-9237-5FD0694DD340}" dt="2021-02-21T15:38:15.910" v="2478" actId="14100"/>
        <pc:sldMkLst>
          <pc:docMk/>
          <pc:sldMk cId="2884150657" sldId="285"/>
        </pc:sldMkLst>
        <pc:spChg chg="mod ord">
          <ac:chgData name="Michał Pyclik" userId="6d1d9512d460d1ef" providerId="LiveId" clId="{E0C24CDF-BE8E-4757-9237-5FD0694DD340}" dt="2021-02-21T15:38:15.910" v="2478" actId="14100"/>
          <ac:spMkLst>
            <pc:docMk/>
            <pc:sldMk cId="2884150657" sldId="285"/>
            <ac:spMk id="3" creationId="{1436EBC3-D4D5-4A89-9B48-F7A4500A65B7}"/>
          </ac:spMkLst>
        </pc:spChg>
        <pc:spChg chg="del">
          <ac:chgData name="Michał Pyclik" userId="6d1d9512d460d1ef" providerId="LiveId" clId="{E0C24CDF-BE8E-4757-9237-5FD0694DD340}" dt="2021-02-21T15:36:35.845" v="2468"/>
          <ac:spMkLst>
            <pc:docMk/>
            <pc:sldMk cId="2884150657" sldId="285"/>
            <ac:spMk id="71" creationId="{F875149D-F692-45DA-8324-D5E0193D5FC4}"/>
          </ac:spMkLst>
        </pc:spChg>
        <pc:spChg chg="del">
          <ac:chgData name="Michał Pyclik" userId="6d1d9512d460d1ef" providerId="LiveId" clId="{E0C24CDF-BE8E-4757-9237-5FD0694DD340}" dt="2021-02-21T15:36:35.845" v="2468"/>
          <ac:spMkLst>
            <pc:docMk/>
            <pc:sldMk cId="2884150657" sldId="285"/>
            <ac:spMk id="73" creationId="{C0B19935-C760-4698-9DD1-973C8A428D26}"/>
          </ac:spMkLst>
        </pc:spChg>
        <pc:spChg chg="del">
          <ac:chgData name="Michał Pyclik" userId="6d1d9512d460d1ef" providerId="LiveId" clId="{E0C24CDF-BE8E-4757-9237-5FD0694DD340}" dt="2021-02-21T15:36:35.845" v="2468"/>
          <ac:spMkLst>
            <pc:docMk/>
            <pc:sldMk cId="2884150657" sldId="285"/>
            <ac:spMk id="75" creationId="{08990612-E008-4F02-AEBB-B140BE753558}"/>
          </ac:spMkLst>
        </pc:spChg>
        <pc:spChg chg="del">
          <ac:chgData name="Michał Pyclik" userId="6d1d9512d460d1ef" providerId="LiveId" clId="{E0C24CDF-BE8E-4757-9237-5FD0694DD340}" dt="2021-02-21T15:36:35.845" v="2468"/>
          <ac:spMkLst>
            <pc:docMk/>
            <pc:sldMk cId="2884150657" sldId="285"/>
            <ac:spMk id="77" creationId="{A310A41F-3A14-4150-B6CF-0A577DDDEAD2}"/>
          </ac:spMkLst>
        </pc:spChg>
        <pc:spChg chg="del">
          <ac:chgData name="Michał Pyclik" userId="6d1d9512d460d1ef" providerId="LiveId" clId="{E0C24CDF-BE8E-4757-9237-5FD0694DD340}" dt="2021-02-21T15:36:35.845" v="2468"/>
          <ac:spMkLst>
            <pc:docMk/>
            <pc:sldMk cId="2884150657" sldId="285"/>
            <ac:spMk id="79" creationId="{7B89EEFD-93BC-4ACF-962C-E6279E72B00B}"/>
          </ac:spMkLst>
        </pc:spChg>
        <pc:spChg chg="add">
          <ac:chgData name="Michał Pyclik" userId="6d1d9512d460d1ef" providerId="LiveId" clId="{E0C24CDF-BE8E-4757-9237-5FD0694DD340}" dt="2021-02-21T15:38:06.167" v="2474" actId="26606"/>
          <ac:spMkLst>
            <pc:docMk/>
            <pc:sldMk cId="2884150657" sldId="285"/>
            <ac:spMk id="6148" creationId="{1BB56EB9-078F-4952-AC1F-149C7A0AE4D5}"/>
          </ac:spMkLst>
        </pc:spChg>
        <pc:spChg chg="add">
          <ac:chgData name="Michał Pyclik" userId="6d1d9512d460d1ef" providerId="LiveId" clId="{E0C24CDF-BE8E-4757-9237-5FD0694DD340}" dt="2021-02-21T15:38:06.167" v="2474" actId="26606"/>
          <ac:spMkLst>
            <pc:docMk/>
            <pc:sldMk cId="2884150657" sldId="285"/>
            <ac:spMk id="6149" creationId="{10058680-D07C-4893-B2B7-91543F18AB32}"/>
          </ac:spMkLst>
        </pc:spChg>
        <pc:spChg chg="add">
          <ac:chgData name="Michał Pyclik" userId="6d1d9512d460d1ef" providerId="LiveId" clId="{E0C24CDF-BE8E-4757-9237-5FD0694DD340}" dt="2021-02-21T15:38:06.167" v="2474" actId="26606"/>
          <ac:spMkLst>
            <pc:docMk/>
            <pc:sldMk cId="2884150657" sldId="285"/>
            <ac:spMk id="6150" creationId="{7B42427A-0A1F-4A55-8705-D9179F1E0CFB}"/>
          </ac:spMkLst>
        </pc:spChg>
        <pc:spChg chg="add">
          <ac:chgData name="Michał Pyclik" userId="6d1d9512d460d1ef" providerId="LiveId" clId="{E0C24CDF-BE8E-4757-9237-5FD0694DD340}" dt="2021-02-21T15:38:06.167" v="2474" actId="26606"/>
          <ac:spMkLst>
            <pc:docMk/>
            <pc:sldMk cId="2884150657" sldId="285"/>
            <ac:spMk id="6151" creationId="{EE54A6FE-D8CB-48A3-900B-053D4EBD3B85}"/>
          </ac:spMkLst>
        </pc:spChg>
        <pc:picChg chg="del">
          <ac:chgData name="Michał Pyclik" userId="6d1d9512d460d1ef" providerId="LiveId" clId="{E0C24CDF-BE8E-4757-9237-5FD0694DD340}" dt="2021-02-21T15:36:46.691" v="2469" actId="478"/>
          <ac:picMkLst>
            <pc:docMk/>
            <pc:sldMk cId="2884150657" sldId="285"/>
            <ac:picMk id="5122" creationId="{B4E80A37-695A-4782-958B-C3E323FDF2C7}"/>
          </ac:picMkLst>
        </pc:picChg>
        <pc:picChg chg="add mod">
          <ac:chgData name="Michał Pyclik" userId="6d1d9512d460d1ef" providerId="LiveId" clId="{E0C24CDF-BE8E-4757-9237-5FD0694DD340}" dt="2021-02-21T15:38:06.167" v="2474" actId="26606"/>
          <ac:picMkLst>
            <pc:docMk/>
            <pc:sldMk cId="2884150657" sldId="285"/>
            <ac:picMk id="6146" creationId="{2B9D56AF-C45D-47DF-8E8E-D6F50F630E8F}"/>
          </ac:picMkLst>
        </pc:picChg>
      </pc:sldChg>
      <pc:sldChg chg="addSp delSp modSp new mod setBg">
        <pc:chgData name="Michał Pyclik" userId="6d1d9512d460d1ef" providerId="LiveId" clId="{E0C24CDF-BE8E-4757-9237-5FD0694DD340}" dt="2021-02-21T15:41:41.469" v="2515" actId="26606"/>
        <pc:sldMkLst>
          <pc:docMk/>
          <pc:sldMk cId="3360899504" sldId="286"/>
        </pc:sldMkLst>
        <pc:spChg chg="add del">
          <ac:chgData name="Michał Pyclik" userId="6d1d9512d460d1ef" providerId="LiveId" clId="{E0C24CDF-BE8E-4757-9237-5FD0694DD340}" dt="2021-02-21T15:41:39.222" v="2512" actId="26606"/>
          <ac:spMkLst>
            <pc:docMk/>
            <pc:sldMk cId="3360899504" sldId="286"/>
            <ac:spMk id="8" creationId="{1259A422-0023-4292-8200-E080556F30F9}"/>
          </ac:spMkLst>
        </pc:spChg>
        <pc:spChg chg="add del">
          <ac:chgData name="Michał Pyclik" userId="6d1d9512d460d1ef" providerId="LiveId" clId="{E0C24CDF-BE8E-4757-9237-5FD0694DD340}" dt="2021-02-21T15:41:39.222" v="2512" actId="26606"/>
          <ac:spMkLst>
            <pc:docMk/>
            <pc:sldMk cId="3360899504" sldId="286"/>
            <ac:spMk id="10" creationId="{A2413CA5-4739-4BC9-8BB3-B0A4928D314F}"/>
          </ac:spMkLst>
        </pc:spChg>
        <pc:spChg chg="add del">
          <ac:chgData name="Michał Pyclik" userId="6d1d9512d460d1ef" providerId="LiveId" clId="{E0C24CDF-BE8E-4757-9237-5FD0694DD340}" dt="2021-02-21T15:41:41.464" v="2514" actId="26606"/>
          <ac:spMkLst>
            <pc:docMk/>
            <pc:sldMk cId="3360899504" sldId="286"/>
            <ac:spMk id="12" creationId="{00C418F9-B1A3-4097-9C97-E1C9F3149701}"/>
          </ac:spMkLst>
        </pc:spChg>
        <pc:spChg chg="add del">
          <ac:chgData name="Michał Pyclik" userId="6d1d9512d460d1ef" providerId="LiveId" clId="{E0C24CDF-BE8E-4757-9237-5FD0694DD340}" dt="2021-02-21T15:41:41.464" v="2514" actId="26606"/>
          <ac:spMkLst>
            <pc:docMk/>
            <pc:sldMk cId="3360899504" sldId="286"/>
            <ac:spMk id="13" creationId="{6B5E8ED2-C3EC-40AD-BDB9-27E589B52DAA}"/>
          </ac:spMkLst>
        </pc:spChg>
        <pc:spChg chg="add">
          <ac:chgData name="Michał Pyclik" userId="6d1d9512d460d1ef" providerId="LiveId" clId="{E0C24CDF-BE8E-4757-9237-5FD0694DD340}" dt="2021-02-21T15:41:41.469" v="2515" actId="26606"/>
          <ac:spMkLst>
            <pc:docMk/>
            <pc:sldMk cId="3360899504" sldId="286"/>
            <ac:spMk id="15" creationId="{0F161291-765C-4033-9E84-52C51C6A5A63}"/>
          </ac:spMkLst>
        </pc:spChg>
        <pc:spChg chg="add">
          <ac:chgData name="Michał Pyclik" userId="6d1d9512d460d1ef" providerId="LiveId" clId="{E0C24CDF-BE8E-4757-9237-5FD0694DD340}" dt="2021-02-21T15:41:41.469" v="2515" actId="26606"/>
          <ac:spMkLst>
            <pc:docMk/>
            <pc:sldMk cId="3360899504" sldId="286"/>
            <ac:spMk id="16" creationId="{37F69638-8A6F-45AB-B9EC-9D8C8FC37180}"/>
          </ac:spMkLst>
        </pc:spChg>
        <pc:picChg chg="add mod">
          <ac:chgData name="Michał Pyclik" userId="6d1d9512d460d1ef" providerId="LiveId" clId="{E0C24CDF-BE8E-4757-9237-5FD0694DD340}" dt="2021-02-21T15:41:41.469" v="2515" actId="26606"/>
          <ac:picMkLst>
            <pc:docMk/>
            <pc:sldMk cId="3360899504" sldId="286"/>
            <ac:picMk id="3" creationId="{D2E90CC9-FAC5-443D-9F41-0EFD11180FB0}"/>
          </ac:picMkLst>
        </pc:picChg>
      </pc:sldChg>
    </pc:docChg>
  </pc:docChgLst>
  <pc:docChgLst>
    <pc:chgData name="Michał Pyclik" userId="6d1d9512d460d1ef" providerId="LiveId" clId="{F0E62B67-3424-4A0E-8225-F772BACBFACD}"/>
    <pc:docChg chg="undo redo custSel addSld delSld modSld sldOrd">
      <pc:chgData name="Michał Pyclik" userId="6d1d9512d460d1ef" providerId="LiveId" clId="{F0E62B67-3424-4A0E-8225-F772BACBFACD}" dt="2021-02-20T17:15:07.074" v="3405"/>
      <pc:docMkLst>
        <pc:docMk/>
      </pc:docMkLst>
      <pc:sldChg chg="addSp delSp modSp mod setClrOvrMap">
        <pc:chgData name="Michał Pyclik" userId="6d1d9512d460d1ef" providerId="LiveId" clId="{F0E62B67-3424-4A0E-8225-F772BACBFACD}" dt="2021-02-20T16:18:40.389" v="81" actId="26606"/>
        <pc:sldMkLst>
          <pc:docMk/>
          <pc:sldMk cId="2514764940" sldId="256"/>
        </pc:sldMkLst>
        <pc:spChg chg="mod">
          <ac:chgData name="Michał Pyclik" userId="6d1d9512d460d1ef" providerId="LiveId" clId="{F0E62B67-3424-4A0E-8225-F772BACBFACD}" dt="2021-02-20T16:18:40.389" v="81" actId="26606"/>
          <ac:spMkLst>
            <pc:docMk/>
            <pc:sldMk cId="2514764940" sldId="256"/>
            <ac:spMk id="2" creationId="{71424E59-C207-4CD6-8833-3AE780C449A5}"/>
          </ac:spMkLst>
        </pc:spChg>
        <pc:spChg chg="mod">
          <ac:chgData name="Michał Pyclik" userId="6d1d9512d460d1ef" providerId="LiveId" clId="{F0E62B67-3424-4A0E-8225-F772BACBFACD}" dt="2021-02-20T16:18:40.389" v="81" actId="26606"/>
          <ac:spMkLst>
            <pc:docMk/>
            <pc:sldMk cId="2514764940" sldId="256"/>
            <ac:spMk id="3" creationId="{8AEDDC77-F044-4F79-86A8-26223888E29B}"/>
          </ac:spMkLst>
        </pc:spChg>
        <pc:spChg chg="del">
          <ac:chgData name="Michał Pyclik" userId="6d1d9512d460d1ef" providerId="LiveId" clId="{F0E62B67-3424-4A0E-8225-F772BACBFACD}" dt="2021-02-20T16:18:40.389" v="81" actId="26606"/>
          <ac:spMkLst>
            <pc:docMk/>
            <pc:sldMk cId="2514764940" sldId="256"/>
            <ac:spMk id="9" creationId="{26B4480E-B7FF-4481-890E-043A69AE6FE2}"/>
          </ac:spMkLst>
        </pc:spChg>
        <pc:spChg chg="del">
          <ac:chgData name="Michał Pyclik" userId="6d1d9512d460d1ef" providerId="LiveId" clId="{F0E62B67-3424-4A0E-8225-F772BACBFACD}" dt="2021-02-20T16:18:40.389" v="81" actId="26606"/>
          <ac:spMkLst>
            <pc:docMk/>
            <pc:sldMk cId="2514764940" sldId="256"/>
            <ac:spMk id="11" creationId="{64C13BAB-7C00-4D21-A857-E3D41C0A2A66}"/>
          </ac:spMkLst>
        </pc:spChg>
        <pc:spChg chg="del">
          <ac:chgData name="Michał Pyclik" userId="6d1d9512d460d1ef" providerId="LiveId" clId="{F0E62B67-3424-4A0E-8225-F772BACBFACD}" dt="2021-02-20T16:18:40.389" v="81" actId="26606"/>
          <ac:spMkLst>
            <pc:docMk/>
            <pc:sldMk cId="2514764940" sldId="256"/>
            <ac:spMk id="13" creationId="{1F1FF39A-AC3C-4066-9D4C-519AA22812EA}"/>
          </ac:spMkLst>
        </pc:spChg>
        <pc:spChg chg="add">
          <ac:chgData name="Michał Pyclik" userId="6d1d9512d460d1ef" providerId="LiveId" clId="{F0E62B67-3424-4A0E-8225-F772BACBFACD}" dt="2021-02-20T16:18:40.389" v="81" actId="26606"/>
          <ac:spMkLst>
            <pc:docMk/>
            <pc:sldMk cId="2514764940" sldId="256"/>
            <ac:spMk id="19" creationId="{007891EC-4501-44ED-A8C8-B11B6DB767AB}"/>
          </ac:spMkLst>
        </pc:spChg>
        <pc:picChg chg="del">
          <ac:chgData name="Michał Pyclik" userId="6d1d9512d460d1ef" providerId="LiveId" clId="{F0E62B67-3424-4A0E-8225-F772BACBFACD}" dt="2021-02-20T16:18:27.272" v="80" actId="478"/>
          <ac:picMkLst>
            <pc:docMk/>
            <pc:sldMk cId="2514764940" sldId="256"/>
            <ac:picMk id="4" creationId="{E42DCF20-A656-48C0-8B92-1EA8268B1736}"/>
          </ac:picMkLst>
        </pc:picChg>
        <pc:picChg chg="add">
          <ac:chgData name="Michał Pyclik" userId="6d1d9512d460d1ef" providerId="LiveId" clId="{F0E62B67-3424-4A0E-8225-F772BACBFACD}" dt="2021-02-20T16:18:40.389" v="81" actId="26606"/>
          <ac:picMkLst>
            <pc:docMk/>
            <pc:sldMk cId="2514764940" sldId="256"/>
            <ac:picMk id="15" creationId="{F0C2BE22-7810-418E-ACDB-46EE1AEC4438}"/>
          </ac:picMkLst>
        </pc:picChg>
        <pc:cxnChg chg="add">
          <ac:chgData name="Michał Pyclik" userId="6d1d9512d460d1ef" providerId="LiveId" clId="{F0E62B67-3424-4A0E-8225-F772BACBFACD}" dt="2021-02-20T16:18:40.389" v="81" actId="26606"/>
          <ac:cxnSpMkLst>
            <pc:docMk/>
            <pc:sldMk cId="2514764940" sldId="256"/>
            <ac:cxnSpMk id="21" creationId="{34E5597F-CE67-4085-9548-E6A8036DA3BB}"/>
          </ac:cxnSpMkLst>
        </pc:cxnChg>
      </pc:sldChg>
      <pc:sldChg chg="modSp mod">
        <pc:chgData name="Michał Pyclik" userId="6d1d9512d460d1ef" providerId="LiveId" clId="{F0E62B67-3424-4A0E-8225-F772BACBFACD}" dt="2021-02-20T16:23:42.979" v="572" actId="20577"/>
        <pc:sldMkLst>
          <pc:docMk/>
          <pc:sldMk cId="1072895490" sldId="258"/>
        </pc:sldMkLst>
        <pc:spChg chg="mod">
          <ac:chgData name="Michał Pyclik" userId="6d1d9512d460d1ef" providerId="LiveId" clId="{F0E62B67-3424-4A0E-8225-F772BACBFACD}" dt="2021-02-20T16:23:42.979" v="572" actId="20577"/>
          <ac:spMkLst>
            <pc:docMk/>
            <pc:sldMk cId="1072895490" sldId="258"/>
            <ac:spMk id="3" creationId="{1436EBC3-D4D5-4A89-9B48-F7A4500A65B7}"/>
          </ac:spMkLst>
        </pc:spChg>
      </pc:sldChg>
      <pc:sldChg chg="modSp mod">
        <pc:chgData name="Michał Pyclik" userId="6d1d9512d460d1ef" providerId="LiveId" clId="{F0E62B67-3424-4A0E-8225-F772BACBFACD}" dt="2021-02-20T16:42:53.698" v="2282" actId="20577"/>
        <pc:sldMkLst>
          <pc:docMk/>
          <pc:sldMk cId="2215824991" sldId="259"/>
        </pc:sldMkLst>
        <pc:spChg chg="mod">
          <ac:chgData name="Michał Pyclik" userId="6d1d9512d460d1ef" providerId="LiveId" clId="{F0E62B67-3424-4A0E-8225-F772BACBFACD}" dt="2021-02-20T16:42:53.698" v="2282" actId="20577"/>
          <ac:spMkLst>
            <pc:docMk/>
            <pc:sldMk cId="2215824991" sldId="259"/>
            <ac:spMk id="3" creationId="{1436EBC3-D4D5-4A89-9B48-F7A4500A65B7}"/>
          </ac:spMkLst>
        </pc:spChg>
      </pc:sldChg>
      <pc:sldChg chg="addSp delSp modSp mod">
        <pc:chgData name="Michał Pyclik" userId="6d1d9512d460d1ef" providerId="LiveId" clId="{F0E62B67-3424-4A0E-8225-F772BACBFACD}" dt="2021-02-20T16:27:10.771" v="985" actId="20577"/>
        <pc:sldMkLst>
          <pc:docMk/>
          <pc:sldMk cId="4293560084" sldId="260"/>
        </pc:sldMkLst>
        <pc:spChg chg="mod">
          <ac:chgData name="Michał Pyclik" userId="6d1d9512d460d1ef" providerId="LiveId" clId="{F0E62B67-3424-4A0E-8225-F772BACBFACD}" dt="2021-02-20T16:25:02.181" v="584" actId="1076"/>
          <ac:spMkLst>
            <pc:docMk/>
            <pc:sldMk cId="4293560084" sldId="260"/>
            <ac:spMk id="2" creationId="{CAF01737-518B-4FF8-9E90-5C43C3F3688A}"/>
          </ac:spMkLst>
        </pc:spChg>
        <pc:spChg chg="mod">
          <ac:chgData name="Michał Pyclik" userId="6d1d9512d460d1ef" providerId="LiveId" clId="{F0E62B67-3424-4A0E-8225-F772BACBFACD}" dt="2021-02-20T16:27:10.771" v="985" actId="20577"/>
          <ac:spMkLst>
            <pc:docMk/>
            <pc:sldMk cId="4293560084" sldId="260"/>
            <ac:spMk id="3" creationId="{1436EBC3-D4D5-4A89-9B48-F7A4500A65B7}"/>
          </ac:spMkLst>
        </pc:spChg>
        <pc:spChg chg="del">
          <ac:chgData name="Michał Pyclik" userId="6d1d9512d460d1ef" providerId="LiveId" clId="{F0E62B67-3424-4A0E-8225-F772BACBFACD}" dt="2021-02-20T16:24:51.188" v="579" actId="26606"/>
          <ac:spMkLst>
            <pc:docMk/>
            <pc:sldMk cId="4293560084" sldId="260"/>
            <ac:spMk id="71" creationId="{504BED40-EAF7-4E55-AFF7-2CD840EBD3AA}"/>
          </ac:spMkLst>
        </pc:spChg>
        <pc:spChg chg="del">
          <ac:chgData name="Michał Pyclik" userId="6d1d9512d460d1ef" providerId="LiveId" clId="{F0E62B67-3424-4A0E-8225-F772BACBFACD}" dt="2021-02-20T16:24:51.188" v="579" actId="26606"/>
          <ac:spMkLst>
            <pc:docMk/>
            <pc:sldMk cId="4293560084" sldId="260"/>
            <ac:spMk id="73" creationId="{F367CCF1-BB1E-41CF-8499-94A870C33EFA}"/>
          </ac:spMkLst>
        </pc:spChg>
        <pc:spChg chg="add">
          <ac:chgData name="Michał Pyclik" userId="6d1d9512d460d1ef" providerId="LiveId" clId="{F0E62B67-3424-4A0E-8225-F772BACBFACD}" dt="2021-02-20T16:24:51.188" v="579" actId="26606"/>
          <ac:spMkLst>
            <pc:docMk/>
            <pc:sldMk cId="4293560084" sldId="260"/>
            <ac:spMk id="78" creationId="{3CED7894-4F62-4A6C-8DB5-DB5BE08E9C03}"/>
          </ac:spMkLst>
        </pc:spChg>
        <pc:spChg chg="add">
          <ac:chgData name="Michał Pyclik" userId="6d1d9512d460d1ef" providerId="LiveId" clId="{F0E62B67-3424-4A0E-8225-F772BACBFACD}" dt="2021-02-20T16:24:51.188" v="579" actId="26606"/>
          <ac:spMkLst>
            <pc:docMk/>
            <pc:sldMk cId="4293560084" sldId="260"/>
            <ac:spMk id="80" creationId="{E536F3B4-50F6-4C52-8F76-4EB1214719DC}"/>
          </ac:spMkLst>
        </pc:spChg>
        <pc:picChg chg="add mod">
          <ac:chgData name="Michał Pyclik" userId="6d1d9512d460d1ef" providerId="LiveId" clId="{F0E62B67-3424-4A0E-8225-F772BACBFACD}" dt="2021-02-20T16:24:54.880" v="581" actId="14100"/>
          <ac:picMkLst>
            <pc:docMk/>
            <pc:sldMk cId="4293560084" sldId="260"/>
            <ac:picMk id="5" creationId="{5264E1FF-AF4D-4783-AB5C-086C1E6435DF}"/>
          </ac:picMkLst>
        </pc:picChg>
        <pc:picChg chg="del">
          <ac:chgData name="Michał Pyclik" userId="6d1d9512d460d1ef" providerId="LiveId" clId="{F0E62B67-3424-4A0E-8225-F772BACBFACD}" dt="2021-02-20T16:24:04.825" v="576" actId="478"/>
          <ac:picMkLst>
            <pc:docMk/>
            <pc:sldMk cId="4293560084" sldId="260"/>
            <ac:picMk id="1026" creationId="{09AC5C19-E239-42D1-A630-81F3147C18F3}"/>
          </ac:picMkLst>
        </pc:picChg>
      </pc:sldChg>
      <pc:sldChg chg="modSp">
        <pc:chgData name="Michał Pyclik" userId="6d1d9512d460d1ef" providerId="LiveId" clId="{F0E62B67-3424-4A0E-8225-F772BACBFACD}" dt="2021-02-20T16:39:15.148" v="1828" actId="5793"/>
        <pc:sldMkLst>
          <pc:docMk/>
          <pc:sldMk cId="501137874" sldId="261"/>
        </pc:sldMkLst>
        <pc:graphicFrameChg chg="mod">
          <ac:chgData name="Michał Pyclik" userId="6d1d9512d460d1ef" providerId="LiveId" clId="{F0E62B67-3424-4A0E-8225-F772BACBFACD}" dt="2021-02-20T16:39:15.148" v="1828" actId="5793"/>
          <ac:graphicFrameMkLst>
            <pc:docMk/>
            <pc:sldMk cId="501137874" sldId="261"/>
            <ac:graphicFrameMk id="6" creationId="{F09277A2-25A7-43A4-80C6-D79664AEEEE5}"/>
          </ac:graphicFrameMkLst>
        </pc:graphicFrameChg>
      </pc:sldChg>
      <pc:sldChg chg="addSp delSp modSp mod">
        <pc:chgData name="Michał Pyclik" userId="6d1d9512d460d1ef" providerId="LiveId" clId="{F0E62B67-3424-4A0E-8225-F772BACBFACD}" dt="2021-02-20T17:00:01.726" v="2889" actId="22"/>
        <pc:sldMkLst>
          <pc:docMk/>
          <pc:sldMk cId="3819317856" sldId="262"/>
        </pc:sldMkLst>
        <pc:spChg chg="mod">
          <ac:chgData name="Michał Pyclik" userId="6d1d9512d460d1ef" providerId="LiveId" clId="{F0E62B67-3424-4A0E-8225-F772BACBFACD}" dt="2021-02-20T16:57:07.359" v="2872" actId="1076"/>
          <ac:spMkLst>
            <pc:docMk/>
            <pc:sldMk cId="3819317856" sldId="262"/>
            <ac:spMk id="2" creationId="{CAF01737-518B-4FF8-9E90-5C43C3F3688A}"/>
          </ac:spMkLst>
        </pc:spChg>
        <pc:spChg chg="mod">
          <ac:chgData name="Michał Pyclik" userId="6d1d9512d460d1ef" providerId="LiveId" clId="{F0E62B67-3424-4A0E-8225-F772BACBFACD}" dt="2021-02-20T16:57:16.799" v="2876" actId="14100"/>
          <ac:spMkLst>
            <pc:docMk/>
            <pc:sldMk cId="3819317856" sldId="262"/>
            <ac:spMk id="3" creationId="{1436EBC3-D4D5-4A89-9B48-F7A4500A65B7}"/>
          </ac:spMkLst>
        </pc:spChg>
        <pc:spChg chg="del">
          <ac:chgData name="Michał Pyclik" userId="6d1d9512d460d1ef" providerId="LiveId" clId="{F0E62B67-3424-4A0E-8225-F772BACBFACD}" dt="2021-02-20T16:51:05.945" v="2780" actId="26606"/>
          <ac:spMkLst>
            <pc:docMk/>
            <pc:sldMk cId="3819317856" sldId="262"/>
            <ac:spMk id="71" creationId="{1BB56EB9-078F-4952-AC1F-149C7A0AE4D5}"/>
          </ac:spMkLst>
        </pc:spChg>
        <pc:spChg chg="del">
          <ac:chgData name="Michał Pyclik" userId="6d1d9512d460d1ef" providerId="LiveId" clId="{F0E62B67-3424-4A0E-8225-F772BACBFACD}" dt="2021-02-20T16:51:05.945" v="2780" actId="26606"/>
          <ac:spMkLst>
            <pc:docMk/>
            <pc:sldMk cId="3819317856" sldId="262"/>
            <ac:spMk id="73" creationId="{10058680-D07C-4893-B2B7-91543F18AB32}"/>
          </ac:spMkLst>
        </pc:spChg>
        <pc:spChg chg="del">
          <ac:chgData name="Michał Pyclik" userId="6d1d9512d460d1ef" providerId="LiveId" clId="{F0E62B67-3424-4A0E-8225-F772BACBFACD}" dt="2021-02-20T16:51:05.945" v="2780" actId="26606"/>
          <ac:spMkLst>
            <pc:docMk/>
            <pc:sldMk cId="3819317856" sldId="262"/>
            <ac:spMk id="75" creationId="{7B42427A-0A1F-4A55-8705-D9179F1E0CFB}"/>
          </ac:spMkLst>
        </pc:spChg>
        <pc:spChg chg="del">
          <ac:chgData name="Michał Pyclik" userId="6d1d9512d460d1ef" providerId="LiveId" clId="{F0E62B67-3424-4A0E-8225-F772BACBFACD}" dt="2021-02-20T16:51:05.945" v="2780" actId="26606"/>
          <ac:spMkLst>
            <pc:docMk/>
            <pc:sldMk cId="3819317856" sldId="262"/>
            <ac:spMk id="77" creationId="{EE54A6FE-D8CB-48A3-900B-053D4EBD3B85}"/>
          </ac:spMkLst>
        </pc:spChg>
        <pc:spChg chg="add del">
          <ac:chgData name="Michał Pyclik" userId="6d1d9512d460d1ef" providerId="LiveId" clId="{F0E62B67-3424-4A0E-8225-F772BACBFACD}" dt="2021-02-20T16:56:55.169" v="2869" actId="26606"/>
          <ac:spMkLst>
            <pc:docMk/>
            <pc:sldMk cId="3819317856" sldId="262"/>
            <ac:spMk id="82" creationId="{18FFF8BA-E008-4068-851C-2CED296AC5C1}"/>
          </ac:spMkLst>
        </pc:spChg>
        <pc:spChg chg="add del">
          <ac:chgData name="Michał Pyclik" userId="6d1d9512d460d1ef" providerId="LiveId" clId="{F0E62B67-3424-4A0E-8225-F772BACBFACD}" dt="2021-02-20T16:56:55.169" v="2869" actId="26606"/>
          <ac:spMkLst>
            <pc:docMk/>
            <pc:sldMk cId="3819317856" sldId="262"/>
            <ac:spMk id="84" creationId="{832B0DA7-13B0-4805-B9BD-9BFACCB233CC}"/>
          </ac:spMkLst>
        </pc:spChg>
        <pc:spChg chg="add del">
          <ac:chgData name="Michał Pyclik" userId="6d1d9512d460d1ef" providerId="LiveId" clId="{F0E62B67-3424-4A0E-8225-F772BACBFACD}" dt="2021-02-20T16:56:55.169" v="2869" actId="26606"/>
          <ac:spMkLst>
            <pc:docMk/>
            <pc:sldMk cId="3819317856" sldId="262"/>
            <ac:spMk id="86" creationId="{D5D17921-1EF4-488E-A9AA-AC6B7F3CE91D}"/>
          </ac:spMkLst>
        </pc:spChg>
        <pc:picChg chg="add del">
          <ac:chgData name="Michał Pyclik" userId="6d1d9512d460d1ef" providerId="LiveId" clId="{F0E62B67-3424-4A0E-8225-F772BACBFACD}" dt="2021-02-20T16:56:32.846" v="2864" actId="21"/>
          <ac:picMkLst>
            <pc:docMk/>
            <pc:sldMk cId="3819317856" sldId="262"/>
            <ac:picMk id="4" creationId="{338899CE-A6B4-4F90-B8CE-8FAD20EFB12F}"/>
          </ac:picMkLst>
        </pc:picChg>
        <pc:picChg chg="add del">
          <ac:chgData name="Michał Pyclik" userId="6d1d9512d460d1ef" providerId="LiveId" clId="{F0E62B67-3424-4A0E-8225-F772BACBFACD}" dt="2021-02-20T17:00:01.726" v="2889" actId="22"/>
          <ac:picMkLst>
            <pc:docMk/>
            <pc:sldMk cId="3819317856" sldId="262"/>
            <ac:picMk id="6" creationId="{A0B2BE8F-6152-419F-8484-AC1962AC6E61}"/>
          </ac:picMkLst>
        </pc:picChg>
        <pc:picChg chg="add mod ord">
          <ac:chgData name="Michał Pyclik" userId="6d1d9512d460d1ef" providerId="LiveId" clId="{F0E62B67-3424-4A0E-8225-F772BACBFACD}" dt="2021-02-20T16:56:55.169" v="2869" actId="26606"/>
          <ac:picMkLst>
            <pc:docMk/>
            <pc:sldMk cId="3819317856" sldId="262"/>
            <ac:picMk id="13" creationId="{910B823F-B7E0-494A-AC47-C30468A80B37}"/>
          </ac:picMkLst>
        </pc:picChg>
        <pc:picChg chg="del">
          <ac:chgData name="Michał Pyclik" userId="6d1d9512d460d1ef" providerId="LiveId" clId="{F0E62B67-3424-4A0E-8225-F772BACBFACD}" dt="2021-02-20T16:51:00.163" v="2779" actId="478"/>
          <ac:picMkLst>
            <pc:docMk/>
            <pc:sldMk cId="3819317856" sldId="262"/>
            <ac:picMk id="2050" creationId="{6351E997-8026-42AC-B0EA-E18BD2277F98}"/>
          </ac:picMkLst>
        </pc:picChg>
        <pc:picChg chg="add mod ord">
          <ac:chgData name="Michał Pyclik" userId="6d1d9512d460d1ef" providerId="LiveId" clId="{F0E62B67-3424-4A0E-8225-F772BACBFACD}" dt="2021-02-20T16:56:55.169" v="2869" actId="26606"/>
          <ac:picMkLst>
            <pc:docMk/>
            <pc:sldMk cId="3819317856" sldId="262"/>
            <ac:picMk id="2052" creationId="{AB46E432-C85E-485A-AF92-8028E3FB416F}"/>
          </ac:picMkLst>
        </pc:picChg>
        <pc:picChg chg="add mod">
          <ac:chgData name="Michał Pyclik" userId="6d1d9512d460d1ef" providerId="LiveId" clId="{F0E62B67-3424-4A0E-8225-F772BACBFACD}" dt="2021-02-20T16:56:55.169" v="2869" actId="26606"/>
          <ac:picMkLst>
            <pc:docMk/>
            <pc:sldMk cId="3819317856" sldId="262"/>
            <ac:picMk id="2054" creationId="{CCCC720B-0557-4584-B79B-C862D1937EDF}"/>
          </ac:picMkLst>
        </pc:picChg>
        <pc:picChg chg="add mod">
          <ac:chgData name="Michał Pyclik" userId="6d1d9512d460d1ef" providerId="LiveId" clId="{F0E62B67-3424-4A0E-8225-F772BACBFACD}" dt="2021-02-20T16:56:55.169" v="2869" actId="26606"/>
          <ac:picMkLst>
            <pc:docMk/>
            <pc:sldMk cId="3819317856" sldId="262"/>
            <ac:picMk id="2056" creationId="{268F8ECE-8FF4-4412-A906-BA116BD29151}"/>
          </ac:picMkLst>
        </pc:picChg>
      </pc:sldChg>
      <pc:sldChg chg="del">
        <pc:chgData name="Michał Pyclik" userId="6d1d9512d460d1ef" providerId="LiveId" clId="{F0E62B67-3424-4A0E-8225-F772BACBFACD}" dt="2021-02-20T16:43:01.327" v="2283" actId="47"/>
        <pc:sldMkLst>
          <pc:docMk/>
          <pc:sldMk cId="1047792802" sldId="263"/>
        </pc:sldMkLst>
      </pc:sldChg>
      <pc:sldChg chg="del">
        <pc:chgData name="Michał Pyclik" userId="6d1d9512d460d1ef" providerId="LiveId" clId="{F0E62B67-3424-4A0E-8225-F772BACBFACD}" dt="2021-02-20T16:43:01.327" v="2283" actId="47"/>
        <pc:sldMkLst>
          <pc:docMk/>
          <pc:sldMk cId="131707787" sldId="264"/>
        </pc:sldMkLst>
      </pc:sldChg>
      <pc:sldChg chg="del">
        <pc:chgData name="Michał Pyclik" userId="6d1d9512d460d1ef" providerId="LiveId" clId="{F0E62B67-3424-4A0E-8225-F772BACBFACD}" dt="2021-02-20T16:43:01.327" v="2283" actId="47"/>
        <pc:sldMkLst>
          <pc:docMk/>
          <pc:sldMk cId="3303905113" sldId="265"/>
        </pc:sldMkLst>
      </pc:sldChg>
      <pc:sldChg chg="addSp delSp modSp mod">
        <pc:chgData name="Michał Pyclik" userId="6d1d9512d460d1ef" providerId="LiveId" clId="{F0E62B67-3424-4A0E-8225-F772BACBFACD}" dt="2021-02-20T17:09:48.782" v="3158" actId="478"/>
        <pc:sldMkLst>
          <pc:docMk/>
          <pc:sldMk cId="4112880361" sldId="266"/>
        </pc:sldMkLst>
        <pc:spChg chg="add del mod">
          <ac:chgData name="Michał Pyclik" userId="6d1d9512d460d1ef" providerId="LiveId" clId="{F0E62B67-3424-4A0E-8225-F772BACBFACD}" dt="2021-02-20T17:09:45.655" v="3157" actId="21"/>
          <ac:spMkLst>
            <pc:docMk/>
            <pc:sldMk cId="4112880361" sldId="266"/>
            <ac:spMk id="3" creationId="{1436EBC3-D4D5-4A89-9B48-F7A4500A65B7}"/>
          </ac:spMkLst>
        </pc:spChg>
        <pc:spChg chg="add del mod">
          <ac:chgData name="Michał Pyclik" userId="6d1d9512d460d1ef" providerId="LiveId" clId="{F0E62B67-3424-4A0E-8225-F772BACBFACD}" dt="2021-02-20T17:09:45.655" v="3157" actId="21"/>
          <ac:spMkLst>
            <pc:docMk/>
            <pc:sldMk cId="4112880361" sldId="266"/>
            <ac:spMk id="4" creationId="{4FF9A650-C1F3-4EB5-898E-DE614F79EFBF}"/>
          </ac:spMkLst>
        </pc:spChg>
        <pc:picChg chg="add del">
          <ac:chgData name="Michał Pyclik" userId="6d1d9512d460d1ef" providerId="LiveId" clId="{F0E62B67-3424-4A0E-8225-F772BACBFACD}" dt="2021-02-20T17:09:48.782" v="3158" actId="478"/>
          <ac:picMkLst>
            <pc:docMk/>
            <pc:sldMk cId="4112880361" sldId="266"/>
            <ac:picMk id="5122" creationId="{B98666D4-3226-4989-852D-CD63A656CAFB}"/>
          </ac:picMkLst>
        </pc:picChg>
      </pc:sldChg>
      <pc:sldChg chg="modSp mod">
        <pc:chgData name="Michał Pyclik" userId="6d1d9512d460d1ef" providerId="LiveId" clId="{F0E62B67-3424-4A0E-8225-F772BACBFACD}" dt="2021-02-20T16:50:55.178" v="2778" actId="12385"/>
        <pc:sldMkLst>
          <pc:docMk/>
          <pc:sldMk cId="317403593" sldId="267"/>
        </pc:sldMkLst>
        <pc:graphicFrameChg chg="modGraphic">
          <ac:chgData name="Michał Pyclik" userId="6d1d9512d460d1ef" providerId="LiveId" clId="{F0E62B67-3424-4A0E-8225-F772BACBFACD}" dt="2021-02-20T16:50:55.178" v="2778" actId="12385"/>
          <ac:graphicFrameMkLst>
            <pc:docMk/>
            <pc:sldMk cId="317403593" sldId="267"/>
            <ac:graphicFrameMk id="4" creationId="{2DAC36D0-22D1-4339-A80C-E12B8AC26343}"/>
          </ac:graphicFrameMkLst>
        </pc:graphicFrameChg>
      </pc:sldChg>
      <pc:sldChg chg="addSp modSp mod">
        <pc:chgData name="Michał Pyclik" userId="6d1d9512d460d1ef" providerId="LiveId" clId="{F0E62B67-3424-4A0E-8225-F772BACBFACD}" dt="2021-02-20T16:49:24.488" v="2561" actId="1076"/>
        <pc:sldMkLst>
          <pc:docMk/>
          <pc:sldMk cId="7603465" sldId="268"/>
        </pc:sldMkLst>
        <pc:graphicFrameChg chg="mod">
          <ac:chgData name="Michał Pyclik" userId="6d1d9512d460d1ef" providerId="LiveId" clId="{F0E62B67-3424-4A0E-8225-F772BACBFACD}" dt="2021-02-20T16:49:15.567" v="2558" actId="1076"/>
          <ac:graphicFrameMkLst>
            <pc:docMk/>
            <pc:sldMk cId="7603465" sldId="268"/>
            <ac:graphicFrameMk id="5" creationId="{74A04B68-57E9-4FCE-B704-596A0C78503A}"/>
          </ac:graphicFrameMkLst>
        </pc:graphicFrameChg>
        <pc:picChg chg="add mod">
          <ac:chgData name="Michał Pyclik" userId="6d1d9512d460d1ef" providerId="LiveId" clId="{F0E62B67-3424-4A0E-8225-F772BACBFACD}" dt="2021-02-20T16:49:24.488" v="2561" actId="1076"/>
          <ac:picMkLst>
            <pc:docMk/>
            <pc:sldMk cId="7603465" sldId="268"/>
            <ac:picMk id="1026" creationId="{F62257E3-B0C0-4F15-89A9-E56F77A55798}"/>
          </ac:picMkLst>
        </pc:picChg>
      </pc:sldChg>
      <pc:sldChg chg="modSp mod">
        <pc:chgData name="Michał Pyclik" userId="6d1d9512d460d1ef" providerId="LiveId" clId="{F0E62B67-3424-4A0E-8225-F772BACBFACD}" dt="2021-02-20T16:50:37.686" v="2776" actId="20577"/>
        <pc:sldMkLst>
          <pc:docMk/>
          <pc:sldMk cId="163805568" sldId="269"/>
        </pc:sldMkLst>
        <pc:spChg chg="mod">
          <ac:chgData name="Michał Pyclik" userId="6d1d9512d460d1ef" providerId="LiveId" clId="{F0E62B67-3424-4A0E-8225-F772BACBFACD}" dt="2021-02-20T16:50:37.686" v="2776" actId="20577"/>
          <ac:spMkLst>
            <pc:docMk/>
            <pc:sldMk cId="163805568" sldId="269"/>
            <ac:spMk id="3" creationId="{1436EBC3-D4D5-4A89-9B48-F7A4500A65B7}"/>
          </ac:spMkLst>
        </pc:spChg>
      </pc:sldChg>
      <pc:sldChg chg="modSp">
        <pc:chgData name="Michał Pyclik" userId="6d1d9512d460d1ef" providerId="LiveId" clId="{F0E62B67-3424-4A0E-8225-F772BACBFACD}" dt="2021-02-20T16:42:39.306" v="2280" actId="20577"/>
        <pc:sldMkLst>
          <pc:docMk/>
          <pc:sldMk cId="1657431875" sldId="270"/>
        </pc:sldMkLst>
        <pc:graphicFrameChg chg="mod">
          <ac:chgData name="Michał Pyclik" userId="6d1d9512d460d1ef" providerId="LiveId" clId="{F0E62B67-3424-4A0E-8225-F772BACBFACD}" dt="2021-02-20T16:42:39.306" v="2280" actId="20577"/>
          <ac:graphicFrameMkLst>
            <pc:docMk/>
            <pc:sldMk cId="1657431875" sldId="270"/>
            <ac:graphicFrameMk id="6" creationId="{F09277A2-25A7-43A4-80C6-D79664AEEEE5}"/>
          </ac:graphicFrameMkLst>
        </pc:graphicFrameChg>
      </pc:sldChg>
      <pc:sldChg chg="del">
        <pc:chgData name="Michał Pyclik" userId="6d1d9512d460d1ef" providerId="LiveId" clId="{F0E62B67-3424-4A0E-8225-F772BACBFACD}" dt="2021-02-20T16:23:59.047" v="575" actId="47"/>
        <pc:sldMkLst>
          <pc:docMk/>
          <pc:sldMk cId="716369762" sldId="271"/>
        </pc:sldMkLst>
      </pc:sldChg>
      <pc:sldChg chg="del">
        <pc:chgData name="Michał Pyclik" userId="6d1d9512d460d1ef" providerId="LiveId" clId="{F0E62B67-3424-4A0E-8225-F772BACBFACD}" dt="2021-02-20T16:43:01.327" v="2283" actId="47"/>
        <pc:sldMkLst>
          <pc:docMk/>
          <pc:sldMk cId="2307278001" sldId="272"/>
        </pc:sldMkLst>
      </pc:sldChg>
      <pc:sldChg chg="del">
        <pc:chgData name="Michał Pyclik" userId="6d1d9512d460d1ef" providerId="LiveId" clId="{F0E62B67-3424-4A0E-8225-F772BACBFACD}" dt="2021-02-20T16:43:01.327" v="2283" actId="47"/>
        <pc:sldMkLst>
          <pc:docMk/>
          <pc:sldMk cId="3796038916" sldId="273"/>
        </pc:sldMkLst>
      </pc:sldChg>
      <pc:sldChg chg="del">
        <pc:chgData name="Michał Pyclik" userId="6d1d9512d460d1ef" providerId="LiveId" clId="{F0E62B67-3424-4A0E-8225-F772BACBFACD}" dt="2021-02-20T16:43:01.327" v="2283" actId="47"/>
        <pc:sldMkLst>
          <pc:docMk/>
          <pc:sldMk cId="4198340864" sldId="274"/>
        </pc:sldMkLst>
      </pc:sldChg>
      <pc:sldChg chg="addSp delSp modSp add mod setBg delDesignElem">
        <pc:chgData name="Michał Pyclik" userId="6d1d9512d460d1ef" providerId="LiveId" clId="{F0E62B67-3424-4A0E-8225-F772BACBFACD}" dt="2021-02-20T16:31:33.714" v="1524" actId="20577"/>
        <pc:sldMkLst>
          <pc:docMk/>
          <pc:sldMk cId="1176723355" sldId="275"/>
        </pc:sldMkLst>
        <pc:spChg chg="mod">
          <ac:chgData name="Michał Pyclik" userId="6d1d9512d460d1ef" providerId="LiveId" clId="{F0E62B67-3424-4A0E-8225-F772BACBFACD}" dt="2021-02-20T16:27:43.126" v="991" actId="26606"/>
          <ac:spMkLst>
            <pc:docMk/>
            <pc:sldMk cId="1176723355" sldId="275"/>
            <ac:spMk id="2" creationId="{CAF01737-518B-4FF8-9E90-5C43C3F3688A}"/>
          </ac:spMkLst>
        </pc:spChg>
        <pc:spChg chg="mod">
          <ac:chgData name="Michał Pyclik" userId="6d1d9512d460d1ef" providerId="LiveId" clId="{F0E62B67-3424-4A0E-8225-F772BACBFACD}" dt="2021-02-20T16:31:33.714" v="1524" actId="20577"/>
          <ac:spMkLst>
            <pc:docMk/>
            <pc:sldMk cId="1176723355" sldId="275"/>
            <ac:spMk id="3" creationId="{1436EBC3-D4D5-4A89-9B48-F7A4500A65B7}"/>
          </ac:spMkLst>
        </pc:spChg>
        <pc:spChg chg="del">
          <ac:chgData name="Michał Pyclik" userId="6d1d9512d460d1ef" providerId="LiveId" clId="{F0E62B67-3424-4A0E-8225-F772BACBFACD}" dt="2021-02-20T16:27:18.759" v="987"/>
          <ac:spMkLst>
            <pc:docMk/>
            <pc:sldMk cId="1176723355" sldId="275"/>
            <ac:spMk id="78" creationId="{3CED7894-4F62-4A6C-8DB5-DB5BE08E9C03}"/>
          </ac:spMkLst>
        </pc:spChg>
        <pc:spChg chg="del">
          <ac:chgData name="Michał Pyclik" userId="6d1d9512d460d1ef" providerId="LiveId" clId="{F0E62B67-3424-4A0E-8225-F772BACBFACD}" dt="2021-02-20T16:27:18.759" v="987"/>
          <ac:spMkLst>
            <pc:docMk/>
            <pc:sldMk cId="1176723355" sldId="275"/>
            <ac:spMk id="80" creationId="{E536F3B4-50F6-4C52-8F76-4EB1214719DC}"/>
          </ac:spMkLst>
        </pc:spChg>
        <pc:picChg chg="del">
          <ac:chgData name="Michał Pyclik" userId="6d1d9512d460d1ef" providerId="LiveId" clId="{F0E62B67-3424-4A0E-8225-F772BACBFACD}" dt="2021-02-20T16:27:37.921" v="988" actId="478"/>
          <ac:picMkLst>
            <pc:docMk/>
            <pc:sldMk cId="1176723355" sldId="275"/>
            <ac:picMk id="5" creationId="{5264E1FF-AF4D-4783-AB5C-086C1E6435DF}"/>
          </ac:picMkLst>
        </pc:picChg>
        <pc:picChg chg="add mod">
          <ac:chgData name="Michał Pyclik" userId="6d1d9512d460d1ef" providerId="LiveId" clId="{F0E62B67-3424-4A0E-8225-F772BACBFACD}" dt="2021-02-20T16:27:43.126" v="991" actId="26606"/>
          <ac:picMkLst>
            <pc:docMk/>
            <pc:sldMk cId="1176723355" sldId="275"/>
            <ac:picMk id="6" creationId="{87D29B00-E5AD-486C-BAEC-78C24981E219}"/>
          </ac:picMkLst>
        </pc:picChg>
      </pc:sldChg>
      <pc:sldChg chg="addSp delSp modSp add mod setBg">
        <pc:chgData name="Michał Pyclik" userId="6d1d9512d460d1ef" providerId="LiveId" clId="{F0E62B67-3424-4A0E-8225-F772BACBFACD}" dt="2021-02-20T16:33:24.007" v="1579" actId="14100"/>
        <pc:sldMkLst>
          <pc:docMk/>
          <pc:sldMk cId="1988278547" sldId="276"/>
        </pc:sldMkLst>
        <pc:spChg chg="mod">
          <ac:chgData name="Michał Pyclik" userId="6d1d9512d460d1ef" providerId="LiveId" clId="{F0E62B67-3424-4A0E-8225-F772BACBFACD}" dt="2021-02-20T16:33:16.454" v="1577" actId="26606"/>
          <ac:spMkLst>
            <pc:docMk/>
            <pc:sldMk cId="1988278547" sldId="276"/>
            <ac:spMk id="2" creationId="{CAF01737-518B-4FF8-9E90-5C43C3F3688A}"/>
          </ac:spMkLst>
        </pc:spChg>
        <pc:spChg chg="mod">
          <ac:chgData name="Michał Pyclik" userId="6d1d9512d460d1ef" providerId="LiveId" clId="{F0E62B67-3424-4A0E-8225-F772BACBFACD}" dt="2021-02-20T16:33:24.007" v="1579" actId="14100"/>
          <ac:spMkLst>
            <pc:docMk/>
            <pc:sldMk cId="1988278547" sldId="276"/>
            <ac:spMk id="3" creationId="{1436EBC3-D4D5-4A89-9B48-F7A4500A65B7}"/>
          </ac:spMkLst>
        </pc:spChg>
        <pc:spChg chg="add">
          <ac:chgData name="Michał Pyclik" userId="6d1d9512d460d1ef" providerId="LiveId" clId="{F0E62B67-3424-4A0E-8225-F772BACBFACD}" dt="2021-02-20T16:33:16.454" v="1577" actId="26606"/>
          <ac:spMkLst>
            <pc:docMk/>
            <pc:sldMk cId="1988278547" sldId="276"/>
            <ac:spMk id="10" creationId="{3CED7894-4F62-4A6C-8DB5-DB5BE08E9C03}"/>
          </ac:spMkLst>
        </pc:spChg>
        <pc:spChg chg="add">
          <ac:chgData name="Michał Pyclik" userId="6d1d9512d460d1ef" providerId="LiveId" clId="{F0E62B67-3424-4A0E-8225-F772BACBFACD}" dt="2021-02-20T16:33:16.454" v="1577" actId="26606"/>
          <ac:spMkLst>
            <pc:docMk/>
            <pc:sldMk cId="1988278547" sldId="276"/>
            <ac:spMk id="12" creationId="{E536F3B4-50F6-4C52-8F76-4EB1214719DC}"/>
          </ac:spMkLst>
        </pc:spChg>
        <pc:picChg chg="add mod">
          <ac:chgData name="Michał Pyclik" userId="6d1d9512d460d1ef" providerId="LiveId" clId="{F0E62B67-3424-4A0E-8225-F772BACBFACD}" dt="2021-02-20T16:33:19.829" v="1578" actId="14100"/>
          <ac:picMkLst>
            <pc:docMk/>
            <pc:sldMk cId="1988278547" sldId="276"/>
            <ac:picMk id="5" creationId="{B4052B5C-3C1C-4A26-AAD1-CCC5446310C5}"/>
          </ac:picMkLst>
        </pc:picChg>
        <pc:picChg chg="del">
          <ac:chgData name="Michał Pyclik" userId="6d1d9512d460d1ef" providerId="LiveId" clId="{F0E62B67-3424-4A0E-8225-F772BACBFACD}" dt="2021-02-20T16:33:07.116" v="1574" actId="478"/>
          <ac:picMkLst>
            <pc:docMk/>
            <pc:sldMk cId="1988278547" sldId="276"/>
            <ac:picMk id="6" creationId="{87D29B00-E5AD-486C-BAEC-78C24981E219}"/>
          </ac:picMkLst>
        </pc:picChg>
      </pc:sldChg>
      <pc:sldChg chg="addSp delSp modSp add mod setBg delDesignElem">
        <pc:chgData name="Michał Pyclik" userId="6d1d9512d460d1ef" providerId="LiveId" clId="{F0E62B67-3424-4A0E-8225-F772BACBFACD}" dt="2021-02-20T16:56:16.573" v="2862" actId="27636"/>
        <pc:sldMkLst>
          <pc:docMk/>
          <pc:sldMk cId="2186532816" sldId="277"/>
        </pc:sldMkLst>
        <pc:spChg chg="del">
          <ac:chgData name="Michał Pyclik" userId="6d1d9512d460d1ef" providerId="LiveId" clId="{F0E62B67-3424-4A0E-8225-F772BACBFACD}" dt="2021-02-20T16:54:24.412" v="2827" actId="478"/>
          <ac:spMkLst>
            <pc:docMk/>
            <pc:sldMk cId="2186532816" sldId="277"/>
            <ac:spMk id="2" creationId="{CAF01737-518B-4FF8-9E90-5C43C3F3688A}"/>
          </ac:spMkLst>
        </pc:spChg>
        <pc:spChg chg="mod">
          <ac:chgData name="Michał Pyclik" userId="6d1d9512d460d1ef" providerId="LiveId" clId="{F0E62B67-3424-4A0E-8225-F772BACBFACD}" dt="2021-02-20T16:56:16.573" v="2862" actId="27636"/>
          <ac:spMkLst>
            <pc:docMk/>
            <pc:sldMk cId="2186532816" sldId="277"/>
            <ac:spMk id="3" creationId="{1436EBC3-D4D5-4A89-9B48-F7A4500A65B7}"/>
          </ac:spMkLst>
        </pc:spChg>
        <pc:spChg chg="add del mod">
          <ac:chgData name="Michał Pyclik" userId="6d1d9512d460d1ef" providerId="LiveId" clId="{F0E62B67-3424-4A0E-8225-F772BACBFACD}" dt="2021-02-20T16:54:26.710" v="2828" actId="478"/>
          <ac:spMkLst>
            <pc:docMk/>
            <pc:sldMk cId="2186532816" sldId="277"/>
            <ac:spMk id="5" creationId="{14976D83-7E4B-45A2-8A29-A158033FA642}"/>
          </ac:spMkLst>
        </pc:spChg>
        <pc:spChg chg="del">
          <ac:chgData name="Michał Pyclik" userId="6d1d9512d460d1ef" providerId="LiveId" clId="{F0E62B67-3424-4A0E-8225-F772BACBFACD}" dt="2021-02-20T16:54:22.032" v="2826"/>
          <ac:spMkLst>
            <pc:docMk/>
            <pc:sldMk cId="2186532816" sldId="277"/>
            <ac:spMk id="82" creationId="{18FFF8BA-E008-4068-851C-2CED296AC5C1}"/>
          </ac:spMkLst>
        </pc:spChg>
        <pc:spChg chg="del">
          <ac:chgData name="Michał Pyclik" userId="6d1d9512d460d1ef" providerId="LiveId" clId="{F0E62B67-3424-4A0E-8225-F772BACBFACD}" dt="2021-02-20T16:54:22.032" v="2826"/>
          <ac:spMkLst>
            <pc:docMk/>
            <pc:sldMk cId="2186532816" sldId="277"/>
            <ac:spMk id="84" creationId="{832B0DA7-13B0-4805-B9BD-9BFACCB233CC}"/>
          </ac:spMkLst>
        </pc:spChg>
        <pc:spChg chg="del">
          <ac:chgData name="Michał Pyclik" userId="6d1d9512d460d1ef" providerId="LiveId" clId="{F0E62B67-3424-4A0E-8225-F772BACBFACD}" dt="2021-02-20T16:54:22.032" v="2826"/>
          <ac:spMkLst>
            <pc:docMk/>
            <pc:sldMk cId="2186532816" sldId="277"/>
            <ac:spMk id="86" creationId="{D5D17921-1EF4-488E-A9AA-AC6B7F3CE91D}"/>
          </ac:spMkLst>
        </pc:spChg>
      </pc:sldChg>
      <pc:sldChg chg="add">
        <pc:chgData name="Michał Pyclik" userId="6d1d9512d460d1ef" providerId="LiveId" clId="{F0E62B67-3424-4A0E-8225-F772BACBFACD}" dt="2021-02-20T16:57:22.150" v="2877"/>
        <pc:sldMkLst>
          <pc:docMk/>
          <pc:sldMk cId="1145147882" sldId="278"/>
        </pc:sldMkLst>
      </pc:sldChg>
      <pc:sldChg chg="addSp delSp modSp add mod ord setBg setClrOvrMap">
        <pc:chgData name="Michał Pyclik" userId="6d1d9512d460d1ef" providerId="LiveId" clId="{F0E62B67-3424-4A0E-8225-F772BACBFACD}" dt="2021-02-20T17:08:31.926" v="3150"/>
        <pc:sldMkLst>
          <pc:docMk/>
          <pc:sldMk cId="822721035" sldId="279"/>
        </pc:sldMkLst>
        <pc:spChg chg="del">
          <ac:chgData name="Michał Pyclik" userId="6d1d9512d460d1ef" providerId="LiveId" clId="{F0E62B67-3424-4A0E-8225-F772BACBFACD}" dt="2021-02-20T17:00:10.847" v="2892" actId="478"/>
          <ac:spMkLst>
            <pc:docMk/>
            <pc:sldMk cId="822721035" sldId="279"/>
            <ac:spMk id="2" creationId="{CAF01737-518B-4FF8-9E90-5C43C3F3688A}"/>
          </ac:spMkLst>
        </pc:spChg>
        <pc:spChg chg="del mod">
          <ac:chgData name="Michał Pyclik" userId="6d1d9512d460d1ef" providerId="LiveId" clId="{F0E62B67-3424-4A0E-8225-F772BACBFACD}" dt="2021-02-20T17:00:58.357" v="2899" actId="22"/>
          <ac:spMkLst>
            <pc:docMk/>
            <pc:sldMk cId="822721035" sldId="279"/>
            <ac:spMk id="3" creationId="{1436EBC3-D4D5-4A89-9B48-F7A4500A65B7}"/>
          </ac:spMkLst>
        </pc:spChg>
        <pc:spChg chg="add del mod">
          <ac:chgData name="Michał Pyclik" userId="6d1d9512d460d1ef" providerId="LiveId" clId="{F0E62B67-3424-4A0E-8225-F772BACBFACD}" dt="2021-02-20T17:00:16.687" v="2897" actId="478"/>
          <ac:spMkLst>
            <pc:docMk/>
            <pc:sldMk cId="822721035" sldId="279"/>
            <ac:spMk id="5" creationId="{7EBE4BE4-78A1-4152-9859-FECD7DB39FB3}"/>
          </ac:spMkLst>
        </pc:spChg>
        <pc:spChg chg="add mod">
          <ac:chgData name="Michał Pyclik" userId="6d1d9512d460d1ef" providerId="LiveId" clId="{F0E62B67-3424-4A0E-8225-F772BACBFACD}" dt="2021-02-20T17:03:02.056" v="3116" actId="14100"/>
          <ac:spMkLst>
            <pc:docMk/>
            <pc:sldMk cId="822721035" sldId="279"/>
            <ac:spMk id="15" creationId="{F3B3CD43-D71A-4277-843D-1A6E13F8CCB7}"/>
          </ac:spMkLst>
        </pc:spChg>
        <pc:spChg chg="add">
          <ac:chgData name="Michał Pyclik" userId="6d1d9512d460d1ef" providerId="LiveId" clId="{F0E62B67-3424-4A0E-8225-F772BACBFACD}" dt="2021-02-20T17:01:37.752" v="2901" actId="26606"/>
          <ac:spMkLst>
            <pc:docMk/>
            <pc:sldMk cId="822721035" sldId="279"/>
            <ac:spMk id="18" creationId="{336151B4-BF0C-4090-9C11-F44C695E0FF2}"/>
          </ac:spMkLst>
        </pc:spChg>
        <pc:spChg chg="add">
          <ac:chgData name="Michał Pyclik" userId="6d1d9512d460d1ef" providerId="LiveId" clId="{F0E62B67-3424-4A0E-8225-F772BACBFACD}" dt="2021-02-20T17:01:37.752" v="2901" actId="26606"/>
          <ac:spMkLst>
            <pc:docMk/>
            <pc:sldMk cId="822721035" sldId="279"/>
            <ac:spMk id="20" creationId="{54B2A828-059F-4139-8976-1EC84C3B8B64}"/>
          </ac:spMkLst>
        </pc:spChg>
        <pc:spChg chg="add">
          <ac:chgData name="Michał Pyclik" userId="6d1d9512d460d1ef" providerId="LiveId" clId="{F0E62B67-3424-4A0E-8225-F772BACBFACD}" dt="2021-02-20T17:01:37.752" v="2901" actId="26606"/>
          <ac:spMkLst>
            <pc:docMk/>
            <pc:sldMk cId="822721035" sldId="279"/>
            <ac:spMk id="22" creationId="{8FBDBC94-F6D2-42A5-9AA2-51F848C9B699}"/>
          </ac:spMkLst>
        </pc:spChg>
        <pc:spChg chg="add del">
          <ac:chgData name="Michał Pyclik" userId="6d1d9512d460d1ef" providerId="LiveId" clId="{F0E62B67-3424-4A0E-8225-F772BACBFACD}" dt="2021-02-20T17:03:51.258" v="3120" actId="22"/>
          <ac:spMkLst>
            <pc:docMk/>
            <pc:sldMk cId="822721035" sldId="279"/>
            <ac:spMk id="23" creationId="{6D78E413-8F78-4248-80F3-F2F05704632A}"/>
          </ac:spMkLst>
        </pc:spChg>
        <pc:spChg chg="add">
          <ac:chgData name="Michał Pyclik" userId="6d1d9512d460d1ef" providerId="LiveId" clId="{F0E62B67-3424-4A0E-8225-F772BACBFACD}" dt="2021-02-20T17:01:37.752" v="2901" actId="26606"/>
          <ac:spMkLst>
            <pc:docMk/>
            <pc:sldMk cId="822721035" sldId="279"/>
            <ac:spMk id="24" creationId="{F7A6A388-3D02-439B-8C27-E25E6A032294}"/>
          </ac:spMkLst>
        </pc:spChg>
        <pc:picChg chg="add mod">
          <ac:chgData name="Michał Pyclik" userId="6d1d9512d460d1ef" providerId="LiveId" clId="{F0E62B67-3424-4A0E-8225-F772BACBFACD}" dt="2021-02-20T17:01:37.752" v="2901" actId="26606"/>
          <ac:picMkLst>
            <pc:docMk/>
            <pc:sldMk cId="822721035" sldId="279"/>
            <ac:picMk id="7" creationId="{4269C4A0-4EA5-46F5-A122-95783783D12E}"/>
          </ac:picMkLst>
        </pc:picChg>
        <pc:picChg chg="add mod ord">
          <ac:chgData name="Michał Pyclik" userId="6d1d9512d460d1ef" providerId="LiveId" clId="{F0E62B67-3424-4A0E-8225-F772BACBFACD}" dt="2021-02-20T17:01:37.752" v="2901" actId="26606"/>
          <ac:picMkLst>
            <pc:docMk/>
            <pc:sldMk cId="822721035" sldId="279"/>
            <ac:picMk id="9" creationId="{769CE92E-2653-46BA-A6E5-E172E2F84631}"/>
          </ac:picMkLst>
        </pc:picChg>
        <pc:picChg chg="add mod">
          <ac:chgData name="Michał Pyclik" userId="6d1d9512d460d1ef" providerId="LiveId" clId="{F0E62B67-3424-4A0E-8225-F772BACBFACD}" dt="2021-02-20T17:01:37.752" v="2901" actId="26606"/>
          <ac:picMkLst>
            <pc:docMk/>
            <pc:sldMk cId="822721035" sldId="279"/>
            <ac:picMk id="11" creationId="{B37131F2-4CE2-48CE-91A6-2A50A15A2B1E}"/>
          </ac:picMkLst>
        </pc:picChg>
        <pc:picChg chg="del">
          <ac:chgData name="Michał Pyclik" userId="6d1d9512d460d1ef" providerId="LiveId" clId="{F0E62B67-3424-4A0E-8225-F772BACBFACD}" dt="2021-02-20T17:00:12.922" v="2895" actId="478"/>
          <ac:picMkLst>
            <pc:docMk/>
            <pc:sldMk cId="822721035" sldId="279"/>
            <ac:picMk id="13" creationId="{910B823F-B7E0-494A-AC47-C30468A80B37}"/>
          </ac:picMkLst>
        </pc:picChg>
        <pc:picChg chg="del mod">
          <ac:chgData name="Michał Pyclik" userId="6d1d9512d460d1ef" providerId="LiveId" clId="{F0E62B67-3424-4A0E-8225-F772BACBFACD}" dt="2021-02-20T17:08:31.926" v="3150"/>
          <ac:picMkLst>
            <pc:docMk/>
            <pc:sldMk cId="822721035" sldId="279"/>
            <ac:picMk id="14" creationId="{2CA51CC7-F0DA-466D-92CE-733EEE3A5A83}"/>
          </ac:picMkLst>
        </pc:picChg>
        <pc:picChg chg="del">
          <ac:chgData name="Michał Pyclik" userId="6d1d9512d460d1ef" providerId="LiveId" clId="{F0E62B67-3424-4A0E-8225-F772BACBFACD}" dt="2021-02-20T17:00:12.314" v="2894" actId="478"/>
          <ac:picMkLst>
            <pc:docMk/>
            <pc:sldMk cId="822721035" sldId="279"/>
            <ac:picMk id="2052" creationId="{AB46E432-C85E-485A-AF92-8028E3FB416F}"/>
          </ac:picMkLst>
        </pc:picChg>
        <pc:picChg chg="del">
          <ac:chgData name="Michał Pyclik" userId="6d1d9512d460d1ef" providerId="LiveId" clId="{F0E62B67-3424-4A0E-8225-F772BACBFACD}" dt="2021-02-20T17:00:11.706" v="2893" actId="478"/>
          <ac:picMkLst>
            <pc:docMk/>
            <pc:sldMk cId="822721035" sldId="279"/>
            <ac:picMk id="2054" creationId="{CCCC720B-0557-4584-B79B-C862D1937EDF}"/>
          </ac:picMkLst>
        </pc:picChg>
        <pc:picChg chg="del">
          <ac:chgData name="Michał Pyclik" userId="6d1d9512d460d1ef" providerId="LiveId" clId="{F0E62B67-3424-4A0E-8225-F772BACBFACD}" dt="2021-02-20T17:00:13.659" v="2896" actId="478"/>
          <ac:picMkLst>
            <pc:docMk/>
            <pc:sldMk cId="822721035" sldId="279"/>
            <ac:picMk id="2056" creationId="{268F8ECE-8FF4-4412-A906-BA116BD29151}"/>
          </ac:picMkLst>
        </pc:picChg>
      </pc:sldChg>
      <pc:sldChg chg="modSp add mod ord">
        <pc:chgData name="Michał Pyclik" userId="6d1d9512d460d1ef" providerId="LiveId" clId="{F0E62B67-3424-4A0E-8225-F772BACBFACD}" dt="2021-02-20T17:15:07.074" v="3405"/>
        <pc:sldMkLst>
          <pc:docMk/>
          <pc:sldMk cId="2674259235" sldId="280"/>
        </pc:sldMkLst>
        <pc:spChg chg="mod">
          <ac:chgData name="Michał Pyclik" userId="6d1d9512d460d1ef" providerId="LiveId" clId="{F0E62B67-3424-4A0E-8225-F772BACBFACD}" dt="2021-02-20T17:05:15.974" v="3131"/>
          <ac:spMkLst>
            <pc:docMk/>
            <pc:sldMk cId="2674259235" sldId="280"/>
            <ac:spMk id="3" creationId="{1436EBC3-D4D5-4A89-9B48-F7A4500A65B7}"/>
          </ac:spMkLst>
        </pc:spChg>
      </pc:sldChg>
      <pc:sldChg chg="addSp delSp modSp new mod setBg">
        <pc:chgData name="Michał Pyclik" userId="6d1d9512d460d1ef" providerId="LiveId" clId="{F0E62B67-3424-4A0E-8225-F772BACBFACD}" dt="2021-02-20T17:07:49.400" v="3149" actId="26606"/>
        <pc:sldMkLst>
          <pc:docMk/>
          <pc:sldMk cId="3833164298" sldId="281"/>
        </pc:sldMkLst>
        <pc:spChg chg="add">
          <ac:chgData name="Michał Pyclik" userId="6d1d9512d460d1ef" providerId="LiveId" clId="{F0E62B67-3424-4A0E-8225-F772BACBFACD}" dt="2021-02-20T17:07:49.400" v="3149" actId="26606"/>
          <ac:spMkLst>
            <pc:docMk/>
            <pc:sldMk cId="3833164298" sldId="281"/>
            <ac:spMk id="75" creationId="{57886309-8F28-488F-8BA9-0BF7494C8DDC}"/>
          </ac:spMkLst>
        </pc:spChg>
        <pc:spChg chg="add">
          <ac:chgData name="Michał Pyclik" userId="6d1d9512d460d1ef" providerId="LiveId" clId="{F0E62B67-3424-4A0E-8225-F772BACBFACD}" dt="2021-02-20T17:07:49.400" v="3149" actId="26606"/>
          <ac:spMkLst>
            <pc:docMk/>
            <pc:sldMk cId="3833164298" sldId="281"/>
            <ac:spMk id="77" creationId="{10D5ABE4-8A47-4A84-9DB4-CCB7A3D42258}"/>
          </ac:spMkLst>
        </pc:spChg>
        <pc:spChg chg="add">
          <ac:chgData name="Michał Pyclik" userId="6d1d9512d460d1ef" providerId="LiveId" clId="{F0E62B67-3424-4A0E-8225-F772BACBFACD}" dt="2021-02-20T17:07:49.400" v="3149" actId="26606"/>
          <ac:spMkLst>
            <pc:docMk/>
            <pc:sldMk cId="3833164298" sldId="281"/>
            <ac:spMk id="79" creationId="{D8EB06DC-2D36-4101-B5B2-45B5B1EEC588}"/>
          </ac:spMkLst>
        </pc:spChg>
        <pc:picChg chg="add del mod ord">
          <ac:chgData name="Michał Pyclik" userId="6d1d9512d460d1ef" providerId="LiveId" clId="{F0E62B67-3424-4A0E-8225-F772BACBFACD}" dt="2021-02-20T17:07:49.400" v="3149" actId="26606"/>
          <ac:picMkLst>
            <pc:docMk/>
            <pc:sldMk cId="3833164298" sldId="281"/>
            <ac:picMk id="3074" creationId="{408A7D7F-BF53-449B-B8F9-A177D673DDAA}"/>
          </ac:picMkLst>
        </pc:picChg>
        <pc:picChg chg="add del">
          <ac:chgData name="Michał Pyclik" userId="6d1d9512d460d1ef" providerId="LiveId" clId="{F0E62B67-3424-4A0E-8225-F772BACBFACD}" dt="2021-02-20T17:07:16.958" v="3146"/>
          <ac:picMkLst>
            <pc:docMk/>
            <pc:sldMk cId="3833164298" sldId="281"/>
            <ac:picMk id="3076" creationId="{F5A957B5-E1A3-4ADC-B333-CC1DC08F3849}"/>
          </ac:picMkLst>
        </pc:picChg>
        <pc:picChg chg="add mod">
          <ac:chgData name="Michał Pyclik" userId="6d1d9512d460d1ef" providerId="LiveId" clId="{F0E62B67-3424-4A0E-8225-F772BACBFACD}" dt="2021-02-20T17:07:49.400" v="3149" actId="26606"/>
          <ac:picMkLst>
            <pc:docMk/>
            <pc:sldMk cId="3833164298" sldId="281"/>
            <ac:picMk id="3078" creationId="{C7CA8125-7A99-4E22-AC2C-89A67037BB9E}"/>
          </ac:picMkLst>
        </pc:picChg>
      </pc:sldChg>
      <pc:sldChg chg="addSp delSp modSp new mod setBg setClrOvrMap">
        <pc:chgData name="Michał Pyclik" userId="6d1d9512d460d1ef" providerId="LiveId" clId="{F0E62B67-3424-4A0E-8225-F772BACBFACD}" dt="2021-02-20T17:10:40.041" v="3278" actId="26606"/>
        <pc:sldMkLst>
          <pc:docMk/>
          <pc:sldMk cId="3355446597" sldId="282"/>
        </pc:sldMkLst>
        <pc:spChg chg="add del mod">
          <ac:chgData name="Michał Pyclik" userId="6d1d9512d460d1ef" providerId="LiveId" clId="{F0E62B67-3424-4A0E-8225-F772BACBFACD}" dt="2021-02-20T17:09:53.497" v="3160" actId="478"/>
          <ac:spMkLst>
            <pc:docMk/>
            <pc:sldMk cId="3355446597" sldId="282"/>
            <ac:spMk id="2" creationId="{F4257EC3-269B-4A57-B8BE-5DE3388E1754}"/>
          </ac:spMkLst>
        </pc:spChg>
        <pc:spChg chg="add mod">
          <ac:chgData name="Michał Pyclik" userId="6d1d9512d460d1ef" providerId="LiveId" clId="{F0E62B67-3424-4A0E-8225-F772BACBFACD}" dt="2021-02-20T17:10:40.041" v="3278" actId="26606"/>
          <ac:spMkLst>
            <pc:docMk/>
            <pc:sldMk cId="3355446597" sldId="282"/>
            <ac:spMk id="4" creationId="{7A7CDA52-1AF3-4EA5-AD4F-B53ED288FDC8}"/>
          </ac:spMkLst>
        </pc:spChg>
        <pc:spChg chg="add del">
          <ac:chgData name="Michał Pyclik" userId="6d1d9512d460d1ef" providerId="LiveId" clId="{F0E62B67-3424-4A0E-8225-F772BACBFACD}" dt="2021-02-20T17:10:40.041" v="3278" actId="26606"/>
          <ac:spMkLst>
            <pc:docMk/>
            <pc:sldMk cId="3355446597" sldId="282"/>
            <ac:spMk id="8" creationId="{587D26DA-9773-4A0E-B213-DDF20A1F1F27}"/>
          </ac:spMkLst>
        </pc:spChg>
        <pc:spChg chg="add">
          <ac:chgData name="Michał Pyclik" userId="6d1d9512d460d1ef" providerId="LiveId" clId="{F0E62B67-3424-4A0E-8225-F772BACBFACD}" dt="2021-02-20T17:10:40.041" v="3278" actId="26606"/>
          <ac:spMkLst>
            <pc:docMk/>
            <pc:sldMk cId="3355446597" sldId="282"/>
            <ac:spMk id="13" creationId="{DD651B61-325E-4E73-8445-38B0DE8AAAB6}"/>
          </ac:spMkLst>
        </pc:spChg>
        <pc:spChg chg="add">
          <ac:chgData name="Michał Pyclik" userId="6d1d9512d460d1ef" providerId="LiveId" clId="{F0E62B67-3424-4A0E-8225-F772BACBFACD}" dt="2021-02-20T17:10:40.041" v="3278" actId="26606"/>
          <ac:spMkLst>
            <pc:docMk/>
            <pc:sldMk cId="3355446597" sldId="282"/>
            <ac:spMk id="15" creationId="{B42E5253-D3AC-4AC2-B766-8B34F13C2F5E}"/>
          </ac:spMkLst>
        </pc:spChg>
        <pc:spChg chg="add">
          <ac:chgData name="Michał Pyclik" userId="6d1d9512d460d1ef" providerId="LiveId" clId="{F0E62B67-3424-4A0E-8225-F772BACBFACD}" dt="2021-02-20T17:10:40.041" v="3278" actId="26606"/>
          <ac:spMkLst>
            <pc:docMk/>
            <pc:sldMk cId="3355446597" sldId="282"/>
            <ac:spMk id="17" creationId="{10AE8D57-436A-4073-9A75-15BB5949F8B4}"/>
          </ac:spMkLst>
        </pc:spChg>
        <pc:spChg chg="add">
          <ac:chgData name="Michał Pyclik" userId="6d1d9512d460d1ef" providerId="LiveId" clId="{F0E62B67-3424-4A0E-8225-F772BACBFACD}" dt="2021-02-20T17:10:40.041" v="3278" actId="26606"/>
          <ac:spMkLst>
            <pc:docMk/>
            <pc:sldMk cId="3355446597" sldId="282"/>
            <ac:spMk id="19" creationId="{E2852671-8EB6-4EAF-8AF8-65CF3FD66456}"/>
          </ac:spMkLst>
        </pc:spChg>
        <pc:spChg chg="add">
          <ac:chgData name="Michał Pyclik" userId="6d1d9512d460d1ef" providerId="LiveId" clId="{F0E62B67-3424-4A0E-8225-F772BACBFACD}" dt="2021-02-20T17:10:40.041" v="3278" actId="26606"/>
          <ac:spMkLst>
            <pc:docMk/>
            <pc:sldMk cId="3355446597" sldId="282"/>
            <ac:spMk id="21" creationId="{F7207B7B-5C57-458C-BE38-95D2CD7655BB}"/>
          </ac:spMkLst>
        </pc:spChg>
        <pc:spChg chg="add">
          <ac:chgData name="Michał Pyclik" userId="6d1d9512d460d1ef" providerId="LiveId" clId="{F0E62B67-3424-4A0E-8225-F772BACBFACD}" dt="2021-02-20T17:10:40.041" v="3278" actId="26606"/>
          <ac:spMkLst>
            <pc:docMk/>
            <pc:sldMk cId="3355446597" sldId="282"/>
            <ac:spMk id="23" creationId="{9822E561-F97C-4CBB-A9A6-A6BF6317BC84}"/>
          </ac:spMkLst>
        </pc:spChg>
        <pc:spChg chg="add">
          <ac:chgData name="Michał Pyclik" userId="6d1d9512d460d1ef" providerId="LiveId" clId="{F0E62B67-3424-4A0E-8225-F772BACBFACD}" dt="2021-02-20T17:10:40.041" v="3278" actId="26606"/>
          <ac:spMkLst>
            <pc:docMk/>
            <pc:sldMk cId="3355446597" sldId="282"/>
            <ac:spMk id="25" creationId="{B01B0E58-A5C8-4CDA-A2E0-35DF94E59857}"/>
          </ac:spMkLst>
        </pc:spChg>
        <pc:picChg chg="add mod ord">
          <ac:chgData name="Michał Pyclik" userId="6d1d9512d460d1ef" providerId="LiveId" clId="{F0E62B67-3424-4A0E-8225-F772BACBFACD}" dt="2021-02-20T17:10:40.041" v="3278" actId="26606"/>
          <ac:picMkLst>
            <pc:docMk/>
            <pc:sldMk cId="3355446597" sldId="282"/>
            <ac:picMk id="3" creationId="{133DDA30-10FC-4572-A5B6-79D2B7C2AB0B}"/>
          </ac:picMkLst>
        </pc:picChg>
      </pc:sldChg>
      <pc:sldChg chg="addSp delSp modSp add mod setBg setClrOvrMap delDesignElem">
        <pc:chgData name="Michał Pyclik" userId="6d1d9512d460d1ef" providerId="LiveId" clId="{F0E62B67-3424-4A0E-8225-F772BACBFACD}" dt="2021-02-20T17:14:49.906" v="3403" actId="1076"/>
        <pc:sldMkLst>
          <pc:docMk/>
          <pc:sldMk cId="209958311" sldId="283"/>
        </pc:sldMkLst>
        <pc:spChg chg="mod ord">
          <ac:chgData name="Michał Pyclik" userId="6d1d9512d460d1ef" providerId="LiveId" clId="{F0E62B67-3424-4A0E-8225-F772BACBFACD}" dt="2021-02-20T17:14:49.906" v="3403" actId="1076"/>
          <ac:spMkLst>
            <pc:docMk/>
            <pc:sldMk cId="209958311" sldId="283"/>
            <ac:spMk id="4" creationId="{7A7CDA52-1AF3-4EA5-AD4F-B53ED288FDC8}"/>
          </ac:spMkLst>
        </pc:spChg>
        <pc:spChg chg="del">
          <ac:chgData name="Michał Pyclik" userId="6d1d9512d460d1ef" providerId="LiveId" clId="{F0E62B67-3424-4A0E-8225-F772BACBFACD}" dt="2021-02-20T17:12:14.332" v="3280"/>
          <ac:spMkLst>
            <pc:docMk/>
            <pc:sldMk cId="209958311" sldId="283"/>
            <ac:spMk id="13" creationId="{DD651B61-325E-4E73-8445-38B0DE8AAAB6}"/>
          </ac:spMkLst>
        </pc:spChg>
        <pc:spChg chg="del">
          <ac:chgData name="Michał Pyclik" userId="6d1d9512d460d1ef" providerId="LiveId" clId="{F0E62B67-3424-4A0E-8225-F772BACBFACD}" dt="2021-02-20T17:12:14.332" v="3280"/>
          <ac:spMkLst>
            <pc:docMk/>
            <pc:sldMk cId="209958311" sldId="283"/>
            <ac:spMk id="15" creationId="{B42E5253-D3AC-4AC2-B766-8B34F13C2F5E}"/>
          </ac:spMkLst>
        </pc:spChg>
        <pc:spChg chg="del">
          <ac:chgData name="Michał Pyclik" userId="6d1d9512d460d1ef" providerId="LiveId" clId="{F0E62B67-3424-4A0E-8225-F772BACBFACD}" dt="2021-02-20T17:12:14.332" v="3280"/>
          <ac:spMkLst>
            <pc:docMk/>
            <pc:sldMk cId="209958311" sldId="283"/>
            <ac:spMk id="17" creationId="{10AE8D57-436A-4073-9A75-15BB5949F8B4}"/>
          </ac:spMkLst>
        </pc:spChg>
        <pc:spChg chg="del">
          <ac:chgData name="Michał Pyclik" userId="6d1d9512d460d1ef" providerId="LiveId" clId="{F0E62B67-3424-4A0E-8225-F772BACBFACD}" dt="2021-02-20T17:12:14.332" v="3280"/>
          <ac:spMkLst>
            <pc:docMk/>
            <pc:sldMk cId="209958311" sldId="283"/>
            <ac:spMk id="19" creationId="{E2852671-8EB6-4EAF-8AF8-65CF3FD66456}"/>
          </ac:spMkLst>
        </pc:spChg>
        <pc:spChg chg="del">
          <ac:chgData name="Michał Pyclik" userId="6d1d9512d460d1ef" providerId="LiveId" clId="{F0E62B67-3424-4A0E-8225-F772BACBFACD}" dt="2021-02-20T17:12:14.332" v="3280"/>
          <ac:spMkLst>
            <pc:docMk/>
            <pc:sldMk cId="209958311" sldId="283"/>
            <ac:spMk id="21" creationId="{F7207B7B-5C57-458C-BE38-95D2CD7655BB}"/>
          </ac:spMkLst>
        </pc:spChg>
        <pc:spChg chg="del">
          <ac:chgData name="Michał Pyclik" userId="6d1d9512d460d1ef" providerId="LiveId" clId="{F0E62B67-3424-4A0E-8225-F772BACBFACD}" dt="2021-02-20T17:12:14.332" v="3280"/>
          <ac:spMkLst>
            <pc:docMk/>
            <pc:sldMk cId="209958311" sldId="283"/>
            <ac:spMk id="23" creationId="{9822E561-F97C-4CBB-A9A6-A6BF6317BC84}"/>
          </ac:spMkLst>
        </pc:spChg>
        <pc:spChg chg="del">
          <ac:chgData name="Michał Pyclik" userId="6d1d9512d460d1ef" providerId="LiveId" clId="{F0E62B67-3424-4A0E-8225-F772BACBFACD}" dt="2021-02-20T17:12:14.332" v="3280"/>
          <ac:spMkLst>
            <pc:docMk/>
            <pc:sldMk cId="209958311" sldId="283"/>
            <ac:spMk id="25" creationId="{B01B0E58-A5C8-4CDA-A2E0-35DF94E59857}"/>
          </ac:spMkLst>
        </pc:spChg>
        <pc:spChg chg="add del">
          <ac:chgData name="Michał Pyclik" userId="6d1d9512d460d1ef" providerId="LiveId" clId="{F0E62B67-3424-4A0E-8225-F772BACBFACD}" dt="2021-02-20T17:14:17.253" v="3393" actId="26606"/>
          <ac:spMkLst>
            <pc:docMk/>
            <pc:sldMk cId="209958311" sldId="283"/>
            <ac:spMk id="73" creationId="{E6C8E6EB-4C59-429B-97E4-72A058CFC4FB}"/>
          </ac:spMkLst>
        </pc:spChg>
        <pc:spChg chg="add del">
          <ac:chgData name="Michał Pyclik" userId="6d1d9512d460d1ef" providerId="LiveId" clId="{F0E62B67-3424-4A0E-8225-F772BACBFACD}" dt="2021-02-20T17:14:17.253" v="3393" actId="26606"/>
          <ac:spMkLst>
            <pc:docMk/>
            <pc:sldMk cId="209958311" sldId="283"/>
            <ac:spMk id="75" creationId="{B5B90362-AFCC-46A9-B41C-A257A8C5B314}"/>
          </ac:spMkLst>
        </pc:spChg>
        <pc:spChg chg="add del">
          <ac:chgData name="Michał Pyclik" userId="6d1d9512d460d1ef" providerId="LiveId" clId="{F0E62B67-3424-4A0E-8225-F772BACBFACD}" dt="2021-02-20T17:14:17.253" v="3393" actId="26606"/>
          <ac:spMkLst>
            <pc:docMk/>
            <pc:sldMk cId="209958311" sldId="283"/>
            <ac:spMk id="77" creationId="{F71EF7F1-38BA-471D-8CD4-2A9AE8E35527}"/>
          </ac:spMkLst>
        </pc:spChg>
        <pc:spChg chg="add del">
          <ac:chgData name="Michał Pyclik" userId="6d1d9512d460d1ef" providerId="LiveId" clId="{F0E62B67-3424-4A0E-8225-F772BACBFACD}" dt="2021-02-20T17:14:17.253" v="3393" actId="26606"/>
          <ac:spMkLst>
            <pc:docMk/>
            <pc:sldMk cId="209958311" sldId="283"/>
            <ac:spMk id="79" creationId="{36B822CC-7DA9-4417-AA94-64CEB676F0B8}"/>
          </ac:spMkLst>
        </pc:spChg>
        <pc:spChg chg="add del">
          <ac:chgData name="Michał Pyclik" userId="6d1d9512d460d1ef" providerId="LiveId" clId="{F0E62B67-3424-4A0E-8225-F772BACBFACD}" dt="2021-02-20T17:14:17.253" v="3393" actId="26606"/>
          <ac:spMkLst>
            <pc:docMk/>
            <pc:sldMk cId="209958311" sldId="283"/>
            <ac:spMk id="81" creationId="{AFA01E88-71CC-4FF3-9E81-51E0C32B45E4}"/>
          </ac:spMkLst>
        </pc:spChg>
        <pc:spChg chg="add del">
          <ac:chgData name="Michał Pyclik" userId="6d1d9512d460d1ef" providerId="LiveId" clId="{F0E62B67-3424-4A0E-8225-F772BACBFACD}" dt="2021-02-20T17:14:17.232" v="3392" actId="26606"/>
          <ac:spMkLst>
            <pc:docMk/>
            <pc:sldMk cId="209958311" sldId="283"/>
            <ac:spMk id="137" creationId="{E6C8E6EB-4C59-429B-97E4-72A058CFC4FB}"/>
          </ac:spMkLst>
        </pc:spChg>
        <pc:spChg chg="add del">
          <ac:chgData name="Michał Pyclik" userId="6d1d9512d460d1ef" providerId="LiveId" clId="{F0E62B67-3424-4A0E-8225-F772BACBFACD}" dt="2021-02-20T17:14:17.232" v="3392" actId="26606"/>
          <ac:spMkLst>
            <pc:docMk/>
            <pc:sldMk cId="209958311" sldId="283"/>
            <ac:spMk id="139" creationId="{B5B90362-AFCC-46A9-B41C-A257A8C5B314}"/>
          </ac:spMkLst>
        </pc:spChg>
        <pc:spChg chg="add del">
          <ac:chgData name="Michał Pyclik" userId="6d1d9512d460d1ef" providerId="LiveId" clId="{F0E62B67-3424-4A0E-8225-F772BACBFACD}" dt="2021-02-20T17:14:17.232" v="3392" actId="26606"/>
          <ac:spMkLst>
            <pc:docMk/>
            <pc:sldMk cId="209958311" sldId="283"/>
            <ac:spMk id="141" creationId="{F71EF7F1-38BA-471D-8CD4-2A9AE8E35527}"/>
          </ac:spMkLst>
        </pc:spChg>
        <pc:spChg chg="add del">
          <ac:chgData name="Michał Pyclik" userId="6d1d9512d460d1ef" providerId="LiveId" clId="{F0E62B67-3424-4A0E-8225-F772BACBFACD}" dt="2021-02-20T17:14:17.232" v="3392" actId="26606"/>
          <ac:spMkLst>
            <pc:docMk/>
            <pc:sldMk cId="209958311" sldId="283"/>
            <ac:spMk id="143" creationId="{FAAAB002-E48E-4009-828A-511F7A828053}"/>
          </ac:spMkLst>
        </pc:spChg>
        <pc:spChg chg="add del">
          <ac:chgData name="Michał Pyclik" userId="6d1d9512d460d1ef" providerId="LiveId" clId="{F0E62B67-3424-4A0E-8225-F772BACBFACD}" dt="2021-02-20T17:14:17.232" v="3392" actId="26606"/>
          <ac:spMkLst>
            <pc:docMk/>
            <pc:sldMk cId="209958311" sldId="283"/>
            <ac:spMk id="145" creationId="{97EF55D5-23F0-4398-B16B-AEF5778C3048}"/>
          </ac:spMkLst>
        </pc:spChg>
        <pc:spChg chg="add del">
          <ac:chgData name="Michał Pyclik" userId="6d1d9512d460d1ef" providerId="LiveId" clId="{F0E62B67-3424-4A0E-8225-F772BACBFACD}" dt="2021-02-20T17:14:17.232" v="3392" actId="26606"/>
          <ac:spMkLst>
            <pc:docMk/>
            <pc:sldMk cId="209958311" sldId="283"/>
            <ac:spMk id="147" creationId="{FDF32581-CAA1-43C6-8532-DC56C8435C25}"/>
          </ac:spMkLst>
        </pc:spChg>
        <pc:spChg chg="add">
          <ac:chgData name="Michał Pyclik" userId="6d1d9512d460d1ef" providerId="LiveId" clId="{F0E62B67-3424-4A0E-8225-F772BACBFACD}" dt="2021-02-20T17:14:17.253" v="3393" actId="26606"/>
          <ac:spMkLst>
            <pc:docMk/>
            <pc:sldMk cId="209958311" sldId="283"/>
            <ac:spMk id="6150" creationId="{E6C8E6EB-4C59-429B-97E4-72A058CFC4FB}"/>
          </ac:spMkLst>
        </pc:spChg>
        <pc:spChg chg="add">
          <ac:chgData name="Michał Pyclik" userId="6d1d9512d460d1ef" providerId="LiveId" clId="{F0E62B67-3424-4A0E-8225-F772BACBFACD}" dt="2021-02-20T17:14:17.253" v="3393" actId="26606"/>
          <ac:spMkLst>
            <pc:docMk/>
            <pc:sldMk cId="209958311" sldId="283"/>
            <ac:spMk id="6151" creationId="{B5B90362-AFCC-46A9-B41C-A257A8C5B314}"/>
          </ac:spMkLst>
        </pc:spChg>
        <pc:spChg chg="add">
          <ac:chgData name="Michał Pyclik" userId="6d1d9512d460d1ef" providerId="LiveId" clId="{F0E62B67-3424-4A0E-8225-F772BACBFACD}" dt="2021-02-20T17:14:17.253" v="3393" actId="26606"/>
          <ac:spMkLst>
            <pc:docMk/>
            <pc:sldMk cId="209958311" sldId="283"/>
            <ac:spMk id="6152" creationId="{F71EF7F1-38BA-471D-8CD4-2A9AE8E35527}"/>
          </ac:spMkLst>
        </pc:spChg>
        <pc:spChg chg="add">
          <ac:chgData name="Michał Pyclik" userId="6d1d9512d460d1ef" providerId="LiveId" clId="{F0E62B67-3424-4A0E-8225-F772BACBFACD}" dt="2021-02-20T17:14:17.253" v="3393" actId="26606"/>
          <ac:spMkLst>
            <pc:docMk/>
            <pc:sldMk cId="209958311" sldId="283"/>
            <ac:spMk id="6153" creationId="{B8DD2392-397B-48BF-BEFA-EA1FB881CA85}"/>
          </ac:spMkLst>
        </pc:spChg>
        <pc:picChg chg="del">
          <ac:chgData name="Michał Pyclik" userId="6d1d9512d460d1ef" providerId="LiveId" clId="{F0E62B67-3424-4A0E-8225-F772BACBFACD}" dt="2021-02-20T17:12:53.125" v="3382" actId="478"/>
          <ac:picMkLst>
            <pc:docMk/>
            <pc:sldMk cId="209958311" sldId="283"/>
            <ac:picMk id="3" creationId="{133DDA30-10FC-4572-A5B6-79D2B7C2AB0B}"/>
          </ac:picMkLst>
        </pc:picChg>
        <pc:picChg chg="add del mod">
          <ac:chgData name="Michał Pyclik" userId="6d1d9512d460d1ef" providerId="LiveId" clId="{F0E62B67-3424-4A0E-8225-F772BACBFACD}" dt="2021-02-20T17:14:02.166" v="3386" actId="478"/>
          <ac:picMkLst>
            <pc:docMk/>
            <pc:sldMk cId="209958311" sldId="283"/>
            <ac:picMk id="6146" creationId="{A2EDAB14-8212-4857-9D49-E22212201A82}"/>
          </ac:picMkLst>
        </pc:picChg>
        <pc:picChg chg="add mod">
          <ac:chgData name="Michał Pyclik" userId="6d1d9512d460d1ef" providerId="LiveId" clId="{F0E62B67-3424-4A0E-8225-F772BACBFACD}" dt="2021-02-20T17:14:35.942" v="3399" actId="1076"/>
          <ac:picMkLst>
            <pc:docMk/>
            <pc:sldMk cId="209958311" sldId="283"/>
            <ac:picMk id="6148" creationId="{DA5C6FAD-28A0-493D-829F-5050D3416B46}"/>
          </ac:picMkLst>
        </pc:picChg>
      </pc:sldChg>
    </pc:docChg>
  </pc:docChgLst>
</pc:chgInfo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12" Type="http://schemas.openxmlformats.org/officeDocument/2006/relationships/image" Target="../media/image22.svg"/><Relationship Id="rId2" Type="http://schemas.openxmlformats.org/officeDocument/2006/relationships/image" Target="../media/image12.svg"/><Relationship Id="rId1" Type="http://schemas.openxmlformats.org/officeDocument/2006/relationships/image" Target="../media/image7.png"/><Relationship Id="rId6" Type="http://schemas.openxmlformats.org/officeDocument/2006/relationships/image" Target="../media/image16.svg"/><Relationship Id="rId11" Type="http://schemas.openxmlformats.org/officeDocument/2006/relationships/image" Target="../media/image12.png"/><Relationship Id="rId5" Type="http://schemas.openxmlformats.org/officeDocument/2006/relationships/image" Target="../media/image9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1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12" Type="http://schemas.openxmlformats.org/officeDocument/2006/relationships/image" Target="../media/image22.svg"/><Relationship Id="rId2" Type="http://schemas.openxmlformats.org/officeDocument/2006/relationships/image" Target="../media/image12.svg"/><Relationship Id="rId1" Type="http://schemas.openxmlformats.org/officeDocument/2006/relationships/image" Target="../media/image7.png"/><Relationship Id="rId6" Type="http://schemas.openxmlformats.org/officeDocument/2006/relationships/image" Target="../media/image16.svg"/><Relationship Id="rId11" Type="http://schemas.openxmlformats.org/officeDocument/2006/relationships/image" Target="../media/image12.png"/><Relationship Id="rId5" Type="http://schemas.openxmlformats.org/officeDocument/2006/relationships/image" Target="../media/image9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279B688-0816-44FE-A1BE-515B518DED28}">
      <dgm:prSet phldrT="[Tekst]" custT="1"/>
      <dgm:spPr/>
      <dgm:t>
        <a:bodyPr/>
        <a:lstStyle/>
        <a:p>
          <a:r>
            <a:rPr lang="pl-PL" sz="4400" dirty="0"/>
            <a:t>Etap</a:t>
          </a:r>
          <a:r>
            <a:rPr lang="pl-PL" sz="5500" dirty="0"/>
            <a:t> 2</a:t>
          </a:r>
        </a:p>
      </dgm:t>
    </dgm:pt>
    <dgm:pt modelId="{DC03D81B-84DB-4957-BE36-34D03FC40D75}" type="parTrans" cxnId="{46C8E7E9-4153-4E7C-A8C1-F869852F983A}">
      <dgm:prSet/>
      <dgm:spPr/>
      <dgm:t>
        <a:bodyPr/>
        <a:lstStyle/>
        <a:p>
          <a:endParaRPr lang="pl-PL"/>
        </a:p>
      </dgm:t>
    </dgm:pt>
    <dgm:pt modelId="{C0BCAA3D-F094-4A7F-BFCD-338B1D8AF2D5}" type="sibTrans" cxnId="{46C8E7E9-4153-4E7C-A8C1-F869852F983A}">
      <dgm:prSet/>
      <dgm:spPr/>
      <dgm:t>
        <a:bodyPr/>
        <a:lstStyle/>
        <a:p>
          <a:endParaRPr lang="pl-PL"/>
        </a:p>
      </dgm:t>
    </dgm:pt>
    <dgm:pt modelId="{202AE7CE-E9AE-4FB8-9FFD-12BF07842B57}">
      <dgm:prSet phldrT="[Tekst]"/>
      <dgm:spPr/>
      <dgm:t>
        <a:bodyPr/>
        <a:lstStyle/>
        <a:p>
          <a:r>
            <a:rPr lang="pl-PL" dirty="0"/>
            <a:t>Podzielenie klasy na 2 grupy. Każda z opracuje jeden z zadanych tematów w formie prezentacji.</a:t>
          </a:r>
        </a:p>
      </dgm:t>
    </dgm:pt>
    <dgm:pt modelId="{483C31B3-A626-4A61-B4C2-A196B27CFC18}" type="parTrans" cxnId="{DC6875B7-1707-4B1C-BAD1-6FAFE94E4E3D}">
      <dgm:prSet/>
      <dgm:spPr/>
      <dgm:t>
        <a:bodyPr/>
        <a:lstStyle/>
        <a:p>
          <a:endParaRPr lang="pl-PL"/>
        </a:p>
      </dgm:t>
    </dgm:pt>
    <dgm:pt modelId="{C2003AFC-BBAF-45F5-B655-5B46E7A5F592}" type="sibTrans" cxnId="{DC6875B7-1707-4B1C-BAD1-6FAFE94E4E3D}">
      <dgm:prSet/>
      <dgm:spPr/>
      <dgm:t>
        <a:bodyPr/>
        <a:lstStyle/>
        <a:p>
          <a:endParaRPr lang="pl-PL"/>
        </a:p>
      </dgm:t>
    </dgm:pt>
    <dgm:pt modelId="{B422BDDE-20BD-4ABA-8E00-946934571353}">
      <dgm:prSet phldrT="[Tekst]" custT="1"/>
      <dgm:spPr/>
      <dgm:t>
        <a:bodyPr/>
        <a:lstStyle/>
        <a:p>
          <a:r>
            <a:rPr lang="pl-PL" sz="4400" dirty="0"/>
            <a:t>Etap</a:t>
          </a:r>
          <a:r>
            <a:rPr lang="pl-PL" sz="5500" dirty="0"/>
            <a:t> 3</a:t>
          </a:r>
        </a:p>
      </dgm:t>
    </dgm:pt>
    <dgm:pt modelId="{EF81CFB4-B9B9-4131-9358-624C69CC043A}" type="parTrans" cxnId="{8116BFA2-29D7-4BF4-9297-AF8D1ACCF00A}">
      <dgm:prSet/>
      <dgm:spPr/>
      <dgm:t>
        <a:bodyPr/>
        <a:lstStyle/>
        <a:p>
          <a:endParaRPr lang="pl-PL"/>
        </a:p>
      </dgm:t>
    </dgm:pt>
    <dgm:pt modelId="{D3540E48-F506-4D33-AB57-0DB360352216}" type="sibTrans" cxnId="{8116BFA2-29D7-4BF4-9297-AF8D1ACCF00A}">
      <dgm:prSet/>
      <dgm:spPr/>
      <dgm:t>
        <a:bodyPr/>
        <a:lstStyle/>
        <a:p>
          <a:endParaRPr lang="pl-PL"/>
        </a:p>
      </dgm:t>
    </dgm:pt>
    <dgm:pt modelId="{0C6867D7-931A-47CF-AE63-5F37BD507410}">
      <dgm:prSet phldrT="[Tekst]"/>
      <dgm:spPr/>
      <dgm:t>
        <a:bodyPr/>
        <a:lstStyle/>
        <a:p>
          <a:r>
            <a:rPr lang="pl-PL" dirty="0"/>
            <a:t>W oparciu o wcześniej uzyskanie informacje członkowie grupy pracując indywidualnie pozyskują materiały niezbędne do przygotowania prezentacji.</a:t>
          </a:r>
        </a:p>
      </dgm:t>
    </dgm:pt>
    <dgm:pt modelId="{E8F49570-6297-448E-87EB-E06CEB71B0C8}" type="parTrans" cxnId="{7D5B7707-784E-45BA-BB09-4E44ABED11CD}">
      <dgm:prSet/>
      <dgm:spPr/>
      <dgm:t>
        <a:bodyPr/>
        <a:lstStyle/>
        <a:p>
          <a:endParaRPr lang="pl-PL"/>
        </a:p>
      </dgm:t>
    </dgm:pt>
    <dgm:pt modelId="{8CC24039-F884-4296-B826-0752A519D6D5}" type="sibTrans" cxnId="{7D5B7707-784E-45BA-BB09-4E44ABED11CD}">
      <dgm:prSet/>
      <dgm:spPr/>
      <dgm:t>
        <a:bodyPr/>
        <a:lstStyle/>
        <a:p>
          <a:endParaRPr lang="pl-PL"/>
        </a:p>
      </dgm:t>
    </dgm:pt>
    <dgm:pt modelId="{87F7500A-E37E-4716-A526-E4D746EFA32D}">
      <dgm:prSet phldrT="[Tekst]"/>
      <dgm:spPr/>
      <dgm:t>
        <a:bodyPr/>
        <a:lstStyle/>
        <a:p>
          <a:r>
            <a:rPr lang="pl-PL" dirty="0"/>
            <a:t>Omówienie z grupami przydzielonego im tematu.</a:t>
          </a:r>
        </a:p>
      </dgm:t>
    </dgm:pt>
    <dgm:pt modelId="{197E476F-643C-4519-B852-747848ED334A}" type="parTrans" cxnId="{B75F12F2-5359-4DF4-91F5-9FD4C4624689}">
      <dgm:prSet/>
      <dgm:spPr/>
      <dgm:t>
        <a:bodyPr/>
        <a:lstStyle/>
        <a:p>
          <a:endParaRPr lang="pl-PL"/>
        </a:p>
      </dgm:t>
    </dgm:pt>
    <dgm:pt modelId="{1B9E4E8D-746B-4C0F-9EB1-D98FA3310D98}" type="sibTrans" cxnId="{B75F12F2-5359-4DF4-91F5-9FD4C4624689}">
      <dgm:prSet/>
      <dgm:spPr/>
      <dgm:t>
        <a:bodyPr/>
        <a:lstStyle/>
        <a:p>
          <a:endParaRPr lang="pl-PL"/>
        </a:p>
      </dgm:t>
    </dgm:pt>
    <dgm:pt modelId="{63970A91-F9AD-4844-90E8-C687E9979ED3}">
      <dgm:prSet phldrT="[Tekst]"/>
      <dgm:spPr/>
      <dgm:t>
        <a:bodyPr/>
        <a:lstStyle/>
        <a:p>
          <a:r>
            <a:rPr lang="pl-PL" dirty="0"/>
            <a:t>Podział pracy w ramach grupy. </a:t>
          </a:r>
        </a:p>
      </dgm:t>
    </dgm:pt>
    <dgm:pt modelId="{1B8FAA0F-36A4-4AD1-AD5B-69A2D6F0B934}" type="parTrans" cxnId="{AD174670-91F1-4CC1-BC93-C031A8FCCDFA}">
      <dgm:prSet/>
      <dgm:spPr/>
      <dgm:t>
        <a:bodyPr/>
        <a:lstStyle/>
        <a:p>
          <a:endParaRPr lang="pl-PL"/>
        </a:p>
      </dgm:t>
    </dgm:pt>
    <dgm:pt modelId="{CAA52ECB-5AFF-4D7D-BE2B-FE2699C4BABF}" type="sibTrans" cxnId="{AD174670-91F1-4CC1-BC93-C031A8FCCDFA}">
      <dgm:prSet/>
      <dgm:spPr/>
      <dgm:t>
        <a:bodyPr/>
        <a:lstStyle/>
        <a:p>
          <a:endParaRPr lang="pl-PL"/>
        </a:p>
      </dgm:t>
    </dgm:pt>
    <dgm:pt modelId="{43316279-AA30-4C90-B40A-3AD0C2854938}">
      <dgm:prSet phldrT="[Tekst]" custT="1"/>
      <dgm:spPr/>
      <dgm:t>
        <a:bodyPr/>
        <a:lstStyle/>
        <a:p>
          <a:r>
            <a:rPr lang="pl-PL" sz="4400" dirty="0"/>
            <a:t>Etap</a:t>
          </a:r>
          <a:r>
            <a:rPr lang="pl-PL" sz="5500" dirty="0"/>
            <a:t> 1</a:t>
          </a:r>
        </a:p>
      </dgm:t>
    </dgm:pt>
    <dgm:pt modelId="{31F357B2-5C7F-47B1-A0D0-E9868417C70A}" type="parTrans" cxnId="{E6B5E737-6D79-4452-B3E5-C4A27A710A47}">
      <dgm:prSet/>
      <dgm:spPr/>
      <dgm:t>
        <a:bodyPr/>
        <a:lstStyle/>
        <a:p>
          <a:endParaRPr lang="pl-PL"/>
        </a:p>
      </dgm:t>
    </dgm:pt>
    <dgm:pt modelId="{4E00A259-9D78-4D62-9A80-7A45675B6A48}" type="sibTrans" cxnId="{E6B5E737-6D79-4452-B3E5-C4A27A710A47}">
      <dgm:prSet/>
      <dgm:spPr/>
      <dgm:t>
        <a:bodyPr/>
        <a:lstStyle/>
        <a:p>
          <a:endParaRPr lang="pl-PL"/>
        </a:p>
      </dgm:t>
    </dgm:pt>
    <dgm:pt modelId="{6F219835-8B03-4AE6-9A77-C95D59975F4A}">
      <dgm:prSet phldrT="[Tekst]"/>
      <dgm:spPr/>
      <dgm:t>
        <a:bodyPr/>
        <a:lstStyle/>
        <a:p>
          <a:r>
            <a:rPr lang="pl-PL" dirty="0"/>
            <a:t>Zapoznanie klasy z tematyką WQ. </a:t>
          </a:r>
        </a:p>
        <a:p>
          <a:r>
            <a:rPr lang="pl-PL" dirty="0"/>
            <a:t>W oparciu o prezentacje nauczyciela. </a:t>
          </a:r>
        </a:p>
      </dgm:t>
    </dgm:pt>
    <dgm:pt modelId="{DC6CA0D9-7668-474B-B73B-83AB973C4F6C}" type="parTrans" cxnId="{9B5D0CAD-06F9-4C22-960C-D86C58EB7819}">
      <dgm:prSet/>
      <dgm:spPr/>
      <dgm:t>
        <a:bodyPr/>
        <a:lstStyle/>
        <a:p>
          <a:endParaRPr lang="pl-PL"/>
        </a:p>
      </dgm:t>
    </dgm:pt>
    <dgm:pt modelId="{3ACB0F33-1C7E-48B4-AE6E-E21F6E3264F6}" type="sibTrans" cxnId="{9B5D0CAD-06F9-4C22-960C-D86C58EB7819}">
      <dgm:prSet/>
      <dgm:spPr/>
      <dgm:t>
        <a:bodyPr/>
        <a:lstStyle/>
        <a:p>
          <a:endParaRPr lang="pl-PL"/>
        </a:p>
      </dgm:t>
    </dgm:pt>
    <dgm:pt modelId="{1CFE9D0C-018D-4DEA-80A9-D47AF17845A0}">
      <dgm:prSet phldrT="[Tekst]"/>
      <dgm:spPr/>
      <dgm:t>
        <a:bodyPr/>
        <a:lstStyle/>
        <a:p>
          <a:r>
            <a:rPr lang="pl-PL" dirty="0"/>
            <a:t>Uczniowie przygotowują prezentację zgodnie ze wcześniejszymi ustaleniami</a:t>
          </a:r>
        </a:p>
      </dgm:t>
    </dgm:pt>
    <dgm:pt modelId="{26406D96-03C4-48C0-ABEE-EA0A052E9643}" type="parTrans" cxnId="{94E45278-25E7-440C-8CBB-ED704106D13B}">
      <dgm:prSet/>
      <dgm:spPr/>
      <dgm:t>
        <a:bodyPr/>
        <a:lstStyle/>
        <a:p>
          <a:endParaRPr lang="pl-PL"/>
        </a:p>
      </dgm:t>
    </dgm:pt>
    <dgm:pt modelId="{53685923-FBFD-43B8-BBA5-B545FBC928DD}" type="sibTrans" cxnId="{94E45278-25E7-440C-8CBB-ED704106D13B}">
      <dgm:prSet/>
      <dgm:spPr/>
      <dgm:t>
        <a:bodyPr/>
        <a:lstStyle/>
        <a:p>
          <a:endParaRPr lang="pl-PL"/>
        </a:p>
      </dgm:t>
    </dgm:pt>
    <dgm:pt modelId="{8D3EAC4C-B46F-45CB-92ED-0A823CB29899}" type="pres">
      <dgm:prSet presAssocID="{3A50010E-0E61-4FD0-8F52-5E15081E9B8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83F74B6F-74B5-4085-9709-02DA63A33E91}" type="pres">
      <dgm:prSet presAssocID="{43316279-AA30-4C90-B40A-3AD0C2854938}" presName="horFlow" presStyleCnt="0"/>
      <dgm:spPr/>
    </dgm:pt>
    <dgm:pt modelId="{DEBD4FA9-06BE-48A5-ADDD-38CE780C1DF0}" type="pres">
      <dgm:prSet presAssocID="{43316279-AA30-4C90-B40A-3AD0C2854938}" presName="bigChev" presStyleLbl="node1" presStyleIdx="0" presStyleCnt="3"/>
      <dgm:spPr/>
      <dgm:t>
        <a:bodyPr/>
        <a:lstStyle/>
        <a:p>
          <a:endParaRPr lang="pl-PL"/>
        </a:p>
      </dgm:t>
    </dgm:pt>
    <dgm:pt modelId="{72521D3A-F46E-4770-9CC7-C3F1CD01A77F}" type="pres">
      <dgm:prSet presAssocID="{DC6CA0D9-7668-474B-B73B-83AB973C4F6C}" presName="parTrans" presStyleCnt="0"/>
      <dgm:spPr/>
    </dgm:pt>
    <dgm:pt modelId="{42DAB3C9-0BBC-4460-B538-5E77411E4E4F}" type="pres">
      <dgm:prSet presAssocID="{6F219835-8B03-4AE6-9A77-C95D59975F4A}" presName="node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71B8DD9-AA05-4452-AF16-2A436E15682F}" type="pres">
      <dgm:prSet presAssocID="{43316279-AA30-4C90-B40A-3AD0C2854938}" presName="vSp" presStyleCnt="0"/>
      <dgm:spPr/>
    </dgm:pt>
    <dgm:pt modelId="{AB26742E-2C6D-44A1-BDAA-CE2E0DFD697E}" type="pres">
      <dgm:prSet presAssocID="{0279B688-0816-44FE-A1BE-515B518DED28}" presName="horFlow" presStyleCnt="0"/>
      <dgm:spPr/>
    </dgm:pt>
    <dgm:pt modelId="{D30250A1-40FF-4EA8-9F92-1BBABE30C0EF}" type="pres">
      <dgm:prSet presAssocID="{0279B688-0816-44FE-A1BE-515B518DED28}" presName="bigChev" presStyleLbl="node1" presStyleIdx="1" presStyleCnt="3"/>
      <dgm:spPr/>
      <dgm:t>
        <a:bodyPr/>
        <a:lstStyle/>
        <a:p>
          <a:endParaRPr lang="pl-PL"/>
        </a:p>
      </dgm:t>
    </dgm:pt>
    <dgm:pt modelId="{F63DD9F2-700F-4E1A-9590-A84E63898ACD}" type="pres">
      <dgm:prSet presAssocID="{483C31B3-A626-4A61-B4C2-A196B27CFC18}" presName="parTrans" presStyleCnt="0"/>
      <dgm:spPr/>
    </dgm:pt>
    <dgm:pt modelId="{60897770-81E3-4A82-98A4-535A4C1A8E3E}" type="pres">
      <dgm:prSet presAssocID="{202AE7CE-E9AE-4FB8-9FFD-12BF07842B57}" presName="node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087570F-62F1-4319-91F8-C2790BBE8E45}" type="pres">
      <dgm:prSet presAssocID="{C2003AFC-BBAF-45F5-B655-5B46E7A5F592}" presName="sibTrans" presStyleCnt="0"/>
      <dgm:spPr/>
    </dgm:pt>
    <dgm:pt modelId="{24D1B3B4-4BA3-4C35-9447-28A60D9D5BC7}" type="pres">
      <dgm:prSet presAssocID="{87F7500A-E37E-4716-A526-E4D746EFA32D}" presName="node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F21799F-E241-4DB6-A377-B259739BA73A}" type="pres">
      <dgm:prSet presAssocID="{1B9E4E8D-746B-4C0F-9EB1-D98FA3310D98}" presName="sibTrans" presStyleCnt="0"/>
      <dgm:spPr/>
    </dgm:pt>
    <dgm:pt modelId="{2526A356-4A5C-4092-B83B-F3443FBD69A9}" type="pres">
      <dgm:prSet presAssocID="{63970A91-F9AD-4844-90E8-C687E9979ED3}" presName="node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7DC477D-5C18-46EF-9F14-7F69606A41EC}" type="pres">
      <dgm:prSet presAssocID="{0279B688-0816-44FE-A1BE-515B518DED28}" presName="vSp" presStyleCnt="0"/>
      <dgm:spPr/>
    </dgm:pt>
    <dgm:pt modelId="{E38674AA-A35D-40DD-AD26-630DEA7B9676}" type="pres">
      <dgm:prSet presAssocID="{B422BDDE-20BD-4ABA-8E00-946934571353}" presName="horFlow" presStyleCnt="0"/>
      <dgm:spPr/>
    </dgm:pt>
    <dgm:pt modelId="{F89AABDF-A27B-46AE-90AC-AA9F407AA31B}" type="pres">
      <dgm:prSet presAssocID="{B422BDDE-20BD-4ABA-8E00-946934571353}" presName="bigChev" presStyleLbl="node1" presStyleIdx="2" presStyleCnt="3"/>
      <dgm:spPr/>
      <dgm:t>
        <a:bodyPr/>
        <a:lstStyle/>
        <a:p>
          <a:endParaRPr lang="pl-PL"/>
        </a:p>
      </dgm:t>
    </dgm:pt>
    <dgm:pt modelId="{8583149D-9E7F-4707-BE5C-C2E66643C32A}" type="pres">
      <dgm:prSet presAssocID="{E8F49570-6297-448E-87EB-E06CEB71B0C8}" presName="parTrans" presStyleCnt="0"/>
      <dgm:spPr/>
    </dgm:pt>
    <dgm:pt modelId="{3028FA9D-C9DC-4485-A13E-304EFEBFF20A}" type="pres">
      <dgm:prSet presAssocID="{0C6867D7-931A-47CF-AE63-5F37BD507410}" presName="node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479A75C-A00C-47FC-ACA3-E306D00C316D}" type="pres">
      <dgm:prSet presAssocID="{8CC24039-F884-4296-B826-0752A519D6D5}" presName="sibTrans" presStyleCnt="0"/>
      <dgm:spPr/>
    </dgm:pt>
    <dgm:pt modelId="{F1B67C39-3F7E-4F7A-91A8-944AE93257EB}" type="pres">
      <dgm:prSet presAssocID="{1CFE9D0C-018D-4DEA-80A9-D47AF17845A0}" presName="node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6F89B92-590E-423A-8238-1F8BA6F9FFE7}" type="presOf" srcId="{87F7500A-E37E-4716-A526-E4D746EFA32D}" destId="{24D1B3B4-4BA3-4C35-9447-28A60D9D5BC7}" srcOrd="0" destOrd="0" presId="urn:microsoft.com/office/officeart/2005/8/layout/lProcess3"/>
    <dgm:cxn modelId="{46C8E7E9-4153-4E7C-A8C1-F869852F983A}" srcId="{3A50010E-0E61-4FD0-8F52-5E15081E9B87}" destId="{0279B688-0816-44FE-A1BE-515B518DED28}" srcOrd="1" destOrd="0" parTransId="{DC03D81B-84DB-4957-BE36-34D03FC40D75}" sibTransId="{C0BCAA3D-F094-4A7F-BFCD-338B1D8AF2D5}"/>
    <dgm:cxn modelId="{9B5D0CAD-06F9-4C22-960C-D86C58EB7819}" srcId="{43316279-AA30-4C90-B40A-3AD0C2854938}" destId="{6F219835-8B03-4AE6-9A77-C95D59975F4A}" srcOrd="0" destOrd="0" parTransId="{DC6CA0D9-7668-474B-B73B-83AB973C4F6C}" sibTransId="{3ACB0F33-1C7E-48B4-AE6E-E21F6E3264F6}"/>
    <dgm:cxn modelId="{AD174670-91F1-4CC1-BC93-C031A8FCCDFA}" srcId="{0279B688-0816-44FE-A1BE-515B518DED28}" destId="{63970A91-F9AD-4844-90E8-C687E9979ED3}" srcOrd="2" destOrd="0" parTransId="{1B8FAA0F-36A4-4AD1-AD5B-69A2D6F0B934}" sibTransId="{CAA52ECB-5AFF-4D7D-BE2B-FE2699C4BABF}"/>
    <dgm:cxn modelId="{4833C3E0-C71A-46AF-860E-05370EACC911}" type="presOf" srcId="{6F219835-8B03-4AE6-9A77-C95D59975F4A}" destId="{42DAB3C9-0BBC-4460-B538-5E77411E4E4F}" srcOrd="0" destOrd="0" presId="urn:microsoft.com/office/officeart/2005/8/layout/lProcess3"/>
    <dgm:cxn modelId="{D348E576-8C66-4A5E-8EE6-F46707AFE59D}" type="presOf" srcId="{43316279-AA30-4C90-B40A-3AD0C2854938}" destId="{DEBD4FA9-06BE-48A5-ADDD-38CE780C1DF0}" srcOrd="0" destOrd="0" presId="urn:microsoft.com/office/officeart/2005/8/layout/lProcess3"/>
    <dgm:cxn modelId="{503C919B-7B6A-4788-87E8-92249838BC92}" type="presOf" srcId="{1CFE9D0C-018D-4DEA-80A9-D47AF17845A0}" destId="{F1B67C39-3F7E-4F7A-91A8-944AE93257EB}" srcOrd="0" destOrd="0" presId="urn:microsoft.com/office/officeart/2005/8/layout/lProcess3"/>
    <dgm:cxn modelId="{DC6875B7-1707-4B1C-BAD1-6FAFE94E4E3D}" srcId="{0279B688-0816-44FE-A1BE-515B518DED28}" destId="{202AE7CE-E9AE-4FB8-9FFD-12BF07842B57}" srcOrd="0" destOrd="0" parTransId="{483C31B3-A626-4A61-B4C2-A196B27CFC18}" sibTransId="{C2003AFC-BBAF-45F5-B655-5B46E7A5F592}"/>
    <dgm:cxn modelId="{73DD9A6F-2E3C-4FB0-A92E-3586A793903E}" type="presOf" srcId="{202AE7CE-E9AE-4FB8-9FFD-12BF07842B57}" destId="{60897770-81E3-4A82-98A4-535A4C1A8E3E}" srcOrd="0" destOrd="0" presId="urn:microsoft.com/office/officeart/2005/8/layout/lProcess3"/>
    <dgm:cxn modelId="{E6B5E737-6D79-4452-B3E5-C4A27A710A47}" srcId="{3A50010E-0E61-4FD0-8F52-5E15081E9B87}" destId="{43316279-AA30-4C90-B40A-3AD0C2854938}" srcOrd="0" destOrd="0" parTransId="{31F357B2-5C7F-47B1-A0D0-E9868417C70A}" sibTransId="{4E00A259-9D78-4D62-9A80-7A45675B6A48}"/>
    <dgm:cxn modelId="{B75F12F2-5359-4DF4-91F5-9FD4C4624689}" srcId="{0279B688-0816-44FE-A1BE-515B518DED28}" destId="{87F7500A-E37E-4716-A526-E4D746EFA32D}" srcOrd="1" destOrd="0" parTransId="{197E476F-643C-4519-B852-747848ED334A}" sibTransId="{1B9E4E8D-746B-4C0F-9EB1-D98FA3310D98}"/>
    <dgm:cxn modelId="{788FF04E-4061-4A16-9A45-C6AE901CCF37}" type="presOf" srcId="{63970A91-F9AD-4844-90E8-C687E9979ED3}" destId="{2526A356-4A5C-4092-B83B-F3443FBD69A9}" srcOrd="0" destOrd="0" presId="urn:microsoft.com/office/officeart/2005/8/layout/lProcess3"/>
    <dgm:cxn modelId="{94E45278-25E7-440C-8CBB-ED704106D13B}" srcId="{B422BDDE-20BD-4ABA-8E00-946934571353}" destId="{1CFE9D0C-018D-4DEA-80A9-D47AF17845A0}" srcOrd="1" destOrd="0" parTransId="{26406D96-03C4-48C0-ABEE-EA0A052E9643}" sibTransId="{53685923-FBFD-43B8-BBA5-B545FBC928DD}"/>
    <dgm:cxn modelId="{68568305-7E6D-4FF4-A668-0BB893B05A21}" type="presOf" srcId="{0279B688-0816-44FE-A1BE-515B518DED28}" destId="{D30250A1-40FF-4EA8-9F92-1BBABE30C0EF}" srcOrd="0" destOrd="0" presId="urn:microsoft.com/office/officeart/2005/8/layout/lProcess3"/>
    <dgm:cxn modelId="{2D1E9203-15A5-431E-831E-2280950AE386}" type="presOf" srcId="{3A50010E-0E61-4FD0-8F52-5E15081E9B87}" destId="{8D3EAC4C-B46F-45CB-92ED-0A823CB29899}" srcOrd="0" destOrd="0" presId="urn:microsoft.com/office/officeart/2005/8/layout/lProcess3"/>
    <dgm:cxn modelId="{57FAB07B-00BF-49CA-8D44-C4294277FB4D}" type="presOf" srcId="{B422BDDE-20BD-4ABA-8E00-946934571353}" destId="{F89AABDF-A27B-46AE-90AC-AA9F407AA31B}" srcOrd="0" destOrd="0" presId="urn:microsoft.com/office/officeart/2005/8/layout/lProcess3"/>
    <dgm:cxn modelId="{C9172B81-C9F1-4FC4-B772-86E3FF1BDC6D}" type="presOf" srcId="{0C6867D7-931A-47CF-AE63-5F37BD507410}" destId="{3028FA9D-C9DC-4485-A13E-304EFEBFF20A}" srcOrd="0" destOrd="0" presId="urn:microsoft.com/office/officeart/2005/8/layout/lProcess3"/>
    <dgm:cxn modelId="{7D5B7707-784E-45BA-BB09-4E44ABED11CD}" srcId="{B422BDDE-20BD-4ABA-8E00-946934571353}" destId="{0C6867D7-931A-47CF-AE63-5F37BD507410}" srcOrd="0" destOrd="0" parTransId="{E8F49570-6297-448E-87EB-E06CEB71B0C8}" sibTransId="{8CC24039-F884-4296-B826-0752A519D6D5}"/>
    <dgm:cxn modelId="{8116BFA2-29D7-4BF4-9297-AF8D1ACCF00A}" srcId="{3A50010E-0E61-4FD0-8F52-5E15081E9B87}" destId="{B422BDDE-20BD-4ABA-8E00-946934571353}" srcOrd="2" destOrd="0" parTransId="{EF81CFB4-B9B9-4131-9358-624C69CC043A}" sibTransId="{D3540E48-F506-4D33-AB57-0DB360352216}"/>
    <dgm:cxn modelId="{582110E8-1066-4CAC-8AAF-9EF911938877}" type="presParOf" srcId="{8D3EAC4C-B46F-45CB-92ED-0A823CB29899}" destId="{83F74B6F-74B5-4085-9709-02DA63A33E91}" srcOrd="0" destOrd="0" presId="urn:microsoft.com/office/officeart/2005/8/layout/lProcess3"/>
    <dgm:cxn modelId="{FE06CA79-17FF-49DD-9707-B4724D0D0333}" type="presParOf" srcId="{83F74B6F-74B5-4085-9709-02DA63A33E91}" destId="{DEBD4FA9-06BE-48A5-ADDD-38CE780C1DF0}" srcOrd="0" destOrd="0" presId="urn:microsoft.com/office/officeart/2005/8/layout/lProcess3"/>
    <dgm:cxn modelId="{75B26178-65EF-46FE-A5A6-B34223E44588}" type="presParOf" srcId="{83F74B6F-74B5-4085-9709-02DA63A33E91}" destId="{72521D3A-F46E-4770-9CC7-C3F1CD01A77F}" srcOrd="1" destOrd="0" presId="urn:microsoft.com/office/officeart/2005/8/layout/lProcess3"/>
    <dgm:cxn modelId="{1DB0C229-A7BF-4A86-A0B7-9A8DA2E69EB5}" type="presParOf" srcId="{83F74B6F-74B5-4085-9709-02DA63A33E91}" destId="{42DAB3C9-0BBC-4460-B538-5E77411E4E4F}" srcOrd="2" destOrd="0" presId="urn:microsoft.com/office/officeart/2005/8/layout/lProcess3"/>
    <dgm:cxn modelId="{C857224B-209C-4329-A3B9-E10F239AC1A5}" type="presParOf" srcId="{8D3EAC4C-B46F-45CB-92ED-0A823CB29899}" destId="{771B8DD9-AA05-4452-AF16-2A436E15682F}" srcOrd="1" destOrd="0" presId="urn:microsoft.com/office/officeart/2005/8/layout/lProcess3"/>
    <dgm:cxn modelId="{29988F2E-AEE8-4AF2-89D1-0A2ADA68EFA8}" type="presParOf" srcId="{8D3EAC4C-B46F-45CB-92ED-0A823CB29899}" destId="{AB26742E-2C6D-44A1-BDAA-CE2E0DFD697E}" srcOrd="2" destOrd="0" presId="urn:microsoft.com/office/officeart/2005/8/layout/lProcess3"/>
    <dgm:cxn modelId="{2D2B5D72-937D-42BB-A644-BDAB091E419C}" type="presParOf" srcId="{AB26742E-2C6D-44A1-BDAA-CE2E0DFD697E}" destId="{D30250A1-40FF-4EA8-9F92-1BBABE30C0EF}" srcOrd="0" destOrd="0" presId="urn:microsoft.com/office/officeart/2005/8/layout/lProcess3"/>
    <dgm:cxn modelId="{96E6EBD0-C62F-4FD6-96E8-E6620A4D1BB2}" type="presParOf" srcId="{AB26742E-2C6D-44A1-BDAA-CE2E0DFD697E}" destId="{F63DD9F2-700F-4E1A-9590-A84E63898ACD}" srcOrd="1" destOrd="0" presId="urn:microsoft.com/office/officeart/2005/8/layout/lProcess3"/>
    <dgm:cxn modelId="{F51C694E-ADC4-4F48-B3F8-FD1C6BCDC44F}" type="presParOf" srcId="{AB26742E-2C6D-44A1-BDAA-CE2E0DFD697E}" destId="{60897770-81E3-4A82-98A4-535A4C1A8E3E}" srcOrd="2" destOrd="0" presId="urn:microsoft.com/office/officeart/2005/8/layout/lProcess3"/>
    <dgm:cxn modelId="{A8654946-DA83-42D8-9D57-4B2EDB9014E9}" type="presParOf" srcId="{AB26742E-2C6D-44A1-BDAA-CE2E0DFD697E}" destId="{5087570F-62F1-4319-91F8-C2790BBE8E45}" srcOrd="3" destOrd="0" presId="urn:microsoft.com/office/officeart/2005/8/layout/lProcess3"/>
    <dgm:cxn modelId="{E55A69EE-8355-4F74-86C8-83BE0254047F}" type="presParOf" srcId="{AB26742E-2C6D-44A1-BDAA-CE2E0DFD697E}" destId="{24D1B3B4-4BA3-4C35-9447-28A60D9D5BC7}" srcOrd="4" destOrd="0" presId="urn:microsoft.com/office/officeart/2005/8/layout/lProcess3"/>
    <dgm:cxn modelId="{E4F355C9-99E3-4495-B0EF-B175DF14F0C9}" type="presParOf" srcId="{AB26742E-2C6D-44A1-BDAA-CE2E0DFD697E}" destId="{7F21799F-E241-4DB6-A377-B259739BA73A}" srcOrd="5" destOrd="0" presId="urn:microsoft.com/office/officeart/2005/8/layout/lProcess3"/>
    <dgm:cxn modelId="{6B9F5D70-ED2B-4880-8D21-40FC01F55DCA}" type="presParOf" srcId="{AB26742E-2C6D-44A1-BDAA-CE2E0DFD697E}" destId="{2526A356-4A5C-4092-B83B-F3443FBD69A9}" srcOrd="6" destOrd="0" presId="urn:microsoft.com/office/officeart/2005/8/layout/lProcess3"/>
    <dgm:cxn modelId="{7948B56D-0E3E-463A-8825-62DFDEEF9D9F}" type="presParOf" srcId="{8D3EAC4C-B46F-45CB-92ED-0A823CB29899}" destId="{E7DC477D-5C18-46EF-9F14-7F69606A41EC}" srcOrd="3" destOrd="0" presId="urn:microsoft.com/office/officeart/2005/8/layout/lProcess3"/>
    <dgm:cxn modelId="{DBEAD115-C5D8-456B-A6F6-FC252300EE87}" type="presParOf" srcId="{8D3EAC4C-B46F-45CB-92ED-0A823CB29899}" destId="{E38674AA-A35D-40DD-AD26-630DEA7B9676}" srcOrd="4" destOrd="0" presId="urn:microsoft.com/office/officeart/2005/8/layout/lProcess3"/>
    <dgm:cxn modelId="{9258B26D-4D6C-4440-B07F-915750DEF529}" type="presParOf" srcId="{E38674AA-A35D-40DD-AD26-630DEA7B9676}" destId="{F89AABDF-A27B-46AE-90AC-AA9F407AA31B}" srcOrd="0" destOrd="0" presId="urn:microsoft.com/office/officeart/2005/8/layout/lProcess3"/>
    <dgm:cxn modelId="{03512ECF-6C62-42D9-B313-69786C158166}" type="presParOf" srcId="{E38674AA-A35D-40DD-AD26-630DEA7B9676}" destId="{8583149D-9E7F-4707-BE5C-C2E66643C32A}" srcOrd="1" destOrd="0" presId="urn:microsoft.com/office/officeart/2005/8/layout/lProcess3"/>
    <dgm:cxn modelId="{BF22B8F4-152F-43FC-AD3B-01BB13692B09}" type="presParOf" srcId="{E38674AA-A35D-40DD-AD26-630DEA7B9676}" destId="{3028FA9D-C9DC-4485-A13E-304EFEBFF20A}" srcOrd="2" destOrd="0" presId="urn:microsoft.com/office/officeart/2005/8/layout/lProcess3"/>
    <dgm:cxn modelId="{818D11E2-5C09-4B79-A13E-2D230A27CB56}" type="presParOf" srcId="{E38674AA-A35D-40DD-AD26-630DEA7B9676}" destId="{5479A75C-A00C-47FC-ACA3-E306D00C316D}" srcOrd="3" destOrd="0" presId="urn:microsoft.com/office/officeart/2005/8/layout/lProcess3"/>
    <dgm:cxn modelId="{9DC3FCD6-1EB3-4E86-882F-629BC2653067}" type="presParOf" srcId="{E38674AA-A35D-40DD-AD26-630DEA7B9676}" destId="{F1B67C39-3F7E-4F7A-91A8-944AE93257EB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50C33F2-E1F4-4F0A-AE17-06F704849578}">
      <dgm:prSet phldrT="[Tekst]"/>
      <dgm:spPr/>
      <dgm:t>
        <a:bodyPr/>
        <a:lstStyle/>
        <a:p>
          <a:r>
            <a:rPr lang="pl-PL" dirty="0"/>
            <a:t>Ewaluacja 1h</a:t>
          </a:r>
        </a:p>
      </dgm:t>
    </dgm:pt>
    <dgm:pt modelId="{5A277ACE-B3C0-4B9D-86A0-BBE30FC444C9}" type="parTrans" cxnId="{F7B432E9-CED4-4F18-A0F1-CC0433B6DA0E}">
      <dgm:prSet/>
      <dgm:spPr/>
      <dgm:t>
        <a:bodyPr/>
        <a:lstStyle/>
        <a:p>
          <a:endParaRPr lang="pl-PL"/>
        </a:p>
      </dgm:t>
    </dgm:pt>
    <dgm:pt modelId="{8EB30DB8-3966-4553-B900-25457D61099C}" type="sibTrans" cxnId="{F7B432E9-CED4-4F18-A0F1-CC0433B6DA0E}">
      <dgm:prSet/>
      <dgm:spPr/>
      <dgm:t>
        <a:bodyPr/>
        <a:lstStyle/>
        <a:p>
          <a:endParaRPr lang="pl-PL"/>
        </a:p>
      </dgm:t>
    </dgm:pt>
    <dgm:pt modelId="{6B619C58-CA3E-48CC-9627-9624DD1C685F}">
      <dgm:prSet phldrT="[Tekst]"/>
      <dgm:spPr/>
      <dgm:t>
        <a:bodyPr/>
        <a:lstStyle/>
        <a:p>
          <a:r>
            <a:rPr lang="pl-PL" dirty="0"/>
            <a:t>Omówienie efektów pracy, zaangażowania i jakości prezentacji.</a:t>
          </a:r>
        </a:p>
      </dgm:t>
    </dgm:pt>
    <dgm:pt modelId="{4B672069-959B-41FD-88E0-B04CF03AF510}" type="parTrans" cxnId="{FC5BA79A-E7B0-4F1D-8E34-BF575A9360EF}">
      <dgm:prSet/>
      <dgm:spPr/>
      <dgm:t>
        <a:bodyPr/>
        <a:lstStyle/>
        <a:p>
          <a:endParaRPr lang="pl-PL"/>
        </a:p>
      </dgm:t>
    </dgm:pt>
    <dgm:pt modelId="{BAE43412-A356-42BE-9A9E-E05427A1D387}" type="sibTrans" cxnId="{FC5BA79A-E7B0-4F1D-8E34-BF575A9360EF}">
      <dgm:prSet/>
      <dgm:spPr/>
      <dgm:t>
        <a:bodyPr/>
        <a:lstStyle/>
        <a:p>
          <a:endParaRPr lang="pl-PL"/>
        </a:p>
      </dgm:t>
    </dgm:pt>
    <dgm:pt modelId="{B6103FF5-6AA1-4EEF-8290-2B0CB979D0D1}">
      <dgm:prSet phldrT="[Tekst]"/>
      <dgm:spPr/>
      <dgm:t>
        <a:bodyPr/>
        <a:lstStyle/>
        <a:p>
          <a:r>
            <a:rPr lang="pl-PL" dirty="0"/>
            <a:t>Etap 4</a:t>
          </a:r>
        </a:p>
      </dgm:t>
    </dgm:pt>
    <dgm:pt modelId="{843E3177-930B-4700-BBB5-BD79370A747A}" type="parTrans" cxnId="{4D051AA5-DAA7-4BA8-B1F0-F0BFDD0EB06B}">
      <dgm:prSet/>
      <dgm:spPr/>
      <dgm:t>
        <a:bodyPr/>
        <a:lstStyle/>
        <a:p>
          <a:endParaRPr lang="pl-PL"/>
        </a:p>
      </dgm:t>
    </dgm:pt>
    <dgm:pt modelId="{65E1C63C-0D85-4E2B-8EA6-FAE4974C1363}" type="sibTrans" cxnId="{4D051AA5-DAA7-4BA8-B1F0-F0BFDD0EB06B}">
      <dgm:prSet/>
      <dgm:spPr/>
      <dgm:t>
        <a:bodyPr/>
        <a:lstStyle/>
        <a:p>
          <a:endParaRPr lang="pl-PL"/>
        </a:p>
      </dgm:t>
    </dgm:pt>
    <dgm:pt modelId="{60D6FC56-6A5F-4116-8E07-ED774356089B}">
      <dgm:prSet phldrT="[Tekst]"/>
      <dgm:spPr/>
      <dgm:t>
        <a:bodyPr/>
        <a:lstStyle/>
        <a:p>
          <a:r>
            <a:rPr lang="pl-PL" dirty="0"/>
            <a:t>Etap 5</a:t>
          </a:r>
        </a:p>
      </dgm:t>
    </dgm:pt>
    <dgm:pt modelId="{198E0F96-2BA3-404C-9D26-3C3BBD7B8063}" type="parTrans" cxnId="{2F022708-CFE6-4035-A41F-3C116EC88772}">
      <dgm:prSet/>
      <dgm:spPr/>
      <dgm:t>
        <a:bodyPr/>
        <a:lstStyle/>
        <a:p>
          <a:endParaRPr lang="pl-PL"/>
        </a:p>
      </dgm:t>
    </dgm:pt>
    <dgm:pt modelId="{9786335A-1338-4E40-9F8F-A8613862A2E6}" type="sibTrans" cxnId="{2F022708-CFE6-4035-A41F-3C116EC88772}">
      <dgm:prSet/>
      <dgm:spPr/>
      <dgm:t>
        <a:bodyPr/>
        <a:lstStyle/>
        <a:p>
          <a:endParaRPr lang="pl-PL"/>
        </a:p>
      </dgm:t>
    </dgm:pt>
    <dgm:pt modelId="{A094759E-7CCE-44E8-BE15-51419EFFEC7D}">
      <dgm:prSet phldrT="[Tekst]"/>
      <dgm:spPr/>
      <dgm:t>
        <a:bodyPr/>
        <a:lstStyle/>
        <a:p>
          <a:r>
            <a:rPr lang="pl-PL" dirty="0"/>
            <a:t>Przygotowanie plakatów </a:t>
          </a:r>
          <a:r>
            <a:rPr lang="pl-PL" dirty="0" smtClean="0"/>
            <a:t>reklamowych</a:t>
          </a:r>
        </a:p>
        <a:p>
          <a:r>
            <a:rPr lang="pl-PL" dirty="0" smtClean="0"/>
            <a:t>oraz prezentacji</a:t>
          </a:r>
          <a:endParaRPr lang="pl-PL" dirty="0"/>
        </a:p>
      </dgm:t>
    </dgm:pt>
    <dgm:pt modelId="{6E7EDC28-94D2-4C82-B6FC-83B66057E00E}" type="parTrans" cxnId="{C72EA515-595D-4E55-A717-BA4362ED6728}">
      <dgm:prSet/>
      <dgm:spPr/>
      <dgm:t>
        <a:bodyPr/>
        <a:lstStyle/>
        <a:p>
          <a:endParaRPr lang="pl-PL"/>
        </a:p>
      </dgm:t>
    </dgm:pt>
    <dgm:pt modelId="{B7526E3E-3301-4F0A-938D-B8AF178AA9C0}" type="sibTrans" cxnId="{C72EA515-595D-4E55-A717-BA4362ED6728}">
      <dgm:prSet/>
      <dgm:spPr/>
      <dgm:t>
        <a:bodyPr/>
        <a:lstStyle/>
        <a:p>
          <a:endParaRPr lang="pl-PL"/>
        </a:p>
      </dgm:t>
    </dgm:pt>
    <dgm:pt modelId="{1E327920-C83D-459C-A7A0-59C792B0CFC3}">
      <dgm:prSet phldrT="[Tekst]"/>
      <dgm:spPr/>
      <dgm:t>
        <a:bodyPr/>
        <a:lstStyle/>
        <a:p>
          <a:r>
            <a:rPr lang="pl-PL" dirty="0"/>
            <a:t>Prezentacja przygotowanych materiałów</a:t>
          </a:r>
        </a:p>
      </dgm:t>
    </dgm:pt>
    <dgm:pt modelId="{FAAA9475-2811-40D8-8A8C-B98A8F03E5FB}" type="parTrans" cxnId="{7BF0B5AA-DEFB-4F26-9231-1B72488DC3AA}">
      <dgm:prSet/>
      <dgm:spPr/>
      <dgm:t>
        <a:bodyPr/>
        <a:lstStyle/>
        <a:p>
          <a:endParaRPr lang="pl-PL"/>
        </a:p>
      </dgm:t>
    </dgm:pt>
    <dgm:pt modelId="{A9188C29-5833-47FB-B115-FC20070118D4}" type="sibTrans" cxnId="{7BF0B5AA-DEFB-4F26-9231-1B72488DC3AA}">
      <dgm:prSet/>
      <dgm:spPr/>
      <dgm:t>
        <a:bodyPr/>
        <a:lstStyle/>
        <a:p>
          <a:endParaRPr lang="pl-PL"/>
        </a:p>
      </dgm:t>
    </dgm:pt>
    <dgm:pt modelId="{659FB2C3-E8F6-4F20-BFCF-DCC1AF65062D}">
      <dgm:prSet phldrT="[Tekst]"/>
      <dgm:spPr/>
      <dgm:t>
        <a:bodyPr/>
        <a:lstStyle/>
        <a:p>
          <a:r>
            <a:rPr lang="pl-PL" dirty="0"/>
            <a:t>Omówienie wniosków i korzyści z realizacji WQ. </a:t>
          </a:r>
        </a:p>
      </dgm:t>
    </dgm:pt>
    <dgm:pt modelId="{4A4E3AE8-12D9-4A11-B1F8-03960CC36D97}" type="parTrans" cxnId="{F663D2EC-48A4-4FE5-A38D-7A00ADAAFCF1}">
      <dgm:prSet/>
      <dgm:spPr/>
      <dgm:t>
        <a:bodyPr/>
        <a:lstStyle/>
        <a:p>
          <a:endParaRPr lang="pl-PL"/>
        </a:p>
      </dgm:t>
    </dgm:pt>
    <dgm:pt modelId="{3DB578A1-6ADF-4ABF-87B6-2FFFD76A6689}" type="sibTrans" cxnId="{F663D2EC-48A4-4FE5-A38D-7A00ADAAFCF1}">
      <dgm:prSet/>
      <dgm:spPr/>
      <dgm:t>
        <a:bodyPr/>
        <a:lstStyle/>
        <a:p>
          <a:endParaRPr lang="pl-PL"/>
        </a:p>
      </dgm:t>
    </dgm:pt>
    <dgm:pt modelId="{1AC05493-0C09-4354-9A05-C3CC15A5C857}">
      <dgm:prSet phldrT="[Tekst]"/>
      <dgm:spPr/>
      <dgm:t>
        <a:bodyPr/>
        <a:lstStyle/>
        <a:p>
          <a:r>
            <a:rPr lang="pl-PL" dirty="0"/>
            <a:t>Dyskusja nad przedstawionymi prezentacjami</a:t>
          </a:r>
        </a:p>
      </dgm:t>
    </dgm:pt>
    <dgm:pt modelId="{F4EC3CF2-EC60-4408-B9BE-68EB543334B1}" type="parTrans" cxnId="{AA3433EC-1DFD-461C-B4C4-C31D23DD60DC}">
      <dgm:prSet/>
      <dgm:spPr/>
      <dgm:t>
        <a:bodyPr/>
        <a:lstStyle/>
        <a:p>
          <a:endParaRPr lang="pl-PL"/>
        </a:p>
      </dgm:t>
    </dgm:pt>
    <dgm:pt modelId="{5DC9EC25-40C7-4FC3-8A6F-1B8C82C514C8}" type="sibTrans" cxnId="{AA3433EC-1DFD-461C-B4C4-C31D23DD60DC}">
      <dgm:prSet/>
      <dgm:spPr/>
      <dgm:t>
        <a:bodyPr/>
        <a:lstStyle/>
        <a:p>
          <a:endParaRPr lang="pl-PL"/>
        </a:p>
      </dgm:t>
    </dgm:pt>
    <dgm:pt modelId="{FD225158-0448-4182-8A8B-583F9F2D62DC}">
      <dgm:prSet phldrT="[Tekst]"/>
      <dgm:spPr/>
      <dgm:t>
        <a:bodyPr/>
        <a:lstStyle/>
        <a:p>
          <a:r>
            <a:rPr lang="pl-PL" dirty="0"/>
            <a:t>Omówienie plakatów na forum klasy</a:t>
          </a:r>
          <a:r>
            <a:rPr lang="pl-PL" dirty="0" smtClean="0"/>
            <a:t>. Przeprowadzenie prezentacji przez zespoły</a:t>
          </a:r>
          <a:endParaRPr lang="pl-PL" dirty="0"/>
        </a:p>
      </dgm:t>
    </dgm:pt>
    <dgm:pt modelId="{3F330EC2-7FD6-4CAC-BFC3-3B6284183BE9}" type="parTrans" cxnId="{9B9F48E1-3FC2-429B-9A3A-3E6B262F0D29}">
      <dgm:prSet/>
      <dgm:spPr/>
      <dgm:t>
        <a:bodyPr/>
        <a:lstStyle/>
        <a:p>
          <a:endParaRPr lang="pl-PL"/>
        </a:p>
      </dgm:t>
    </dgm:pt>
    <dgm:pt modelId="{45138B6A-5B29-4FF7-93B7-1A6ADEBB6892}" type="sibTrans" cxnId="{9B9F48E1-3FC2-429B-9A3A-3E6B262F0D29}">
      <dgm:prSet/>
      <dgm:spPr/>
      <dgm:t>
        <a:bodyPr/>
        <a:lstStyle/>
        <a:p>
          <a:endParaRPr lang="pl-PL"/>
        </a:p>
      </dgm:t>
    </dgm:pt>
    <dgm:pt modelId="{172ABEC7-1A44-4689-B5D1-977654EAB173}">
      <dgm:prSet phldrT="[Tekst]"/>
      <dgm:spPr/>
      <dgm:t>
        <a:bodyPr/>
        <a:lstStyle/>
        <a:p>
          <a:r>
            <a:rPr lang="pl-PL" dirty="0"/>
            <a:t>Podział na 4 grupy</a:t>
          </a:r>
        </a:p>
      </dgm:t>
    </dgm:pt>
    <dgm:pt modelId="{993E9DD8-E5B5-43C2-8879-F62CC65CB251}" type="parTrans" cxnId="{79F9A5B1-08C3-4A47-969C-988A1B1C0088}">
      <dgm:prSet/>
      <dgm:spPr/>
      <dgm:t>
        <a:bodyPr/>
        <a:lstStyle/>
        <a:p>
          <a:endParaRPr lang="pl-PL"/>
        </a:p>
      </dgm:t>
    </dgm:pt>
    <dgm:pt modelId="{B1D970E8-43B4-4E77-9974-F9292D79E721}" type="sibTrans" cxnId="{79F9A5B1-08C3-4A47-969C-988A1B1C0088}">
      <dgm:prSet/>
      <dgm:spPr/>
      <dgm:t>
        <a:bodyPr/>
        <a:lstStyle/>
        <a:p>
          <a:endParaRPr lang="pl-PL"/>
        </a:p>
      </dgm:t>
    </dgm:pt>
    <dgm:pt modelId="{2594F6A1-B4C1-40E7-AF26-DB344EAE1A1F}" type="pres">
      <dgm:prSet presAssocID="{3A50010E-0E61-4FD0-8F52-5E15081E9B8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62A3015B-44DB-44B1-AF37-A8EA3ACFE869}" type="pres">
      <dgm:prSet presAssocID="{B6103FF5-6AA1-4EEF-8290-2B0CB979D0D1}" presName="horFlow" presStyleCnt="0"/>
      <dgm:spPr/>
    </dgm:pt>
    <dgm:pt modelId="{6DBB5314-87A4-4BD5-AEAD-06A0792C6AFA}" type="pres">
      <dgm:prSet presAssocID="{B6103FF5-6AA1-4EEF-8290-2B0CB979D0D1}" presName="bigChev" presStyleLbl="node1" presStyleIdx="0" presStyleCnt="3"/>
      <dgm:spPr/>
      <dgm:t>
        <a:bodyPr/>
        <a:lstStyle/>
        <a:p>
          <a:endParaRPr lang="pl-PL"/>
        </a:p>
      </dgm:t>
    </dgm:pt>
    <dgm:pt modelId="{F6F37027-7DAE-434C-AF25-5B73B14ADDC5}" type="pres">
      <dgm:prSet presAssocID="{FAAA9475-2811-40D8-8A8C-B98A8F03E5FB}" presName="parTrans" presStyleCnt="0"/>
      <dgm:spPr/>
    </dgm:pt>
    <dgm:pt modelId="{320E37A9-AAE4-4260-932B-F57F00F88F3E}" type="pres">
      <dgm:prSet presAssocID="{1E327920-C83D-459C-A7A0-59C792B0CFC3}" presName="node" presStyleLbl="align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BA8FF0E-1E70-4034-8EC1-35F86177E1EE}" type="pres">
      <dgm:prSet presAssocID="{A9188C29-5833-47FB-B115-FC20070118D4}" presName="sibTrans" presStyleCnt="0"/>
      <dgm:spPr/>
    </dgm:pt>
    <dgm:pt modelId="{4F78556C-0B6B-41AE-9FF5-95FC6301BAA0}" type="pres">
      <dgm:prSet presAssocID="{1AC05493-0C09-4354-9A05-C3CC15A5C857}" presName="node" presStyleLbl="align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3780067-2CF7-4D3C-A054-2C1965F80BA9}" type="pres">
      <dgm:prSet presAssocID="{B6103FF5-6AA1-4EEF-8290-2B0CB979D0D1}" presName="vSp" presStyleCnt="0"/>
      <dgm:spPr/>
    </dgm:pt>
    <dgm:pt modelId="{C2B7C2B7-FF59-451B-A1C3-6C6CE7E9FA66}" type="pres">
      <dgm:prSet presAssocID="{60D6FC56-6A5F-4116-8E07-ED774356089B}" presName="horFlow" presStyleCnt="0"/>
      <dgm:spPr/>
    </dgm:pt>
    <dgm:pt modelId="{787FA5A5-CF60-41CE-AABA-06B68BCDEDE9}" type="pres">
      <dgm:prSet presAssocID="{60D6FC56-6A5F-4116-8E07-ED774356089B}" presName="bigChev" presStyleLbl="node1" presStyleIdx="1" presStyleCnt="3"/>
      <dgm:spPr/>
      <dgm:t>
        <a:bodyPr/>
        <a:lstStyle/>
        <a:p>
          <a:endParaRPr lang="pl-PL"/>
        </a:p>
      </dgm:t>
    </dgm:pt>
    <dgm:pt modelId="{78BE30C4-01AE-485D-A652-DF7F6F1FEA80}" type="pres">
      <dgm:prSet presAssocID="{993E9DD8-E5B5-43C2-8879-F62CC65CB251}" presName="parTrans" presStyleCnt="0"/>
      <dgm:spPr/>
    </dgm:pt>
    <dgm:pt modelId="{ECEA661A-E64C-41C4-BC56-0547F7F171D7}" type="pres">
      <dgm:prSet presAssocID="{172ABEC7-1A44-4689-B5D1-977654EAB173}" presName="node" presStyleLbl="align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9F47DC-F436-47F3-A75C-9CFD7CBB6BE1}" type="pres">
      <dgm:prSet presAssocID="{B1D970E8-43B4-4E77-9974-F9292D79E721}" presName="sibTrans" presStyleCnt="0"/>
      <dgm:spPr/>
    </dgm:pt>
    <dgm:pt modelId="{3F8AE783-18DA-4227-8D47-F365A58A6EA2}" type="pres">
      <dgm:prSet presAssocID="{A094759E-7CCE-44E8-BE15-51419EFFEC7D}" presName="node" presStyleLbl="align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DC7533C-60C4-430B-A30D-6EE5BC30AD11}" type="pres">
      <dgm:prSet presAssocID="{B7526E3E-3301-4F0A-938D-B8AF178AA9C0}" presName="sibTrans" presStyleCnt="0"/>
      <dgm:spPr/>
    </dgm:pt>
    <dgm:pt modelId="{82F36A54-A608-48AA-85E1-4FB72796340E}" type="pres">
      <dgm:prSet presAssocID="{FD225158-0448-4182-8A8B-583F9F2D62DC}" presName="node" presStyleLbl="align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34F2879-7B27-479F-A17A-0BF5116554AE}" type="pres">
      <dgm:prSet presAssocID="{60D6FC56-6A5F-4116-8E07-ED774356089B}" presName="vSp" presStyleCnt="0"/>
      <dgm:spPr/>
    </dgm:pt>
    <dgm:pt modelId="{30C02178-E2D0-4719-9617-D12F3E0CB209}" type="pres">
      <dgm:prSet presAssocID="{F50C33F2-E1F4-4F0A-AE17-06F704849578}" presName="horFlow" presStyleCnt="0"/>
      <dgm:spPr/>
    </dgm:pt>
    <dgm:pt modelId="{152C88F1-E38A-4410-BAB9-1F3BB527C1FB}" type="pres">
      <dgm:prSet presAssocID="{F50C33F2-E1F4-4F0A-AE17-06F704849578}" presName="bigChev" presStyleLbl="node1" presStyleIdx="2" presStyleCnt="3"/>
      <dgm:spPr/>
      <dgm:t>
        <a:bodyPr/>
        <a:lstStyle/>
        <a:p>
          <a:endParaRPr lang="pl-PL"/>
        </a:p>
      </dgm:t>
    </dgm:pt>
    <dgm:pt modelId="{0067FE5B-A537-4F70-A65A-4F95593EF9B8}" type="pres">
      <dgm:prSet presAssocID="{4B672069-959B-41FD-88E0-B04CF03AF510}" presName="parTrans" presStyleCnt="0"/>
      <dgm:spPr/>
    </dgm:pt>
    <dgm:pt modelId="{168EC42E-7F89-4F01-B2FE-7873CA5D1822}" type="pres">
      <dgm:prSet presAssocID="{6B619C58-CA3E-48CC-9627-9624DD1C685F}" presName="node" presStyleLbl="align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95A1D30-76C5-44DF-8753-0F0795B7A454}" type="pres">
      <dgm:prSet presAssocID="{BAE43412-A356-42BE-9A9E-E05427A1D387}" presName="sibTrans" presStyleCnt="0"/>
      <dgm:spPr/>
    </dgm:pt>
    <dgm:pt modelId="{E9B918E8-6B10-4144-BCD9-1CD9D63A7391}" type="pres">
      <dgm:prSet presAssocID="{659FB2C3-E8F6-4F20-BFCF-DCC1AF65062D}" presName="node" presStyleLbl="align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387D4F3-9BCE-4B48-8C3C-B825EE0E5113}" type="presOf" srcId="{6B619C58-CA3E-48CC-9627-9624DD1C685F}" destId="{168EC42E-7F89-4F01-B2FE-7873CA5D1822}" srcOrd="0" destOrd="0" presId="urn:microsoft.com/office/officeart/2005/8/layout/lProcess3"/>
    <dgm:cxn modelId="{C72EA515-595D-4E55-A717-BA4362ED6728}" srcId="{60D6FC56-6A5F-4116-8E07-ED774356089B}" destId="{A094759E-7CCE-44E8-BE15-51419EFFEC7D}" srcOrd="1" destOrd="0" parTransId="{6E7EDC28-94D2-4C82-B6FC-83B66057E00E}" sibTransId="{B7526E3E-3301-4F0A-938D-B8AF178AA9C0}"/>
    <dgm:cxn modelId="{D1776CFE-BCC3-4F4F-B808-D5AED481425D}" type="presOf" srcId="{F50C33F2-E1F4-4F0A-AE17-06F704849578}" destId="{152C88F1-E38A-4410-BAB9-1F3BB527C1FB}" srcOrd="0" destOrd="0" presId="urn:microsoft.com/office/officeart/2005/8/layout/lProcess3"/>
    <dgm:cxn modelId="{79F9A5B1-08C3-4A47-969C-988A1B1C0088}" srcId="{60D6FC56-6A5F-4116-8E07-ED774356089B}" destId="{172ABEC7-1A44-4689-B5D1-977654EAB173}" srcOrd="0" destOrd="0" parTransId="{993E9DD8-E5B5-43C2-8879-F62CC65CB251}" sibTransId="{B1D970E8-43B4-4E77-9974-F9292D79E721}"/>
    <dgm:cxn modelId="{F9BBC204-4A85-497A-BCCA-609E92DE4EC6}" type="presOf" srcId="{FD225158-0448-4182-8A8B-583F9F2D62DC}" destId="{82F36A54-A608-48AA-85E1-4FB72796340E}" srcOrd="0" destOrd="0" presId="urn:microsoft.com/office/officeart/2005/8/layout/lProcess3"/>
    <dgm:cxn modelId="{D61425A5-E583-4276-AAB4-5C391F71C603}" type="presOf" srcId="{60D6FC56-6A5F-4116-8E07-ED774356089B}" destId="{787FA5A5-CF60-41CE-AABA-06B68BCDEDE9}" srcOrd="0" destOrd="0" presId="urn:microsoft.com/office/officeart/2005/8/layout/lProcess3"/>
    <dgm:cxn modelId="{F663D2EC-48A4-4FE5-A38D-7A00ADAAFCF1}" srcId="{F50C33F2-E1F4-4F0A-AE17-06F704849578}" destId="{659FB2C3-E8F6-4F20-BFCF-DCC1AF65062D}" srcOrd="1" destOrd="0" parTransId="{4A4E3AE8-12D9-4A11-B1F8-03960CC36D97}" sibTransId="{3DB578A1-6ADF-4ABF-87B6-2FFFD76A6689}"/>
    <dgm:cxn modelId="{0E97529C-6222-4C3A-946F-FB07556BEAE1}" type="presOf" srcId="{172ABEC7-1A44-4689-B5D1-977654EAB173}" destId="{ECEA661A-E64C-41C4-BC56-0547F7F171D7}" srcOrd="0" destOrd="0" presId="urn:microsoft.com/office/officeart/2005/8/layout/lProcess3"/>
    <dgm:cxn modelId="{99B7A714-8549-4107-8A22-112880849A59}" type="presOf" srcId="{B6103FF5-6AA1-4EEF-8290-2B0CB979D0D1}" destId="{6DBB5314-87A4-4BD5-AEAD-06A0792C6AFA}" srcOrd="0" destOrd="0" presId="urn:microsoft.com/office/officeart/2005/8/layout/lProcess3"/>
    <dgm:cxn modelId="{AA3433EC-1DFD-461C-B4C4-C31D23DD60DC}" srcId="{B6103FF5-6AA1-4EEF-8290-2B0CB979D0D1}" destId="{1AC05493-0C09-4354-9A05-C3CC15A5C857}" srcOrd="1" destOrd="0" parTransId="{F4EC3CF2-EC60-4408-B9BE-68EB543334B1}" sibTransId="{5DC9EC25-40C7-4FC3-8A6F-1B8C82C514C8}"/>
    <dgm:cxn modelId="{6D43FEB6-50AD-4751-8FC2-920702006CD6}" type="presOf" srcId="{659FB2C3-E8F6-4F20-BFCF-DCC1AF65062D}" destId="{E9B918E8-6B10-4144-BCD9-1CD9D63A7391}" srcOrd="0" destOrd="0" presId="urn:microsoft.com/office/officeart/2005/8/layout/lProcess3"/>
    <dgm:cxn modelId="{FC5BA79A-E7B0-4F1D-8E34-BF575A9360EF}" srcId="{F50C33F2-E1F4-4F0A-AE17-06F704849578}" destId="{6B619C58-CA3E-48CC-9627-9624DD1C685F}" srcOrd="0" destOrd="0" parTransId="{4B672069-959B-41FD-88E0-B04CF03AF510}" sibTransId="{BAE43412-A356-42BE-9A9E-E05427A1D387}"/>
    <dgm:cxn modelId="{F1CD24A6-A6FE-4A5D-8072-C7476C376EAE}" type="presOf" srcId="{1AC05493-0C09-4354-9A05-C3CC15A5C857}" destId="{4F78556C-0B6B-41AE-9FF5-95FC6301BAA0}" srcOrd="0" destOrd="0" presId="urn:microsoft.com/office/officeart/2005/8/layout/lProcess3"/>
    <dgm:cxn modelId="{57C44F8A-507A-48A7-8521-85C16A4E1E6C}" type="presOf" srcId="{3A50010E-0E61-4FD0-8F52-5E15081E9B87}" destId="{2594F6A1-B4C1-40E7-AF26-DB344EAE1A1F}" srcOrd="0" destOrd="0" presId="urn:microsoft.com/office/officeart/2005/8/layout/lProcess3"/>
    <dgm:cxn modelId="{DBA6BCF3-41CE-40E6-A6C3-79CC2FB48CA6}" type="presOf" srcId="{A094759E-7CCE-44E8-BE15-51419EFFEC7D}" destId="{3F8AE783-18DA-4227-8D47-F365A58A6EA2}" srcOrd="0" destOrd="0" presId="urn:microsoft.com/office/officeart/2005/8/layout/lProcess3"/>
    <dgm:cxn modelId="{5004B9A5-26FB-4E63-8FB0-A241056FD0FE}" type="presOf" srcId="{1E327920-C83D-459C-A7A0-59C792B0CFC3}" destId="{320E37A9-AAE4-4260-932B-F57F00F88F3E}" srcOrd="0" destOrd="0" presId="urn:microsoft.com/office/officeart/2005/8/layout/lProcess3"/>
    <dgm:cxn modelId="{4D051AA5-DAA7-4BA8-B1F0-F0BFDD0EB06B}" srcId="{3A50010E-0E61-4FD0-8F52-5E15081E9B87}" destId="{B6103FF5-6AA1-4EEF-8290-2B0CB979D0D1}" srcOrd="0" destOrd="0" parTransId="{843E3177-930B-4700-BBB5-BD79370A747A}" sibTransId="{65E1C63C-0D85-4E2B-8EA6-FAE4974C1363}"/>
    <dgm:cxn modelId="{2F022708-CFE6-4035-A41F-3C116EC88772}" srcId="{3A50010E-0E61-4FD0-8F52-5E15081E9B87}" destId="{60D6FC56-6A5F-4116-8E07-ED774356089B}" srcOrd="1" destOrd="0" parTransId="{198E0F96-2BA3-404C-9D26-3C3BBD7B8063}" sibTransId="{9786335A-1338-4E40-9F8F-A8613862A2E6}"/>
    <dgm:cxn modelId="{9B9F48E1-3FC2-429B-9A3A-3E6B262F0D29}" srcId="{60D6FC56-6A5F-4116-8E07-ED774356089B}" destId="{FD225158-0448-4182-8A8B-583F9F2D62DC}" srcOrd="2" destOrd="0" parTransId="{3F330EC2-7FD6-4CAC-BFC3-3B6284183BE9}" sibTransId="{45138B6A-5B29-4FF7-93B7-1A6ADEBB6892}"/>
    <dgm:cxn modelId="{F7B432E9-CED4-4F18-A0F1-CC0433B6DA0E}" srcId="{3A50010E-0E61-4FD0-8F52-5E15081E9B87}" destId="{F50C33F2-E1F4-4F0A-AE17-06F704849578}" srcOrd="2" destOrd="0" parTransId="{5A277ACE-B3C0-4B9D-86A0-BBE30FC444C9}" sibTransId="{8EB30DB8-3966-4553-B900-25457D61099C}"/>
    <dgm:cxn modelId="{7BF0B5AA-DEFB-4F26-9231-1B72488DC3AA}" srcId="{B6103FF5-6AA1-4EEF-8290-2B0CB979D0D1}" destId="{1E327920-C83D-459C-A7A0-59C792B0CFC3}" srcOrd="0" destOrd="0" parTransId="{FAAA9475-2811-40D8-8A8C-B98A8F03E5FB}" sibTransId="{A9188C29-5833-47FB-B115-FC20070118D4}"/>
    <dgm:cxn modelId="{39AB2FA7-CB26-4B8A-9346-649FB0A918F6}" type="presParOf" srcId="{2594F6A1-B4C1-40E7-AF26-DB344EAE1A1F}" destId="{62A3015B-44DB-44B1-AF37-A8EA3ACFE869}" srcOrd="0" destOrd="0" presId="urn:microsoft.com/office/officeart/2005/8/layout/lProcess3"/>
    <dgm:cxn modelId="{15E17E04-FC4E-4EF1-B4B9-54E9A827E8B0}" type="presParOf" srcId="{62A3015B-44DB-44B1-AF37-A8EA3ACFE869}" destId="{6DBB5314-87A4-4BD5-AEAD-06A0792C6AFA}" srcOrd="0" destOrd="0" presId="urn:microsoft.com/office/officeart/2005/8/layout/lProcess3"/>
    <dgm:cxn modelId="{FEE096CC-50B9-4DC1-83F2-DDD0EB3D527C}" type="presParOf" srcId="{62A3015B-44DB-44B1-AF37-A8EA3ACFE869}" destId="{F6F37027-7DAE-434C-AF25-5B73B14ADDC5}" srcOrd="1" destOrd="0" presId="urn:microsoft.com/office/officeart/2005/8/layout/lProcess3"/>
    <dgm:cxn modelId="{FF732E75-D79C-4C7E-B91C-6315ABA44E53}" type="presParOf" srcId="{62A3015B-44DB-44B1-AF37-A8EA3ACFE869}" destId="{320E37A9-AAE4-4260-932B-F57F00F88F3E}" srcOrd="2" destOrd="0" presId="urn:microsoft.com/office/officeart/2005/8/layout/lProcess3"/>
    <dgm:cxn modelId="{5A3DB618-FC66-49AA-9AFB-C5632DAF0EFD}" type="presParOf" srcId="{62A3015B-44DB-44B1-AF37-A8EA3ACFE869}" destId="{1BA8FF0E-1E70-4034-8EC1-35F86177E1EE}" srcOrd="3" destOrd="0" presId="urn:microsoft.com/office/officeart/2005/8/layout/lProcess3"/>
    <dgm:cxn modelId="{81BF5DA7-0B93-4F9B-A2C9-792A0EE0B573}" type="presParOf" srcId="{62A3015B-44DB-44B1-AF37-A8EA3ACFE869}" destId="{4F78556C-0B6B-41AE-9FF5-95FC6301BAA0}" srcOrd="4" destOrd="0" presId="urn:microsoft.com/office/officeart/2005/8/layout/lProcess3"/>
    <dgm:cxn modelId="{2DB31026-469C-4B5C-976F-4A5CD2526FA4}" type="presParOf" srcId="{2594F6A1-B4C1-40E7-AF26-DB344EAE1A1F}" destId="{E3780067-2CF7-4D3C-A054-2C1965F80BA9}" srcOrd="1" destOrd="0" presId="urn:microsoft.com/office/officeart/2005/8/layout/lProcess3"/>
    <dgm:cxn modelId="{A8FA64FD-3746-46EF-AA66-D1FD64840971}" type="presParOf" srcId="{2594F6A1-B4C1-40E7-AF26-DB344EAE1A1F}" destId="{C2B7C2B7-FF59-451B-A1C3-6C6CE7E9FA66}" srcOrd="2" destOrd="0" presId="urn:microsoft.com/office/officeart/2005/8/layout/lProcess3"/>
    <dgm:cxn modelId="{7F9FFA66-BAAA-4F0A-806F-F65F404DD766}" type="presParOf" srcId="{C2B7C2B7-FF59-451B-A1C3-6C6CE7E9FA66}" destId="{787FA5A5-CF60-41CE-AABA-06B68BCDEDE9}" srcOrd="0" destOrd="0" presId="urn:microsoft.com/office/officeart/2005/8/layout/lProcess3"/>
    <dgm:cxn modelId="{D4881BB2-58E9-418C-8992-C65E6CC53411}" type="presParOf" srcId="{C2B7C2B7-FF59-451B-A1C3-6C6CE7E9FA66}" destId="{78BE30C4-01AE-485D-A652-DF7F6F1FEA80}" srcOrd="1" destOrd="0" presId="urn:microsoft.com/office/officeart/2005/8/layout/lProcess3"/>
    <dgm:cxn modelId="{4F832976-B5BC-476F-8EAA-6507ED81F3A4}" type="presParOf" srcId="{C2B7C2B7-FF59-451B-A1C3-6C6CE7E9FA66}" destId="{ECEA661A-E64C-41C4-BC56-0547F7F171D7}" srcOrd="2" destOrd="0" presId="urn:microsoft.com/office/officeart/2005/8/layout/lProcess3"/>
    <dgm:cxn modelId="{51CC7A0D-74E1-495D-BB39-AACCE90A3941}" type="presParOf" srcId="{C2B7C2B7-FF59-451B-A1C3-6C6CE7E9FA66}" destId="{019F47DC-F436-47F3-A75C-9CFD7CBB6BE1}" srcOrd="3" destOrd="0" presId="urn:microsoft.com/office/officeart/2005/8/layout/lProcess3"/>
    <dgm:cxn modelId="{22527064-A850-4987-90E9-C0C5C4D6481C}" type="presParOf" srcId="{C2B7C2B7-FF59-451B-A1C3-6C6CE7E9FA66}" destId="{3F8AE783-18DA-4227-8D47-F365A58A6EA2}" srcOrd="4" destOrd="0" presId="urn:microsoft.com/office/officeart/2005/8/layout/lProcess3"/>
    <dgm:cxn modelId="{98DBB153-0FE9-4A44-A304-48FE5BF60F6E}" type="presParOf" srcId="{C2B7C2B7-FF59-451B-A1C3-6C6CE7E9FA66}" destId="{4DC7533C-60C4-430B-A30D-6EE5BC30AD11}" srcOrd="5" destOrd="0" presId="urn:microsoft.com/office/officeart/2005/8/layout/lProcess3"/>
    <dgm:cxn modelId="{B0B64EC4-AAED-4CB3-B6B8-4F6ECD0F5646}" type="presParOf" srcId="{C2B7C2B7-FF59-451B-A1C3-6C6CE7E9FA66}" destId="{82F36A54-A608-48AA-85E1-4FB72796340E}" srcOrd="6" destOrd="0" presId="urn:microsoft.com/office/officeart/2005/8/layout/lProcess3"/>
    <dgm:cxn modelId="{881A9F34-DA19-4330-BF8D-C4ECFF2133FD}" type="presParOf" srcId="{2594F6A1-B4C1-40E7-AF26-DB344EAE1A1F}" destId="{934F2879-7B27-479F-A17A-0BF5116554AE}" srcOrd="3" destOrd="0" presId="urn:microsoft.com/office/officeart/2005/8/layout/lProcess3"/>
    <dgm:cxn modelId="{D6B57FBD-3E6D-4047-97CF-B434451C10DD}" type="presParOf" srcId="{2594F6A1-B4C1-40E7-AF26-DB344EAE1A1F}" destId="{30C02178-E2D0-4719-9617-D12F3E0CB209}" srcOrd="4" destOrd="0" presId="urn:microsoft.com/office/officeart/2005/8/layout/lProcess3"/>
    <dgm:cxn modelId="{2E6BD95D-608B-4858-9E59-1974FC76AC8F}" type="presParOf" srcId="{30C02178-E2D0-4719-9617-D12F3E0CB209}" destId="{152C88F1-E38A-4410-BAB9-1F3BB527C1FB}" srcOrd="0" destOrd="0" presId="urn:microsoft.com/office/officeart/2005/8/layout/lProcess3"/>
    <dgm:cxn modelId="{2F61DE2A-8E64-459E-BEE2-CD035F7969BD}" type="presParOf" srcId="{30C02178-E2D0-4719-9617-D12F3E0CB209}" destId="{0067FE5B-A537-4F70-A65A-4F95593EF9B8}" srcOrd="1" destOrd="0" presId="urn:microsoft.com/office/officeart/2005/8/layout/lProcess3"/>
    <dgm:cxn modelId="{5F8010D6-4CA9-4C1D-8518-E2DFCD9444F4}" type="presParOf" srcId="{30C02178-E2D0-4719-9617-D12F3E0CB209}" destId="{168EC42E-7F89-4F01-B2FE-7873CA5D1822}" srcOrd="2" destOrd="0" presId="urn:microsoft.com/office/officeart/2005/8/layout/lProcess3"/>
    <dgm:cxn modelId="{E0600C81-072E-47ED-B595-C5C5ACE91FA7}" type="presParOf" srcId="{30C02178-E2D0-4719-9617-D12F3E0CB209}" destId="{295A1D30-76C5-44DF-8753-0F0795B7A454}" srcOrd="3" destOrd="0" presId="urn:microsoft.com/office/officeart/2005/8/layout/lProcess3"/>
    <dgm:cxn modelId="{931E4DA4-9F78-428E-B0D6-77BB7DB673EC}" type="presParOf" srcId="{30C02178-E2D0-4719-9617-D12F3E0CB209}" destId="{E9B918E8-6B10-4144-BCD9-1CD9D63A7391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FD1537-C9D0-4B2B-A0FE-A6DC928FE6E9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 phldr="1"/>
      <dgm:spPr/>
    </dgm:pt>
    <dgm:pt modelId="{6A660416-E7A6-4E2C-A8EF-1A3AC5A0B514}">
      <dgm:prSet phldrT="[Tekst]"/>
      <dgm:spPr/>
      <dgm:t>
        <a:bodyPr/>
        <a:lstStyle/>
        <a:p>
          <a:r>
            <a:rPr lang="pl-PL" dirty="0"/>
            <a:t>Etap 1 </a:t>
          </a:r>
          <a:br>
            <a:rPr lang="pl-PL" dirty="0"/>
          </a:br>
          <a:r>
            <a:rPr lang="pl-PL" dirty="0"/>
            <a:t>1h</a:t>
          </a:r>
        </a:p>
      </dgm:t>
    </dgm:pt>
    <dgm:pt modelId="{7473B371-74B3-4D68-8E7B-E56FC9250A80}" type="parTrans" cxnId="{1C518211-F93E-48B1-8690-D1BDA69021AB}">
      <dgm:prSet/>
      <dgm:spPr/>
      <dgm:t>
        <a:bodyPr/>
        <a:lstStyle/>
        <a:p>
          <a:endParaRPr lang="pl-PL"/>
        </a:p>
      </dgm:t>
    </dgm:pt>
    <dgm:pt modelId="{9BCCA12B-87DD-47EC-92C4-89F278508A96}" type="sibTrans" cxnId="{1C518211-F93E-48B1-8690-D1BDA69021AB}">
      <dgm:prSet/>
      <dgm:spPr/>
      <dgm:t>
        <a:bodyPr/>
        <a:lstStyle/>
        <a:p>
          <a:endParaRPr lang="pl-PL"/>
        </a:p>
      </dgm:t>
    </dgm:pt>
    <dgm:pt modelId="{EC5EAEC4-2982-492F-964C-40DAAE2478F6}">
      <dgm:prSet phldrT="[Tekst]"/>
      <dgm:spPr/>
      <dgm:t>
        <a:bodyPr/>
        <a:lstStyle/>
        <a:p>
          <a:r>
            <a:rPr lang="pl-PL" dirty="0"/>
            <a:t>Etap 2</a:t>
          </a:r>
          <a:br>
            <a:rPr lang="pl-PL" dirty="0"/>
          </a:br>
          <a:r>
            <a:rPr lang="pl-PL" dirty="0"/>
            <a:t>2h</a:t>
          </a:r>
        </a:p>
      </dgm:t>
    </dgm:pt>
    <dgm:pt modelId="{74C5135A-7763-4961-A52B-1BEC98B74DE3}" type="parTrans" cxnId="{EFE140FC-D9B5-4EC2-9F2B-5E3F6346766D}">
      <dgm:prSet/>
      <dgm:spPr/>
      <dgm:t>
        <a:bodyPr/>
        <a:lstStyle/>
        <a:p>
          <a:endParaRPr lang="pl-PL"/>
        </a:p>
      </dgm:t>
    </dgm:pt>
    <dgm:pt modelId="{AB7F6ABF-474D-4EFF-AA1F-7B5D54E14302}" type="sibTrans" cxnId="{EFE140FC-D9B5-4EC2-9F2B-5E3F6346766D}">
      <dgm:prSet/>
      <dgm:spPr/>
      <dgm:t>
        <a:bodyPr/>
        <a:lstStyle/>
        <a:p>
          <a:endParaRPr lang="pl-PL"/>
        </a:p>
      </dgm:t>
    </dgm:pt>
    <dgm:pt modelId="{D8B0BE8A-4AFA-4212-AEB7-5C379C4601E5}">
      <dgm:prSet phldrT="[Tekst]"/>
      <dgm:spPr/>
      <dgm:t>
        <a:bodyPr/>
        <a:lstStyle/>
        <a:p>
          <a:r>
            <a:rPr lang="pl-PL" dirty="0"/>
            <a:t>Etap 3</a:t>
          </a:r>
          <a:br>
            <a:rPr lang="pl-PL" dirty="0"/>
          </a:br>
          <a:r>
            <a:rPr lang="pl-PL" dirty="0"/>
            <a:t>2h</a:t>
          </a:r>
        </a:p>
      </dgm:t>
    </dgm:pt>
    <dgm:pt modelId="{66FE8662-4586-4EE3-AD84-27C55398499B}" type="parTrans" cxnId="{7EDD9823-40E9-4BF0-83AD-9E7D22883C66}">
      <dgm:prSet/>
      <dgm:spPr/>
      <dgm:t>
        <a:bodyPr/>
        <a:lstStyle/>
        <a:p>
          <a:endParaRPr lang="pl-PL"/>
        </a:p>
      </dgm:t>
    </dgm:pt>
    <dgm:pt modelId="{90927606-538D-42DE-9B58-292DAC4A770F}" type="sibTrans" cxnId="{7EDD9823-40E9-4BF0-83AD-9E7D22883C66}">
      <dgm:prSet/>
      <dgm:spPr/>
      <dgm:t>
        <a:bodyPr/>
        <a:lstStyle/>
        <a:p>
          <a:endParaRPr lang="pl-PL"/>
        </a:p>
      </dgm:t>
    </dgm:pt>
    <dgm:pt modelId="{EE149F14-0A53-493A-9D4B-91D1F2B7C86D}">
      <dgm:prSet phldrT="[Tekst]"/>
      <dgm:spPr/>
      <dgm:t>
        <a:bodyPr/>
        <a:lstStyle/>
        <a:p>
          <a:r>
            <a:rPr lang="pl-PL" dirty="0"/>
            <a:t>Etap 4</a:t>
          </a:r>
          <a:br>
            <a:rPr lang="pl-PL" dirty="0"/>
          </a:br>
          <a:r>
            <a:rPr lang="pl-PL" dirty="0"/>
            <a:t>2h</a:t>
          </a:r>
        </a:p>
      </dgm:t>
    </dgm:pt>
    <dgm:pt modelId="{C196786B-A176-4731-8020-81190F553DCF}" type="parTrans" cxnId="{BD1DE0A5-C857-45C6-9EF4-7BA4F88BC5EE}">
      <dgm:prSet/>
      <dgm:spPr/>
      <dgm:t>
        <a:bodyPr/>
        <a:lstStyle/>
        <a:p>
          <a:endParaRPr lang="pl-PL"/>
        </a:p>
      </dgm:t>
    </dgm:pt>
    <dgm:pt modelId="{D857D37A-D1FA-46CC-B138-65AA12169BB9}" type="sibTrans" cxnId="{BD1DE0A5-C857-45C6-9EF4-7BA4F88BC5EE}">
      <dgm:prSet/>
      <dgm:spPr/>
      <dgm:t>
        <a:bodyPr/>
        <a:lstStyle/>
        <a:p>
          <a:endParaRPr lang="pl-PL"/>
        </a:p>
      </dgm:t>
    </dgm:pt>
    <dgm:pt modelId="{4B07E24F-07D4-4572-A167-679B26F308CF}">
      <dgm:prSet phldrT="[Tekst]"/>
      <dgm:spPr/>
      <dgm:t>
        <a:bodyPr/>
        <a:lstStyle/>
        <a:p>
          <a:r>
            <a:rPr lang="pl-PL" dirty="0"/>
            <a:t>Etap 5</a:t>
          </a:r>
          <a:br>
            <a:rPr lang="pl-PL" dirty="0"/>
          </a:br>
          <a:r>
            <a:rPr lang="pl-PL" dirty="0" smtClean="0"/>
            <a:t>4h</a:t>
          </a:r>
          <a:endParaRPr lang="pl-PL" dirty="0"/>
        </a:p>
      </dgm:t>
    </dgm:pt>
    <dgm:pt modelId="{40CD9C9A-C64E-4143-AB19-08877EB52CA1}" type="parTrans" cxnId="{67831845-12D6-4FED-A57E-095B1549D213}">
      <dgm:prSet/>
      <dgm:spPr/>
      <dgm:t>
        <a:bodyPr/>
        <a:lstStyle/>
        <a:p>
          <a:endParaRPr lang="pl-PL"/>
        </a:p>
      </dgm:t>
    </dgm:pt>
    <dgm:pt modelId="{7ED5F0E8-791D-4A55-84FB-A2146E322576}" type="sibTrans" cxnId="{67831845-12D6-4FED-A57E-095B1549D213}">
      <dgm:prSet/>
      <dgm:spPr/>
      <dgm:t>
        <a:bodyPr/>
        <a:lstStyle/>
        <a:p>
          <a:endParaRPr lang="pl-PL"/>
        </a:p>
      </dgm:t>
    </dgm:pt>
    <dgm:pt modelId="{9268BCE7-928E-4EB8-87AC-A3B5F2B21E8E}">
      <dgm:prSet phldrT="[Tekst]"/>
      <dgm:spPr/>
      <dgm:t>
        <a:bodyPr/>
        <a:lstStyle/>
        <a:p>
          <a:r>
            <a:rPr lang="pl-PL" dirty="0"/>
            <a:t>Etap 6</a:t>
          </a:r>
          <a:br>
            <a:rPr lang="pl-PL" dirty="0"/>
          </a:br>
          <a:r>
            <a:rPr lang="pl-PL" dirty="0"/>
            <a:t>1h</a:t>
          </a:r>
        </a:p>
      </dgm:t>
    </dgm:pt>
    <dgm:pt modelId="{D0173B61-FF0A-4B52-9587-E12E29C31CAB}" type="parTrans" cxnId="{9E087296-6A5D-44A2-AB72-44E67DAD6BE3}">
      <dgm:prSet/>
      <dgm:spPr/>
      <dgm:t>
        <a:bodyPr/>
        <a:lstStyle/>
        <a:p>
          <a:endParaRPr lang="pl-PL"/>
        </a:p>
      </dgm:t>
    </dgm:pt>
    <dgm:pt modelId="{2B85B2B5-9AD7-4C26-A946-A4EBC1B52E4B}" type="sibTrans" cxnId="{9E087296-6A5D-44A2-AB72-44E67DAD6BE3}">
      <dgm:prSet/>
      <dgm:spPr/>
      <dgm:t>
        <a:bodyPr/>
        <a:lstStyle/>
        <a:p>
          <a:endParaRPr lang="pl-PL"/>
        </a:p>
      </dgm:t>
    </dgm:pt>
    <dgm:pt modelId="{0F1A06DC-D70B-43F7-9539-70E8C97508AD}" type="pres">
      <dgm:prSet presAssocID="{12FD1537-C9D0-4B2B-A0FE-A6DC928FE6E9}" presName="CompostProcess" presStyleCnt="0">
        <dgm:presLayoutVars>
          <dgm:dir/>
          <dgm:resizeHandles val="exact"/>
        </dgm:presLayoutVars>
      </dgm:prSet>
      <dgm:spPr/>
    </dgm:pt>
    <dgm:pt modelId="{8057B11B-63CB-4395-8437-0D9D2B25D138}" type="pres">
      <dgm:prSet presAssocID="{12FD1537-C9D0-4B2B-A0FE-A6DC928FE6E9}" presName="arrow" presStyleLbl="bgShp" presStyleIdx="0" presStyleCnt="1"/>
      <dgm:spPr/>
    </dgm:pt>
    <dgm:pt modelId="{6A394B39-704F-4096-B33A-F3395E230822}" type="pres">
      <dgm:prSet presAssocID="{12FD1537-C9D0-4B2B-A0FE-A6DC928FE6E9}" presName="linearProcess" presStyleCnt="0"/>
      <dgm:spPr/>
    </dgm:pt>
    <dgm:pt modelId="{62F9955C-6AD8-4BB1-9E70-636C8ED2610A}" type="pres">
      <dgm:prSet presAssocID="{6A660416-E7A6-4E2C-A8EF-1A3AC5A0B514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6DDF324-7878-4A64-A3B1-EE4A29ED7754}" type="pres">
      <dgm:prSet presAssocID="{9BCCA12B-87DD-47EC-92C4-89F278508A96}" presName="sibTrans" presStyleCnt="0"/>
      <dgm:spPr/>
    </dgm:pt>
    <dgm:pt modelId="{7FDACB5D-22E6-45D2-A588-1962CE6332E8}" type="pres">
      <dgm:prSet presAssocID="{EC5EAEC4-2982-492F-964C-40DAAE2478F6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FFCC347-23B3-4FAC-BB8D-44A769315D3C}" type="pres">
      <dgm:prSet presAssocID="{AB7F6ABF-474D-4EFF-AA1F-7B5D54E14302}" presName="sibTrans" presStyleCnt="0"/>
      <dgm:spPr/>
    </dgm:pt>
    <dgm:pt modelId="{E5964225-E6D1-455C-B014-5C52D0189536}" type="pres">
      <dgm:prSet presAssocID="{D8B0BE8A-4AFA-4212-AEB7-5C379C4601E5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36111E1-5194-4284-B5BB-1C563A1D8254}" type="pres">
      <dgm:prSet presAssocID="{90927606-538D-42DE-9B58-292DAC4A770F}" presName="sibTrans" presStyleCnt="0"/>
      <dgm:spPr/>
    </dgm:pt>
    <dgm:pt modelId="{9F828D04-03CA-44F8-947A-47F12D4FC5A6}" type="pres">
      <dgm:prSet presAssocID="{EE149F14-0A53-493A-9D4B-91D1F2B7C86D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01824DF-5360-43F7-BDB8-6DB990C3859B}" type="pres">
      <dgm:prSet presAssocID="{D857D37A-D1FA-46CC-B138-65AA12169BB9}" presName="sibTrans" presStyleCnt="0"/>
      <dgm:spPr/>
    </dgm:pt>
    <dgm:pt modelId="{A3067BFF-D335-438A-9B13-A2849EEA27E7}" type="pres">
      <dgm:prSet presAssocID="{4B07E24F-07D4-4572-A167-679B26F308CF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CFBA7E6-661A-48F2-B8B6-7D12342556DD}" type="pres">
      <dgm:prSet presAssocID="{7ED5F0E8-791D-4A55-84FB-A2146E322576}" presName="sibTrans" presStyleCnt="0"/>
      <dgm:spPr/>
    </dgm:pt>
    <dgm:pt modelId="{301FBE5B-01B7-4F6D-A46F-CC337B218B56}" type="pres">
      <dgm:prSet presAssocID="{9268BCE7-928E-4EB8-87AC-A3B5F2B21E8E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FBB0A18-5791-44A1-BB43-5B0C9FCF5A5D}" type="presOf" srcId="{4B07E24F-07D4-4572-A167-679B26F308CF}" destId="{A3067BFF-D335-438A-9B13-A2849EEA27E7}" srcOrd="0" destOrd="0" presId="urn:microsoft.com/office/officeart/2005/8/layout/hProcess9"/>
    <dgm:cxn modelId="{D36A7DE2-6B48-4CE2-B51F-DE58EB4B0781}" type="presOf" srcId="{EE149F14-0A53-493A-9D4B-91D1F2B7C86D}" destId="{9F828D04-03CA-44F8-947A-47F12D4FC5A6}" srcOrd="0" destOrd="0" presId="urn:microsoft.com/office/officeart/2005/8/layout/hProcess9"/>
    <dgm:cxn modelId="{EFE140FC-D9B5-4EC2-9F2B-5E3F6346766D}" srcId="{12FD1537-C9D0-4B2B-A0FE-A6DC928FE6E9}" destId="{EC5EAEC4-2982-492F-964C-40DAAE2478F6}" srcOrd="1" destOrd="0" parTransId="{74C5135A-7763-4961-A52B-1BEC98B74DE3}" sibTransId="{AB7F6ABF-474D-4EFF-AA1F-7B5D54E14302}"/>
    <dgm:cxn modelId="{A5B88408-F2D4-4F59-879B-3F7C7EF5EE76}" type="presOf" srcId="{6A660416-E7A6-4E2C-A8EF-1A3AC5A0B514}" destId="{62F9955C-6AD8-4BB1-9E70-636C8ED2610A}" srcOrd="0" destOrd="0" presId="urn:microsoft.com/office/officeart/2005/8/layout/hProcess9"/>
    <dgm:cxn modelId="{67831845-12D6-4FED-A57E-095B1549D213}" srcId="{12FD1537-C9D0-4B2B-A0FE-A6DC928FE6E9}" destId="{4B07E24F-07D4-4572-A167-679B26F308CF}" srcOrd="4" destOrd="0" parTransId="{40CD9C9A-C64E-4143-AB19-08877EB52CA1}" sibTransId="{7ED5F0E8-791D-4A55-84FB-A2146E322576}"/>
    <dgm:cxn modelId="{9E087296-6A5D-44A2-AB72-44E67DAD6BE3}" srcId="{12FD1537-C9D0-4B2B-A0FE-A6DC928FE6E9}" destId="{9268BCE7-928E-4EB8-87AC-A3B5F2B21E8E}" srcOrd="5" destOrd="0" parTransId="{D0173B61-FF0A-4B52-9587-E12E29C31CAB}" sibTransId="{2B85B2B5-9AD7-4C26-A946-A4EBC1B52E4B}"/>
    <dgm:cxn modelId="{3930E30F-147F-4DEA-90C1-8F95FA5CFA09}" type="presOf" srcId="{12FD1537-C9D0-4B2B-A0FE-A6DC928FE6E9}" destId="{0F1A06DC-D70B-43F7-9539-70E8C97508AD}" srcOrd="0" destOrd="0" presId="urn:microsoft.com/office/officeart/2005/8/layout/hProcess9"/>
    <dgm:cxn modelId="{29C3D482-D1FB-4B9A-8CBE-217EE15A3745}" type="presOf" srcId="{D8B0BE8A-4AFA-4212-AEB7-5C379C4601E5}" destId="{E5964225-E6D1-455C-B014-5C52D0189536}" srcOrd="0" destOrd="0" presId="urn:microsoft.com/office/officeart/2005/8/layout/hProcess9"/>
    <dgm:cxn modelId="{1C518211-F93E-48B1-8690-D1BDA69021AB}" srcId="{12FD1537-C9D0-4B2B-A0FE-A6DC928FE6E9}" destId="{6A660416-E7A6-4E2C-A8EF-1A3AC5A0B514}" srcOrd="0" destOrd="0" parTransId="{7473B371-74B3-4D68-8E7B-E56FC9250A80}" sibTransId="{9BCCA12B-87DD-47EC-92C4-89F278508A96}"/>
    <dgm:cxn modelId="{358CF4A8-C0DB-4125-9677-05A63C861966}" type="presOf" srcId="{EC5EAEC4-2982-492F-964C-40DAAE2478F6}" destId="{7FDACB5D-22E6-45D2-A588-1962CE6332E8}" srcOrd="0" destOrd="0" presId="urn:microsoft.com/office/officeart/2005/8/layout/hProcess9"/>
    <dgm:cxn modelId="{7EDD9823-40E9-4BF0-83AD-9E7D22883C66}" srcId="{12FD1537-C9D0-4B2B-A0FE-A6DC928FE6E9}" destId="{D8B0BE8A-4AFA-4212-AEB7-5C379C4601E5}" srcOrd="2" destOrd="0" parTransId="{66FE8662-4586-4EE3-AD84-27C55398499B}" sibTransId="{90927606-538D-42DE-9B58-292DAC4A770F}"/>
    <dgm:cxn modelId="{A37BD5A1-DD2B-494F-8EAA-8345F84463C2}" type="presOf" srcId="{9268BCE7-928E-4EB8-87AC-A3B5F2B21E8E}" destId="{301FBE5B-01B7-4F6D-A46F-CC337B218B56}" srcOrd="0" destOrd="0" presId="urn:microsoft.com/office/officeart/2005/8/layout/hProcess9"/>
    <dgm:cxn modelId="{BD1DE0A5-C857-45C6-9EF4-7BA4F88BC5EE}" srcId="{12FD1537-C9D0-4B2B-A0FE-A6DC928FE6E9}" destId="{EE149F14-0A53-493A-9D4B-91D1F2B7C86D}" srcOrd="3" destOrd="0" parTransId="{C196786B-A176-4731-8020-81190F553DCF}" sibTransId="{D857D37A-D1FA-46CC-B138-65AA12169BB9}"/>
    <dgm:cxn modelId="{D638FDD1-F308-4144-AF2E-741ACB98C890}" type="presParOf" srcId="{0F1A06DC-D70B-43F7-9539-70E8C97508AD}" destId="{8057B11B-63CB-4395-8437-0D9D2B25D138}" srcOrd="0" destOrd="0" presId="urn:microsoft.com/office/officeart/2005/8/layout/hProcess9"/>
    <dgm:cxn modelId="{A977EF0A-CC5C-4C38-8FFE-3618C34C2A1C}" type="presParOf" srcId="{0F1A06DC-D70B-43F7-9539-70E8C97508AD}" destId="{6A394B39-704F-4096-B33A-F3395E230822}" srcOrd="1" destOrd="0" presId="urn:microsoft.com/office/officeart/2005/8/layout/hProcess9"/>
    <dgm:cxn modelId="{283E22BE-611D-4D06-B08C-B526E7FEC494}" type="presParOf" srcId="{6A394B39-704F-4096-B33A-F3395E230822}" destId="{62F9955C-6AD8-4BB1-9E70-636C8ED2610A}" srcOrd="0" destOrd="0" presId="urn:microsoft.com/office/officeart/2005/8/layout/hProcess9"/>
    <dgm:cxn modelId="{1A7DEAFB-17F0-4DA1-9643-15A542887783}" type="presParOf" srcId="{6A394B39-704F-4096-B33A-F3395E230822}" destId="{66DDF324-7878-4A64-A3B1-EE4A29ED7754}" srcOrd="1" destOrd="0" presId="urn:microsoft.com/office/officeart/2005/8/layout/hProcess9"/>
    <dgm:cxn modelId="{EFEB9837-FFF0-4641-91F1-C1210799A392}" type="presParOf" srcId="{6A394B39-704F-4096-B33A-F3395E230822}" destId="{7FDACB5D-22E6-45D2-A588-1962CE6332E8}" srcOrd="2" destOrd="0" presId="urn:microsoft.com/office/officeart/2005/8/layout/hProcess9"/>
    <dgm:cxn modelId="{C0C361FF-25F3-4312-A024-36401BCF590B}" type="presParOf" srcId="{6A394B39-704F-4096-B33A-F3395E230822}" destId="{8FFCC347-23B3-4FAC-BB8D-44A769315D3C}" srcOrd="3" destOrd="0" presId="urn:microsoft.com/office/officeart/2005/8/layout/hProcess9"/>
    <dgm:cxn modelId="{482529EE-0C25-4AAA-BC95-1BB521D1223F}" type="presParOf" srcId="{6A394B39-704F-4096-B33A-F3395E230822}" destId="{E5964225-E6D1-455C-B014-5C52D0189536}" srcOrd="4" destOrd="0" presId="urn:microsoft.com/office/officeart/2005/8/layout/hProcess9"/>
    <dgm:cxn modelId="{6DCCA466-D54B-4136-A1FD-196C95C51A99}" type="presParOf" srcId="{6A394B39-704F-4096-B33A-F3395E230822}" destId="{E36111E1-5194-4284-B5BB-1C563A1D8254}" srcOrd="5" destOrd="0" presId="urn:microsoft.com/office/officeart/2005/8/layout/hProcess9"/>
    <dgm:cxn modelId="{DDAED5CA-9F7A-45D3-A1F1-FAEE8247A434}" type="presParOf" srcId="{6A394B39-704F-4096-B33A-F3395E230822}" destId="{9F828D04-03CA-44F8-947A-47F12D4FC5A6}" srcOrd="6" destOrd="0" presId="urn:microsoft.com/office/officeart/2005/8/layout/hProcess9"/>
    <dgm:cxn modelId="{623F2B79-5145-4C4A-A173-0F634DFB3131}" type="presParOf" srcId="{6A394B39-704F-4096-B33A-F3395E230822}" destId="{B01824DF-5360-43F7-BDB8-6DB990C3859B}" srcOrd="7" destOrd="0" presId="urn:microsoft.com/office/officeart/2005/8/layout/hProcess9"/>
    <dgm:cxn modelId="{B784BDF8-7961-40AB-A12F-35885BB5BFD8}" type="presParOf" srcId="{6A394B39-704F-4096-B33A-F3395E230822}" destId="{A3067BFF-D335-438A-9B13-A2849EEA27E7}" srcOrd="8" destOrd="0" presId="urn:microsoft.com/office/officeart/2005/8/layout/hProcess9"/>
    <dgm:cxn modelId="{07ECCE14-1378-4605-BA56-CAC1F8CDCCB6}" type="presParOf" srcId="{6A394B39-704F-4096-B33A-F3395E230822}" destId="{4CFBA7E6-661A-48F2-B8B6-7D12342556DD}" srcOrd="9" destOrd="0" presId="urn:microsoft.com/office/officeart/2005/8/layout/hProcess9"/>
    <dgm:cxn modelId="{BA59E89E-4827-4AB8-9600-9C582623B73F}" type="presParOf" srcId="{6A394B39-704F-4096-B33A-F3395E230822}" destId="{301FBE5B-01B7-4F6D-A46F-CC337B218B56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E98D307-BFAA-4D97-9DC9-EE6AB3EA965A}" type="doc">
      <dgm:prSet loTypeId="urn:microsoft.com/office/officeart/2008/layout/HexagonCluster" loCatId="picture" qsTypeId="urn:microsoft.com/office/officeart/2005/8/quickstyle/3d4" qsCatId="3D" csTypeId="urn:microsoft.com/office/officeart/2005/8/colors/accent0_2" csCatId="mainScheme" phldr="1"/>
      <dgm:spPr/>
    </dgm:pt>
    <dgm:pt modelId="{D8063049-7493-41D4-B1CC-A03AC1B1AFDC}">
      <dgm:prSet phldrT="[Tekst]"/>
      <dgm:spPr/>
      <dgm:t>
        <a:bodyPr/>
        <a:lstStyle/>
        <a:p>
          <a:r>
            <a:rPr lang="pl-PL" dirty="0"/>
            <a:t>16 pkt</a:t>
          </a:r>
          <a:br>
            <a:rPr lang="pl-PL" dirty="0"/>
          </a:br>
          <a:r>
            <a:rPr lang="pl-PL" dirty="0"/>
            <a:t>celujący</a:t>
          </a:r>
        </a:p>
      </dgm:t>
    </dgm:pt>
    <dgm:pt modelId="{E844E0A0-6934-4E22-8DB8-4AD9955F1EE3}" type="parTrans" cxnId="{CE007BEA-CF59-4AEA-AF84-72AE0C84D543}">
      <dgm:prSet/>
      <dgm:spPr/>
      <dgm:t>
        <a:bodyPr/>
        <a:lstStyle/>
        <a:p>
          <a:endParaRPr lang="pl-PL"/>
        </a:p>
      </dgm:t>
    </dgm:pt>
    <dgm:pt modelId="{FC0669D5-0C79-403E-9A37-22B82EF431F3}" type="sibTrans" cxnId="{CE007BEA-CF59-4AEA-AF84-72AE0C84D543}">
      <dgm:prSet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pl-PL"/>
        </a:p>
      </dgm:t>
      <dgm:extLst>
        <a:ext uri="{E40237B7-FDA0-4F09-8148-C483321AD2D9}">
          <dgm14:cNvPr xmlns:dgm14="http://schemas.microsoft.com/office/drawing/2010/diagram" id="0" name="" descr="Znaczek 6 z wypełnieniem pełnym"/>
        </a:ext>
      </dgm:extLst>
    </dgm:pt>
    <dgm:pt modelId="{EDC471C4-26D6-4ABB-A2F2-0A4B2A2468B3}">
      <dgm:prSet phldrT="[Tekst]"/>
      <dgm:spPr/>
      <dgm:t>
        <a:bodyPr/>
        <a:lstStyle/>
        <a:p>
          <a:r>
            <a:rPr lang="pl-PL" dirty="0"/>
            <a:t>15-13 pkt</a:t>
          </a:r>
          <a:br>
            <a:rPr lang="pl-PL" dirty="0"/>
          </a:br>
          <a:r>
            <a:rPr lang="pl-PL" dirty="0"/>
            <a:t>bardzo dobry</a:t>
          </a:r>
        </a:p>
      </dgm:t>
    </dgm:pt>
    <dgm:pt modelId="{C21428C6-67F0-481A-9674-A8449B505BA5}" type="parTrans" cxnId="{207194A5-D682-46B9-AF52-CE4AD2A92CC6}">
      <dgm:prSet/>
      <dgm:spPr/>
      <dgm:t>
        <a:bodyPr/>
        <a:lstStyle/>
        <a:p>
          <a:endParaRPr lang="pl-PL"/>
        </a:p>
      </dgm:t>
    </dgm:pt>
    <dgm:pt modelId="{F86B6B0B-3A18-4A98-AA8E-AD60E92A46FC}" type="sibTrans" cxnId="{207194A5-D682-46B9-AF52-CE4AD2A92CC6}">
      <dgm:prSet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pl-PL"/>
        </a:p>
      </dgm:t>
      <dgm:extLst>
        <a:ext uri="{E40237B7-FDA0-4F09-8148-C483321AD2D9}">
          <dgm14:cNvPr xmlns:dgm14="http://schemas.microsoft.com/office/drawing/2010/diagram" id="0" name="" descr="Znaczek 5 z wypełnieniem pełnym"/>
        </a:ext>
      </dgm:extLst>
    </dgm:pt>
    <dgm:pt modelId="{2272E22D-0414-47B6-B861-2A354CA76915}">
      <dgm:prSet phldrT="[Tekst]"/>
      <dgm:spPr/>
      <dgm:t>
        <a:bodyPr/>
        <a:lstStyle/>
        <a:p>
          <a:r>
            <a:rPr lang="pl-PL" dirty="0"/>
            <a:t>12-10 pkt</a:t>
          </a:r>
          <a:br>
            <a:rPr lang="pl-PL" dirty="0"/>
          </a:br>
          <a:r>
            <a:rPr lang="pl-PL" dirty="0"/>
            <a:t>dobry</a:t>
          </a:r>
        </a:p>
      </dgm:t>
    </dgm:pt>
    <dgm:pt modelId="{60A2EE8C-4525-4E19-A7C2-B2194FAE7747}" type="parTrans" cxnId="{F76C4D90-E539-4A3A-98CC-75ED44D55C07}">
      <dgm:prSet/>
      <dgm:spPr/>
      <dgm:t>
        <a:bodyPr/>
        <a:lstStyle/>
        <a:p>
          <a:endParaRPr lang="pl-PL"/>
        </a:p>
      </dgm:t>
    </dgm:pt>
    <dgm:pt modelId="{3FFEB8F4-F76F-4A14-9E8D-6329C03DB0FD}" type="sibTrans" cxnId="{F76C4D90-E539-4A3A-98CC-75ED44D55C07}">
      <dgm:prSet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pl-PL"/>
        </a:p>
      </dgm:t>
      <dgm:extLst>
        <a:ext uri="{E40237B7-FDA0-4F09-8148-C483321AD2D9}">
          <dgm14:cNvPr xmlns:dgm14="http://schemas.microsoft.com/office/drawing/2010/diagram" id="0" name="" descr="Znaczek 4 z wypełnieniem pełnym"/>
        </a:ext>
      </dgm:extLst>
    </dgm:pt>
    <dgm:pt modelId="{10F0BCA8-E511-4366-A71A-BC7B3C73FA8B}">
      <dgm:prSet phldrT="[Tekst]"/>
      <dgm:spPr/>
      <dgm:t>
        <a:bodyPr/>
        <a:lstStyle/>
        <a:p>
          <a:r>
            <a:rPr lang="pl-PL" dirty="0"/>
            <a:t>9-7 pkt</a:t>
          </a:r>
          <a:br>
            <a:rPr lang="pl-PL" dirty="0"/>
          </a:br>
          <a:r>
            <a:rPr lang="pl-PL" dirty="0"/>
            <a:t>dostateczny</a:t>
          </a:r>
        </a:p>
      </dgm:t>
    </dgm:pt>
    <dgm:pt modelId="{0C0D6BF3-19E5-4D05-8512-B201896E9BFA}" type="parTrans" cxnId="{A61D65A6-2413-4969-9945-642AACA94B18}">
      <dgm:prSet/>
      <dgm:spPr/>
      <dgm:t>
        <a:bodyPr/>
        <a:lstStyle/>
        <a:p>
          <a:endParaRPr lang="pl-PL"/>
        </a:p>
      </dgm:t>
    </dgm:pt>
    <dgm:pt modelId="{280894DA-21F6-4438-A26C-8425B6B388FB}" type="sibTrans" cxnId="{A61D65A6-2413-4969-9945-642AACA94B18}">
      <dgm:prSet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pl-PL"/>
        </a:p>
      </dgm:t>
      <dgm:extLst>
        <a:ext uri="{E40237B7-FDA0-4F09-8148-C483321AD2D9}">
          <dgm14:cNvPr xmlns:dgm14="http://schemas.microsoft.com/office/drawing/2010/diagram" id="0" name="" descr="Znaczek 3 z wypełnieniem pełnym"/>
        </a:ext>
      </dgm:extLst>
    </dgm:pt>
    <dgm:pt modelId="{F893FA8B-B776-4162-A91B-B82610C26CE4}">
      <dgm:prSet phldrT="[Tekst]"/>
      <dgm:spPr/>
      <dgm:t>
        <a:bodyPr/>
        <a:lstStyle/>
        <a:p>
          <a:r>
            <a:rPr lang="pl-PL" dirty="0"/>
            <a:t>6-5</a:t>
          </a:r>
          <a:br>
            <a:rPr lang="pl-PL" dirty="0"/>
          </a:br>
          <a:r>
            <a:rPr lang="pl-PL" dirty="0"/>
            <a:t>dopuszczający</a:t>
          </a:r>
        </a:p>
      </dgm:t>
    </dgm:pt>
    <dgm:pt modelId="{34B0437A-3CC7-4168-B0D6-2D396C807ABC}" type="parTrans" cxnId="{F8BCBCD2-0DE5-4B08-B53E-80EBC99F500B}">
      <dgm:prSet/>
      <dgm:spPr/>
      <dgm:t>
        <a:bodyPr/>
        <a:lstStyle/>
        <a:p>
          <a:endParaRPr lang="pl-PL"/>
        </a:p>
      </dgm:t>
    </dgm:pt>
    <dgm:pt modelId="{70460CDA-86E6-43F1-92F3-635305F86151}" type="sibTrans" cxnId="{F8BCBCD2-0DE5-4B08-B53E-80EBC99F500B}">
      <dgm:prSet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pl-PL"/>
        </a:p>
      </dgm:t>
      <dgm:extLst>
        <a:ext uri="{E40237B7-FDA0-4F09-8148-C483321AD2D9}">
          <dgm14:cNvPr xmlns:dgm14="http://schemas.microsoft.com/office/drawing/2010/diagram" id="0" name="" descr="Znaczek z wypełnieniem pełnym"/>
        </a:ext>
      </dgm:extLst>
    </dgm:pt>
    <dgm:pt modelId="{35C7B276-D57D-4FF4-8F0C-B99055EA1493}">
      <dgm:prSet phldrT="[Tekst]"/>
      <dgm:spPr/>
      <dgm:t>
        <a:bodyPr/>
        <a:lstStyle/>
        <a:p>
          <a:r>
            <a:rPr lang="pl-PL" dirty="0"/>
            <a:t>&lt;5</a:t>
          </a:r>
          <a:br>
            <a:rPr lang="pl-PL" dirty="0"/>
          </a:br>
          <a:r>
            <a:rPr lang="pl-PL" dirty="0"/>
            <a:t>niedostateczny</a:t>
          </a:r>
        </a:p>
      </dgm:t>
    </dgm:pt>
    <dgm:pt modelId="{CF2AC14E-E4E2-4BED-9076-281CA7F4EEC5}" type="parTrans" cxnId="{E97D67C7-F208-4766-A435-AACF245017E7}">
      <dgm:prSet/>
      <dgm:spPr/>
      <dgm:t>
        <a:bodyPr/>
        <a:lstStyle/>
        <a:p>
          <a:endParaRPr lang="pl-PL"/>
        </a:p>
      </dgm:t>
    </dgm:pt>
    <dgm:pt modelId="{DA374BE0-E313-4613-9F6C-6C2209C0AFB8}" type="sibTrans" cxnId="{E97D67C7-F208-4766-A435-AACF245017E7}">
      <dgm:prSet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pl-PL"/>
        </a:p>
      </dgm:t>
      <dgm:extLst>
        <a:ext uri="{E40237B7-FDA0-4F09-8148-C483321AD2D9}">
          <dgm14:cNvPr xmlns:dgm14="http://schemas.microsoft.com/office/drawing/2010/diagram" id="0" name="" descr="Znaczek 1 z wypełnieniem pełnym"/>
        </a:ext>
      </dgm:extLst>
    </dgm:pt>
    <dgm:pt modelId="{6F548AD0-5196-4F89-8B25-A64F583EB9B3}" type="pres">
      <dgm:prSet presAssocID="{3E98D307-BFAA-4D97-9DC9-EE6AB3EA965A}" presName="Name0" presStyleCnt="0">
        <dgm:presLayoutVars>
          <dgm:chMax val="21"/>
          <dgm:chPref val="21"/>
        </dgm:presLayoutVars>
      </dgm:prSet>
      <dgm:spPr/>
    </dgm:pt>
    <dgm:pt modelId="{C5044766-5755-4BDD-9E20-4107DE3B6EFC}" type="pres">
      <dgm:prSet presAssocID="{D8063049-7493-41D4-B1CC-A03AC1B1AFDC}" presName="text1" presStyleCnt="0"/>
      <dgm:spPr/>
    </dgm:pt>
    <dgm:pt modelId="{96A32A87-C24B-4CC5-83A4-D93899914EDC}" type="pres">
      <dgm:prSet presAssocID="{D8063049-7493-41D4-B1CC-A03AC1B1AFDC}" presName="textRepeatNode" presStyleLbl="align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7AF78AE-E78F-41D3-9D71-EBC755A251D2}" type="pres">
      <dgm:prSet presAssocID="{D8063049-7493-41D4-B1CC-A03AC1B1AFDC}" presName="textaccent1" presStyleCnt="0"/>
      <dgm:spPr/>
    </dgm:pt>
    <dgm:pt modelId="{3824D410-AFE2-4E1A-86DA-7578CD670CA5}" type="pres">
      <dgm:prSet presAssocID="{D8063049-7493-41D4-B1CC-A03AC1B1AFDC}" presName="accentRepeatNode" presStyleLbl="solidAlignAcc1" presStyleIdx="0" presStyleCnt="12"/>
      <dgm:spPr/>
    </dgm:pt>
    <dgm:pt modelId="{6C0A466D-7402-4DE6-99B6-316DEAD8E39E}" type="pres">
      <dgm:prSet presAssocID="{FC0669D5-0C79-403E-9A37-22B82EF431F3}" presName="image1" presStyleCnt="0"/>
      <dgm:spPr/>
    </dgm:pt>
    <dgm:pt modelId="{DEA8C48D-6436-4304-AFEC-90DE8111DFD6}" type="pres">
      <dgm:prSet presAssocID="{FC0669D5-0C79-403E-9A37-22B82EF431F3}" presName="imageRepeatNode" presStyleLbl="alignAcc1" presStyleIdx="0" presStyleCnt="6"/>
      <dgm:spPr/>
      <dgm:t>
        <a:bodyPr/>
        <a:lstStyle/>
        <a:p>
          <a:endParaRPr lang="pl-PL"/>
        </a:p>
      </dgm:t>
    </dgm:pt>
    <dgm:pt modelId="{E8489CCE-7AA3-4DC6-A6E1-07CC824137B2}" type="pres">
      <dgm:prSet presAssocID="{FC0669D5-0C79-403E-9A37-22B82EF431F3}" presName="imageaccent1" presStyleCnt="0"/>
      <dgm:spPr/>
    </dgm:pt>
    <dgm:pt modelId="{A683F7B7-05D3-44D3-9A9B-7C19BE5E4BDE}" type="pres">
      <dgm:prSet presAssocID="{FC0669D5-0C79-403E-9A37-22B82EF431F3}" presName="accentRepeatNode" presStyleLbl="solidAlignAcc1" presStyleIdx="1" presStyleCnt="12"/>
      <dgm:spPr/>
    </dgm:pt>
    <dgm:pt modelId="{467110EE-03B0-4387-B81B-E8879BED1CB4}" type="pres">
      <dgm:prSet presAssocID="{EDC471C4-26D6-4ABB-A2F2-0A4B2A2468B3}" presName="text2" presStyleCnt="0"/>
      <dgm:spPr/>
    </dgm:pt>
    <dgm:pt modelId="{575B5325-6CD9-4720-83D6-8364E02DC4A5}" type="pres">
      <dgm:prSet presAssocID="{EDC471C4-26D6-4ABB-A2F2-0A4B2A2468B3}" presName="textRepeatNode" presStyleLbl="align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AB34A24-0263-4867-92D9-8A5D14B48FC1}" type="pres">
      <dgm:prSet presAssocID="{EDC471C4-26D6-4ABB-A2F2-0A4B2A2468B3}" presName="textaccent2" presStyleCnt="0"/>
      <dgm:spPr/>
    </dgm:pt>
    <dgm:pt modelId="{B0D35B34-AAD3-4892-9E43-12068112D643}" type="pres">
      <dgm:prSet presAssocID="{EDC471C4-26D6-4ABB-A2F2-0A4B2A2468B3}" presName="accentRepeatNode" presStyleLbl="solidAlignAcc1" presStyleIdx="2" presStyleCnt="12"/>
      <dgm:spPr/>
    </dgm:pt>
    <dgm:pt modelId="{E2B43BDA-94FB-4606-BA46-F32E2C725725}" type="pres">
      <dgm:prSet presAssocID="{F86B6B0B-3A18-4A98-AA8E-AD60E92A46FC}" presName="image2" presStyleCnt="0"/>
      <dgm:spPr/>
    </dgm:pt>
    <dgm:pt modelId="{B07E9A10-8652-4E5C-A14D-36D7572E3A50}" type="pres">
      <dgm:prSet presAssocID="{F86B6B0B-3A18-4A98-AA8E-AD60E92A46FC}" presName="imageRepeatNode" presStyleLbl="alignAcc1" presStyleIdx="1" presStyleCnt="6"/>
      <dgm:spPr/>
      <dgm:t>
        <a:bodyPr/>
        <a:lstStyle/>
        <a:p>
          <a:endParaRPr lang="pl-PL"/>
        </a:p>
      </dgm:t>
    </dgm:pt>
    <dgm:pt modelId="{3FFF8750-909C-450F-A359-247F35BE5A4F}" type="pres">
      <dgm:prSet presAssocID="{F86B6B0B-3A18-4A98-AA8E-AD60E92A46FC}" presName="imageaccent2" presStyleCnt="0"/>
      <dgm:spPr/>
    </dgm:pt>
    <dgm:pt modelId="{FFECE8B9-5F44-4A33-A1F6-80090C622963}" type="pres">
      <dgm:prSet presAssocID="{F86B6B0B-3A18-4A98-AA8E-AD60E92A46FC}" presName="accentRepeatNode" presStyleLbl="solidAlignAcc1" presStyleIdx="3" presStyleCnt="12"/>
      <dgm:spPr/>
    </dgm:pt>
    <dgm:pt modelId="{3B43884E-407B-4896-AFFB-EC691274959D}" type="pres">
      <dgm:prSet presAssocID="{2272E22D-0414-47B6-B861-2A354CA76915}" presName="text3" presStyleCnt="0"/>
      <dgm:spPr/>
    </dgm:pt>
    <dgm:pt modelId="{CD4845E8-2FE4-48CC-8D39-0495035191D0}" type="pres">
      <dgm:prSet presAssocID="{2272E22D-0414-47B6-B861-2A354CA76915}" presName="textRepeatNode" presStyleLbl="align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5CA5EF8-3CCF-46E0-98B5-7C95306CF4F5}" type="pres">
      <dgm:prSet presAssocID="{2272E22D-0414-47B6-B861-2A354CA76915}" presName="textaccent3" presStyleCnt="0"/>
      <dgm:spPr/>
    </dgm:pt>
    <dgm:pt modelId="{AC224447-D546-4BF5-806F-58EA94EFEAC9}" type="pres">
      <dgm:prSet presAssocID="{2272E22D-0414-47B6-B861-2A354CA76915}" presName="accentRepeatNode" presStyleLbl="solidAlignAcc1" presStyleIdx="4" presStyleCnt="12"/>
      <dgm:spPr/>
    </dgm:pt>
    <dgm:pt modelId="{C90C29FA-9DBE-4B48-AF5E-97484A817641}" type="pres">
      <dgm:prSet presAssocID="{3FFEB8F4-F76F-4A14-9E8D-6329C03DB0FD}" presName="image3" presStyleCnt="0"/>
      <dgm:spPr/>
    </dgm:pt>
    <dgm:pt modelId="{30C0F6F1-F259-4C3F-AC71-6697FFDFC2FD}" type="pres">
      <dgm:prSet presAssocID="{3FFEB8F4-F76F-4A14-9E8D-6329C03DB0FD}" presName="imageRepeatNode" presStyleLbl="alignAcc1" presStyleIdx="2" presStyleCnt="6"/>
      <dgm:spPr/>
      <dgm:t>
        <a:bodyPr/>
        <a:lstStyle/>
        <a:p>
          <a:endParaRPr lang="pl-PL"/>
        </a:p>
      </dgm:t>
    </dgm:pt>
    <dgm:pt modelId="{2F229D03-0EE4-487E-987A-C9EE3A15F255}" type="pres">
      <dgm:prSet presAssocID="{3FFEB8F4-F76F-4A14-9E8D-6329C03DB0FD}" presName="imageaccent3" presStyleCnt="0"/>
      <dgm:spPr/>
    </dgm:pt>
    <dgm:pt modelId="{DA59ED35-E578-4231-8B12-3E8496631E9B}" type="pres">
      <dgm:prSet presAssocID="{3FFEB8F4-F76F-4A14-9E8D-6329C03DB0FD}" presName="accentRepeatNode" presStyleLbl="solidAlignAcc1" presStyleIdx="5" presStyleCnt="12"/>
      <dgm:spPr/>
    </dgm:pt>
    <dgm:pt modelId="{BCF9B05C-06B5-450F-90C8-4C5834991129}" type="pres">
      <dgm:prSet presAssocID="{10F0BCA8-E511-4366-A71A-BC7B3C73FA8B}" presName="text4" presStyleCnt="0"/>
      <dgm:spPr/>
    </dgm:pt>
    <dgm:pt modelId="{E5E0836B-6B8B-41AC-9145-86538AC42BEC}" type="pres">
      <dgm:prSet presAssocID="{10F0BCA8-E511-4366-A71A-BC7B3C73FA8B}" presName="textRepeatNode" presStyleLbl="align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0D3940F-52DE-4DE8-B890-0354D652B0EB}" type="pres">
      <dgm:prSet presAssocID="{10F0BCA8-E511-4366-A71A-BC7B3C73FA8B}" presName="textaccent4" presStyleCnt="0"/>
      <dgm:spPr/>
    </dgm:pt>
    <dgm:pt modelId="{4500D528-96F8-4BDE-B586-E08C30145718}" type="pres">
      <dgm:prSet presAssocID="{10F0BCA8-E511-4366-A71A-BC7B3C73FA8B}" presName="accentRepeatNode" presStyleLbl="solidAlignAcc1" presStyleIdx="6" presStyleCnt="12"/>
      <dgm:spPr/>
    </dgm:pt>
    <dgm:pt modelId="{4658AF04-CE0F-4D3B-BF1A-90053D8247C3}" type="pres">
      <dgm:prSet presAssocID="{280894DA-21F6-4438-A26C-8425B6B388FB}" presName="image4" presStyleCnt="0"/>
      <dgm:spPr/>
    </dgm:pt>
    <dgm:pt modelId="{9833A8C2-5697-4530-AD27-B789E30B14AA}" type="pres">
      <dgm:prSet presAssocID="{280894DA-21F6-4438-A26C-8425B6B388FB}" presName="imageRepeatNode" presStyleLbl="alignAcc1" presStyleIdx="3" presStyleCnt="6"/>
      <dgm:spPr/>
      <dgm:t>
        <a:bodyPr/>
        <a:lstStyle/>
        <a:p>
          <a:endParaRPr lang="pl-PL"/>
        </a:p>
      </dgm:t>
    </dgm:pt>
    <dgm:pt modelId="{D19C7914-CE98-4C7B-B6C5-7030BBE15331}" type="pres">
      <dgm:prSet presAssocID="{280894DA-21F6-4438-A26C-8425B6B388FB}" presName="imageaccent4" presStyleCnt="0"/>
      <dgm:spPr/>
    </dgm:pt>
    <dgm:pt modelId="{15A1732B-453A-4E66-BE78-FD4458BAF0FC}" type="pres">
      <dgm:prSet presAssocID="{280894DA-21F6-4438-A26C-8425B6B388FB}" presName="accentRepeatNode" presStyleLbl="solidAlignAcc1" presStyleIdx="7" presStyleCnt="12"/>
      <dgm:spPr/>
    </dgm:pt>
    <dgm:pt modelId="{BC68FCA0-A3FA-4F10-AAE4-20241E094879}" type="pres">
      <dgm:prSet presAssocID="{F893FA8B-B776-4162-A91B-B82610C26CE4}" presName="text5" presStyleCnt="0"/>
      <dgm:spPr/>
    </dgm:pt>
    <dgm:pt modelId="{93729F2E-FD18-450F-83C7-1D25A0532434}" type="pres">
      <dgm:prSet presAssocID="{F893FA8B-B776-4162-A91B-B82610C26CE4}" presName="textRepeatNode" presStyleLbl="align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330CD77-F3B4-4AD0-95DC-77C4382A165C}" type="pres">
      <dgm:prSet presAssocID="{F893FA8B-B776-4162-A91B-B82610C26CE4}" presName="textaccent5" presStyleCnt="0"/>
      <dgm:spPr/>
    </dgm:pt>
    <dgm:pt modelId="{79DA72B8-8188-4265-BDD2-84F366BDFC57}" type="pres">
      <dgm:prSet presAssocID="{F893FA8B-B776-4162-A91B-B82610C26CE4}" presName="accentRepeatNode" presStyleLbl="solidAlignAcc1" presStyleIdx="8" presStyleCnt="12"/>
      <dgm:spPr/>
    </dgm:pt>
    <dgm:pt modelId="{3A6A5F06-A156-4E72-84A9-D692650C8AE6}" type="pres">
      <dgm:prSet presAssocID="{70460CDA-86E6-43F1-92F3-635305F86151}" presName="image5" presStyleCnt="0"/>
      <dgm:spPr/>
    </dgm:pt>
    <dgm:pt modelId="{13241A6C-E586-4911-B194-368ADE63AB8D}" type="pres">
      <dgm:prSet presAssocID="{70460CDA-86E6-43F1-92F3-635305F86151}" presName="imageRepeatNode" presStyleLbl="alignAcc1" presStyleIdx="4" presStyleCnt="6"/>
      <dgm:spPr/>
      <dgm:t>
        <a:bodyPr/>
        <a:lstStyle/>
        <a:p>
          <a:endParaRPr lang="pl-PL"/>
        </a:p>
      </dgm:t>
    </dgm:pt>
    <dgm:pt modelId="{319410B0-65C5-478E-9A78-9A04BFC4F3A4}" type="pres">
      <dgm:prSet presAssocID="{70460CDA-86E6-43F1-92F3-635305F86151}" presName="imageaccent5" presStyleCnt="0"/>
      <dgm:spPr/>
    </dgm:pt>
    <dgm:pt modelId="{6F0276BD-4665-4CF6-9199-0DCE5177F1B9}" type="pres">
      <dgm:prSet presAssocID="{70460CDA-86E6-43F1-92F3-635305F86151}" presName="accentRepeatNode" presStyleLbl="solidAlignAcc1" presStyleIdx="9" presStyleCnt="12"/>
      <dgm:spPr/>
    </dgm:pt>
    <dgm:pt modelId="{4BB9D8E1-1610-47A2-A3BF-BB68B6856F4A}" type="pres">
      <dgm:prSet presAssocID="{35C7B276-D57D-4FF4-8F0C-B99055EA1493}" presName="text6" presStyleCnt="0"/>
      <dgm:spPr/>
    </dgm:pt>
    <dgm:pt modelId="{73CBEB41-7ABC-4010-BF35-3975409CA49D}" type="pres">
      <dgm:prSet presAssocID="{35C7B276-D57D-4FF4-8F0C-B99055EA1493}" presName="textRepeatNode" presStyleLbl="align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B02C15B-6C30-4464-A6AE-0AE7A66795C5}" type="pres">
      <dgm:prSet presAssocID="{35C7B276-D57D-4FF4-8F0C-B99055EA1493}" presName="textaccent6" presStyleCnt="0"/>
      <dgm:spPr/>
    </dgm:pt>
    <dgm:pt modelId="{67056A51-A497-4DED-9050-76C12501CA39}" type="pres">
      <dgm:prSet presAssocID="{35C7B276-D57D-4FF4-8F0C-B99055EA1493}" presName="accentRepeatNode" presStyleLbl="solidAlignAcc1" presStyleIdx="10" presStyleCnt="12"/>
      <dgm:spPr/>
    </dgm:pt>
    <dgm:pt modelId="{ADFD3E70-2A06-46B3-BBB4-070AEA9A7A76}" type="pres">
      <dgm:prSet presAssocID="{DA374BE0-E313-4613-9F6C-6C2209C0AFB8}" presName="image6" presStyleCnt="0"/>
      <dgm:spPr/>
    </dgm:pt>
    <dgm:pt modelId="{B101EB9E-0C92-4C22-867E-BE8898284B9D}" type="pres">
      <dgm:prSet presAssocID="{DA374BE0-E313-4613-9F6C-6C2209C0AFB8}" presName="imageRepeatNode" presStyleLbl="alignAcc1" presStyleIdx="5" presStyleCnt="6"/>
      <dgm:spPr/>
      <dgm:t>
        <a:bodyPr/>
        <a:lstStyle/>
        <a:p>
          <a:endParaRPr lang="pl-PL"/>
        </a:p>
      </dgm:t>
    </dgm:pt>
    <dgm:pt modelId="{1E4B76FF-58F3-4338-BAB3-9BB446829FB6}" type="pres">
      <dgm:prSet presAssocID="{DA374BE0-E313-4613-9F6C-6C2209C0AFB8}" presName="imageaccent6" presStyleCnt="0"/>
      <dgm:spPr/>
    </dgm:pt>
    <dgm:pt modelId="{1F40CAD2-C11B-451D-A43B-9A844B0F182B}" type="pres">
      <dgm:prSet presAssocID="{DA374BE0-E313-4613-9F6C-6C2209C0AFB8}" presName="accentRepeatNode" presStyleLbl="solidAlignAcc1" presStyleIdx="11" presStyleCnt="12"/>
      <dgm:spPr/>
    </dgm:pt>
  </dgm:ptLst>
  <dgm:cxnLst>
    <dgm:cxn modelId="{CD28C6A6-17C7-46AB-807E-341BABEF3984}" type="presOf" srcId="{F86B6B0B-3A18-4A98-AA8E-AD60E92A46FC}" destId="{B07E9A10-8652-4E5C-A14D-36D7572E3A50}" srcOrd="0" destOrd="0" presId="urn:microsoft.com/office/officeart/2008/layout/HexagonCluster"/>
    <dgm:cxn modelId="{F8BCBCD2-0DE5-4B08-B53E-80EBC99F500B}" srcId="{3E98D307-BFAA-4D97-9DC9-EE6AB3EA965A}" destId="{F893FA8B-B776-4162-A91B-B82610C26CE4}" srcOrd="4" destOrd="0" parTransId="{34B0437A-3CC7-4168-B0D6-2D396C807ABC}" sibTransId="{70460CDA-86E6-43F1-92F3-635305F86151}"/>
    <dgm:cxn modelId="{CE007BEA-CF59-4AEA-AF84-72AE0C84D543}" srcId="{3E98D307-BFAA-4D97-9DC9-EE6AB3EA965A}" destId="{D8063049-7493-41D4-B1CC-A03AC1B1AFDC}" srcOrd="0" destOrd="0" parTransId="{E844E0A0-6934-4E22-8DB8-4AD9955F1EE3}" sibTransId="{FC0669D5-0C79-403E-9A37-22B82EF431F3}"/>
    <dgm:cxn modelId="{31E52D85-E00C-4728-87A3-40CE14D340E6}" type="presOf" srcId="{280894DA-21F6-4438-A26C-8425B6B388FB}" destId="{9833A8C2-5697-4530-AD27-B789E30B14AA}" srcOrd="0" destOrd="0" presId="urn:microsoft.com/office/officeart/2008/layout/HexagonCluster"/>
    <dgm:cxn modelId="{058C45FC-19D2-4BE5-B04F-766856135D95}" type="presOf" srcId="{D8063049-7493-41D4-B1CC-A03AC1B1AFDC}" destId="{96A32A87-C24B-4CC5-83A4-D93899914EDC}" srcOrd="0" destOrd="0" presId="urn:microsoft.com/office/officeart/2008/layout/HexagonCluster"/>
    <dgm:cxn modelId="{A61D65A6-2413-4969-9945-642AACA94B18}" srcId="{3E98D307-BFAA-4D97-9DC9-EE6AB3EA965A}" destId="{10F0BCA8-E511-4366-A71A-BC7B3C73FA8B}" srcOrd="3" destOrd="0" parTransId="{0C0D6BF3-19E5-4D05-8512-B201896E9BFA}" sibTransId="{280894DA-21F6-4438-A26C-8425B6B388FB}"/>
    <dgm:cxn modelId="{556A2681-C889-4EEF-9197-DECE1A7733E8}" type="presOf" srcId="{70460CDA-86E6-43F1-92F3-635305F86151}" destId="{13241A6C-E586-4911-B194-368ADE63AB8D}" srcOrd="0" destOrd="0" presId="urn:microsoft.com/office/officeart/2008/layout/HexagonCluster"/>
    <dgm:cxn modelId="{F76C4D90-E539-4A3A-98CC-75ED44D55C07}" srcId="{3E98D307-BFAA-4D97-9DC9-EE6AB3EA965A}" destId="{2272E22D-0414-47B6-B861-2A354CA76915}" srcOrd="2" destOrd="0" parTransId="{60A2EE8C-4525-4E19-A7C2-B2194FAE7747}" sibTransId="{3FFEB8F4-F76F-4A14-9E8D-6329C03DB0FD}"/>
    <dgm:cxn modelId="{DA305BD1-B368-44C7-956E-C87C2E04F849}" type="presOf" srcId="{EDC471C4-26D6-4ABB-A2F2-0A4B2A2468B3}" destId="{575B5325-6CD9-4720-83D6-8364E02DC4A5}" srcOrd="0" destOrd="0" presId="urn:microsoft.com/office/officeart/2008/layout/HexagonCluster"/>
    <dgm:cxn modelId="{207194A5-D682-46B9-AF52-CE4AD2A92CC6}" srcId="{3E98D307-BFAA-4D97-9DC9-EE6AB3EA965A}" destId="{EDC471C4-26D6-4ABB-A2F2-0A4B2A2468B3}" srcOrd="1" destOrd="0" parTransId="{C21428C6-67F0-481A-9674-A8449B505BA5}" sibTransId="{F86B6B0B-3A18-4A98-AA8E-AD60E92A46FC}"/>
    <dgm:cxn modelId="{4135BBC4-3833-4FA0-802D-9E2F03E907A4}" type="presOf" srcId="{35C7B276-D57D-4FF4-8F0C-B99055EA1493}" destId="{73CBEB41-7ABC-4010-BF35-3975409CA49D}" srcOrd="0" destOrd="0" presId="urn:microsoft.com/office/officeart/2008/layout/HexagonCluster"/>
    <dgm:cxn modelId="{1AC9F8DF-4F66-47DC-8A18-12A3108FE50D}" type="presOf" srcId="{FC0669D5-0C79-403E-9A37-22B82EF431F3}" destId="{DEA8C48D-6436-4304-AFEC-90DE8111DFD6}" srcOrd="0" destOrd="0" presId="urn:microsoft.com/office/officeart/2008/layout/HexagonCluster"/>
    <dgm:cxn modelId="{D04A5C1A-8E37-4854-955B-C5A4E5D45D2D}" type="presOf" srcId="{2272E22D-0414-47B6-B861-2A354CA76915}" destId="{CD4845E8-2FE4-48CC-8D39-0495035191D0}" srcOrd="0" destOrd="0" presId="urn:microsoft.com/office/officeart/2008/layout/HexagonCluster"/>
    <dgm:cxn modelId="{E97D67C7-F208-4766-A435-AACF245017E7}" srcId="{3E98D307-BFAA-4D97-9DC9-EE6AB3EA965A}" destId="{35C7B276-D57D-4FF4-8F0C-B99055EA1493}" srcOrd="5" destOrd="0" parTransId="{CF2AC14E-E4E2-4BED-9076-281CA7F4EEC5}" sibTransId="{DA374BE0-E313-4613-9F6C-6C2209C0AFB8}"/>
    <dgm:cxn modelId="{78E2B545-142F-458F-9700-8F1BC6C7931D}" type="presOf" srcId="{10F0BCA8-E511-4366-A71A-BC7B3C73FA8B}" destId="{E5E0836B-6B8B-41AC-9145-86538AC42BEC}" srcOrd="0" destOrd="0" presId="urn:microsoft.com/office/officeart/2008/layout/HexagonCluster"/>
    <dgm:cxn modelId="{0252CEFC-86FA-4C33-A1E3-1E22D4ECEE54}" type="presOf" srcId="{3E98D307-BFAA-4D97-9DC9-EE6AB3EA965A}" destId="{6F548AD0-5196-4F89-8B25-A64F583EB9B3}" srcOrd="0" destOrd="0" presId="urn:microsoft.com/office/officeart/2008/layout/HexagonCluster"/>
    <dgm:cxn modelId="{DED7A601-30DA-4FFA-A477-074B06EEF53E}" type="presOf" srcId="{F893FA8B-B776-4162-A91B-B82610C26CE4}" destId="{93729F2E-FD18-450F-83C7-1D25A0532434}" srcOrd="0" destOrd="0" presId="urn:microsoft.com/office/officeart/2008/layout/HexagonCluster"/>
    <dgm:cxn modelId="{F8B58CE0-B1F2-4B58-940A-2B9F34322332}" type="presOf" srcId="{DA374BE0-E313-4613-9F6C-6C2209C0AFB8}" destId="{B101EB9E-0C92-4C22-867E-BE8898284B9D}" srcOrd="0" destOrd="0" presId="urn:microsoft.com/office/officeart/2008/layout/HexagonCluster"/>
    <dgm:cxn modelId="{1DE07BCE-11E2-40AF-A7BA-146D0416F9BD}" type="presOf" srcId="{3FFEB8F4-F76F-4A14-9E8D-6329C03DB0FD}" destId="{30C0F6F1-F259-4C3F-AC71-6697FFDFC2FD}" srcOrd="0" destOrd="0" presId="urn:microsoft.com/office/officeart/2008/layout/HexagonCluster"/>
    <dgm:cxn modelId="{644A1A28-F30D-4766-88C1-08CCEF3BF112}" type="presParOf" srcId="{6F548AD0-5196-4F89-8B25-A64F583EB9B3}" destId="{C5044766-5755-4BDD-9E20-4107DE3B6EFC}" srcOrd="0" destOrd="0" presId="urn:microsoft.com/office/officeart/2008/layout/HexagonCluster"/>
    <dgm:cxn modelId="{FBB1B9B6-2B1E-4DB4-B6BF-190A6C55D01C}" type="presParOf" srcId="{C5044766-5755-4BDD-9E20-4107DE3B6EFC}" destId="{96A32A87-C24B-4CC5-83A4-D93899914EDC}" srcOrd="0" destOrd="0" presId="urn:microsoft.com/office/officeart/2008/layout/HexagonCluster"/>
    <dgm:cxn modelId="{FF876BB1-29A1-4681-BBCA-293A3416B9D2}" type="presParOf" srcId="{6F548AD0-5196-4F89-8B25-A64F583EB9B3}" destId="{97AF78AE-E78F-41D3-9D71-EBC755A251D2}" srcOrd="1" destOrd="0" presId="urn:microsoft.com/office/officeart/2008/layout/HexagonCluster"/>
    <dgm:cxn modelId="{127375C3-6CEE-4DE0-A4CF-26ACE47BBA5D}" type="presParOf" srcId="{97AF78AE-E78F-41D3-9D71-EBC755A251D2}" destId="{3824D410-AFE2-4E1A-86DA-7578CD670CA5}" srcOrd="0" destOrd="0" presId="urn:microsoft.com/office/officeart/2008/layout/HexagonCluster"/>
    <dgm:cxn modelId="{1746F0E4-F92B-4469-80E9-B81316701F9D}" type="presParOf" srcId="{6F548AD0-5196-4F89-8B25-A64F583EB9B3}" destId="{6C0A466D-7402-4DE6-99B6-316DEAD8E39E}" srcOrd="2" destOrd="0" presId="urn:microsoft.com/office/officeart/2008/layout/HexagonCluster"/>
    <dgm:cxn modelId="{05EEC9D2-8C03-4750-89BB-6222CE0518C2}" type="presParOf" srcId="{6C0A466D-7402-4DE6-99B6-316DEAD8E39E}" destId="{DEA8C48D-6436-4304-AFEC-90DE8111DFD6}" srcOrd="0" destOrd="0" presId="urn:microsoft.com/office/officeart/2008/layout/HexagonCluster"/>
    <dgm:cxn modelId="{D3F34FD2-4D42-4D31-B58C-552A3B1F9439}" type="presParOf" srcId="{6F548AD0-5196-4F89-8B25-A64F583EB9B3}" destId="{E8489CCE-7AA3-4DC6-A6E1-07CC824137B2}" srcOrd="3" destOrd="0" presId="urn:microsoft.com/office/officeart/2008/layout/HexagonCluster"/>
    <dgm:cxn modelId="{AD20CCC6-05B5-45FF-AEB5-F6CAABE5EC2E}" type="presParOf" srcId="{E8489CCE-7AA3-4DC6-A6E1-07CC824137B2}" destId="{A683F7B7-05D3-44D3-9A9B-7C19BE5E4BDE}" srcOrd="0" destOrd="0" presId="urn:microsoft.com/office/officeart/2008/layout/HexagonCluster"/>
    <dgm:cxn modelId="{2C552EA6-81B3-454C-A2C2-F3C2157D3142}" type="presParOf" srcId="{6F548AD0-5196-4F89-8B25-A64F583EB9B3}" destId="{467110EE-03B0-4387-B81B-E8879BED1CB4}" srcOrd="4" destOrd="0" presId="urn:microsoft.com/office/officeart/2008/layout/HexagonCluster"/>
    <dgm:cxn modelId="{2FB69C37-7219-4174-8A2E-6CC4242D0F83}" type="presParOf" srcId="{467110EE-03B0-4387-B81B-E8879BED1CB4}" destId="{575B5325-6CD9-4720-83D6-8364E02DC4A5}" srcOrd="0" destOrd="0" presId="urn:microsoft.com/office/officeart/2008/layout/HexagonCluster"/>
    <dgm:cxn modelId="{7FEF2E04-EDB7-4BE2-925D-FA447E6F1F1F}" type="presParOf" srcId="{6F548AD0-5196-4F89-8B25-A64F583EB9B3}" destId="{4AB34A24-0263-4867-92D9-8A5D14B48FC1}" srcOrd="5" destOrd="0" presId="urn:microsoft.com/office/officeart/2008/layout/HexagonCluster"/>
    <dgm:cxn modelId="{5E6E12D2-1074-4387-BBDA-F8D5D47A5CC8}" type="presParOf" srcId="{4AB34A24-0263-4867-92D9-8A5D14B48FC1}" destId="{B0D35B34-AAD3-4892-9E43-12068112D643}" srcOrd="0" destOrd="0" presId="urn:microsoft.com/office/officeart/2008/layout/HexagonCluster"/>
    <dgm:cxn modelId="{F5C006D5-8D75-410A-875D-ED2E178C7499}" type="presParOf" srcId="{6F548AD0-5196-4F89-8B25-A64F583EB9B3}" destId="{E2B43BDA-94FB-4606-BA46-F32E2C725725}" srcOrd="6" destOrd="0" presId="urn:microsoft.com/office/officeart/2008/layout/HexagonCluster"/>
    <dgm:cxn modelId="{3D1C20A1-29B4-4C69-B3F7-1C9DB4EC9C98}" type="presParOf" srcId="{E2B43BDA-94FB-4606-BA46-F32E2C725725}" destId="{B07E9A10-8652-4E5C-A14D-36D7572E3A50}" srcOrd="0" destOrd="0" presId="urn:microsoft.com/office/officeart/2008/layout/HexagonCluster"/>
    <dgm:cxn modelId="{4A731DD3-7EBD-4E71-9F10-CE6B41EF0DEF}" type="presParOf" srcId="{6F548AD0-5196-4F89-8B25-A64F583EB9B3}" destId="{3FFF8750-909C-450F-A359-247F35BE5A4F}" srcOrd="7" destOrd="0" presId="urn:microsoft.com/office/officeart/2008/layout/HexagonCluster"/>
    <dgm:cxn modelId="{636EC763-B2B1-40F5-873B-9C02E15F571C}" type="presParOf" srcId="{3FFF8750-909C-450F-A359-247F35BE5A4F}" destId="{FFECE8B9-5F44-4A33-A1F6-80090C622963}" srcOrd="0" destOrd="0" presId="urn:microsoft.com/office/officeart/2008/layout/HexagonCluster"/>
    <dgm:cxn modelId="{30939C2F-9685-4B33-8BB3-C8A9024C0D53}" type="presParOf" srcId="{6F548AD0-5196-4F89-8B25-A64F583EB9B3}" destId="{3B43884E-407B-4896-AFFB-EC691274959D}" srcOrd="8" destOrd="0" presId="urn:microsoft.com/office/officeart/2008/layout/HexagonCluster"/>
    <dgm:cxn modelId="{38971341-E69D-446D-89FA-4E685EC7B28B}" type="presParOf" srcId="{3B43884E-407B-4896-AFFB-EC691274959D}" destId="{CD4845E8-2FE4-48CC-8D39-0495035191D0}" srcOrd="0" destOrd="0" presId="urn:microsoft.com/office/officeart/2008/layout/HexagonCluster"/>
    <dgm:cxn modelId="{77B123A9-763D-4CDB-9CCC-5C1677E9399A}" type="presParOf" srcId="{6F548AD0-5196-4F89-8B25-A64F583EB9B3}" destId="{95CA5EF8-3CCF-46E0-98B5-7C95306CF4F5}" srcOrd="9" destOrd="0" presId="urn:microsoft.com/office/officeart/2008/layout/HexagonCluster"/>
    <dgm:cxn modelId="{5A6CB761-7FF8-4A34-8872-3F820330C738}" type="presParOf" srcId="{95CA5EF8-3CCF-46E0-98B5-7C95306CF4F5}" destId="{AC224447-D546-4BF5-806F-58EA94EFEAC9}" srcOrd="0" destOrd="0" presId="urn:microsoft.com/office/officeart/2008/layout/HexagonCluster"/>
    <dgm:cxn modelId="{90D74949-C5AC-408C-ACF8-7B627E737792}" type="presParOf" srcId="{6F548AD0-5196-4F89-8B25-A64F583EB9B3}" destId="{C90C29FA-9DBE-4B48-AF5E-97484A817641}" srcOrd="10" destOrd="0" presId="urn:microsoft.com/office/officeart/2008/layout/HexagonCluster"/>
    <dgm:cxn modelId="{9BFFCB98-FB9A-4AD0-8B7C-A7ADF05630A3}" type="presParOf" srcId="{C90C29FA-9DBE-4B48-AF5E-97484A817641}" destId="{30C0F6F1-F259-4C3F-AC71-6697FFDFC2FD}" srcOrd="0" destOrd="0" presId="urn:microsoft.com/office/officeart/2008/layout/HexagonCluster"/>
    <dgm:cxn modelId="{AFF49538-A7F7-4F63-BF5C-6E80CC2AF492}" type="presParOf" srcId="{6F548AD0-5196-4F89-8B25-A64F583EB9B3}" destId="{2F229D03-0EE4-487E-987A-C9EE3A15F255}" srcOrd="11" destOrd="0" presId="urn:microsoft.com/office/officeart/2008/layout/HexagonCluster"/>
    <dgm:cxn modelId="{BAECCD85-E3DE-45D2-93E9-B419339BC916}" type="presParOf" srcId="{2F229D03-0EE4-487E-987A-C9EE3A15F255}" destId="{DA59ED35-E578-4231-8B12-3E8496631E9B}" srcOrd="0" destOrd="0" presId="urn:microsoft.com/office/officeart/2008/layout/HexagonCluster"/>
    <dgm:cxn modelId="{8166763C-B87A-4A47-895F-56F31252EFF2}" type="presParOf" srcId="{6F548AD0-5196-4F89-8B25-A64F583EB9B3}" destId="{BCF9B05C-06B5-450F-90C8-4C5834991129}" srcOrd="12" destOrd="0" presId="urn:microsoft.com/office/officeart/2008/layout/HexagonCluster"/>
    <dgm:cxn modelId="{8FF4CA46-4D88-4511-B89C-3AC85D35C267}" type="presParOf" srcId="{BCF9B05C-06B5-450F-90C8-4C5834991129}" destId="{E5E0836B-6B8B-41AC-9145-86538AC42BEC}" srcOrd="0" destOrd="0" presId="urn:microsoft.com/office/officeart/2008/layout/HexagonCluster"/>
    <dgm:cxn modelId="{04BADA3E-AF7F-446F-8C26-B273E810AB71}" type="presParOf" srcId="{6F548AD0-5196-4F89-8B25-A64F583EB9B3}" destId="{A0D3940F-52DE-4DE8-B890-0354D652B0EB}" srcOrd="13" destOrd="0" presId="urn:microsoft.com/office/officeart/2008/layout/HexagonCluster"/>
    <dgm:cxn modelId="{2F9D656E-E4C7-46AD-A5F1-B6BCCACC06C6}" type="presParOf" srcId="{A0D3940F-52DE-4DE8-B890-0354D652B0EB}" destId="{4500D528-96F8-4BDE-B586-E08C30145718}" srcOrd="0" destOrd="0" presId="urn:microsoft.com/office/officeart/2008/layout/HexagonCluster"/>
    <dgm:cxn modelId="{5E4463D5-3772-4159-ACE8-0BD4DC13D184}" type="presParOf" srcId="{6F548AD0-5196-4F89-8B25-A64F583EB9B3}" destId="{4658AF04-CE0F-4D3B-BF1A-90053D8247C3}" srcOrd="14" destOrd="0" presId="urn:microsoft.com/office/officeart/2008/layout/HexagonCluster"/>
    <dgm:cxn modelId="{410A26AF-F010-4B91-94C2-4F078364060D}" type="presParOf" srcId="{4658AF04-CE0F-4D3B-BF1A-90053D8247C3}" destId="{9833A8C2-5697-4530-AD27-B789E30B14AA}" srcOrd="0" destOrd="0" presId="urn:microsoft.com/office/officeart/2008/layout/HexagonCluster"/>
    <dgm:cxn modelId="{E21F1606-BEAB-4FC5-9873-73C6C7A8EFD5}" type="presParOf" srcId="{6F548AD0-5196-4F89-8B25-A64F583EB9B3}" destId="{D19C7914-CE98-4C7B-B6C5-7030BBE15331}" srcOrd="15" destOrd="0" presId="urn:microsoft.com/office/officeart/2008/layout/HexagonCluster"/>
    <dgm:cxn modelId="{20414488-860C-421A-B0CD-A6E16807BF6B}" type="presParOf" srcId="{D19C7914-CE98-4C7B-B6C5-7030BBE15331}" destId="{15A1732B-453A-4E66-BE78-FD4458BAF0FC}" srcOrd="0" destOrd="0" presId="urn:microsoft.com/office/officeart/2008/layout/HexagonCluster"/>
    <dgm:cxn modelId="{73E684F1-5525-4376-8BBA-BE6E7F3E83C2}" type="presParOf" srcId="{6F548AD0-5196-4F89-8B25-A64F583EB9B3}" destId="{BC68FCA0-A3FA-4F10-AAE4-20241E094879}" srcOrd="16" destOrd="0" presId="urn:microsoft.com/office/officeart/2008/layout/HexagonCluster"/>
    <dgm:cxn modelId="{D205BEA9-ACDE-409E-BE1E-ED6C3B14A71C}" type="presParOf" srcId="{BC68FCA0-A3FA-4F10-AAE4-20241E094879}" destId="{93729F2E-FD18-450F-83C7-1D25A0532434}" srcOrd="0" destOrd="0" presId="urn:microsoft.com/office/officeart/2008/layout/HexagonCluster"/>
    <dgm:cxn modelId="{E46757B5-BE49-40BD-B6E5-97EC9A694FD6}" type="presParOf" srcId="{6F548AD0-5196-4F89-8B25-A64F583EB9B3}" destId="{E330CD77-F3B4-4AD0-95DC-77C4382A165C}" srcOrd="17" destOrd="0" presId="urn:microsoft.com/office/officeart/2008/layout/HexagonCluster"/>
    <dgm:cxn modelId="{925961FC-2E47-45AA-9490-6858880C5046}" type="presParOf" srcId="{E330CD77-F3B4-4AD0-95DC-77C4382A165C}" destId="{79DA72B8-8188-4265-BDD2-84F366BDFC57}" srcOrd="0" destOrd="0" presId="urn:microsoft.com/office/officeart/2008/layout/HexagonCluster"/>
    <dgm:cxn modelId="{2E0F9319-4F99-4153-9A27-4B2BA0C4EB23}" type="presParOf" srcId="{6F548AD0-5196-4F89-8B25-A64F583EB9B3}" destId="{3A6A5F06-A156-4E72-84A9-D692650C8AE6}" srcOrd="18" destOrd="0" presId="urn:microsoft.com/office/officeart/2008/layout/HexagonCluster"/>
    <dgm:cxn modelId="{39E61717-1E54-468A-89A5-622A4E3D63DA}" type="presParOf" srcId="{3A6A5F06-A156-4E72-84A9-D692650C8AE6}" destId="{13241A6C-E586-4911-B194-368ADE63AB8D}" srcOrd="0" destOrd="0" presId="urn:microsoft.com/office/officeart/2008/layout/HexagonCluster"/>
    <dgm:cxn modelId="{E26B405D-E10C-4F86-9EE4-74782A5B29F8}" type="presParOf" srcId="{6F548AD0-5196-4F89-8B25-A64F583EB9B3}" destId="{319410B0-65C5-478E-9A78-9A04BFC4F3A4}" srcOrd="19" destOrd="0" presId="urn:microsoft.com/office/officeart/2008/layout/HexagonCluster"/>
    <dgm:cxn modelId="{6902E49D-ADF7-405E-9E70-296E29A89F47}" type="presParOf" srcId="{319410B0-65C5-478E-9A78-9A04BFC4F3A4}" destId="{6F0276BD-4665-4CF6-9199-0DCE5177F1B9}" srcOrd="0" destOrd="0" presId="urn:microsoft.com/office/officeart/2008/layout/HexagonCluster"/>
    <dgm:cxn modelId="{40A2297D-108B-4F68-8797-C54CBFDC2BF7}" type="presParOf" srcId="{6F548AD0-5196-4F89-8B25-A64F583EB9B3}" destId="{4BB9D8E1-1610-47A2-A3BF-BB68B6856F4A}" srcOrd="20" destOrd="0" presId="urn:microsoft.com/office/officeart/2008/layout/HexagonCluster"/>
    <dgm:cxn modelId="{A8CD621B-2A95-4CFC-AD63-9E2D3A623CD1}" type="presParOf" srcId="{4BB9D8E1-1610-47A2-A3BF-BB68B6856F4A}" destId="{73CBEB41-7ABC-4010-BF35-3975409CA49D}" srcOrd="0" destOrd="0" presId="urn:microsoft.com/office/officeart/2008/layout/HexagonCluster"/>
    <dgm:cxn modelId="{7222249B-DA24-4AE2-B7B1-F0EC7C187842}" type="presParOf" srcId="{6F548AD0-5196-4F89-8B25-A64F583EB9B3}" destId="{7B02C15B-6C30-4464-A6AE-0AE7A66795C5}" srcOrd="21" destOrd="0" presId="urn:microsoft.com/office/officeart/2008/layout/HexagonCluster"/>
    <dgm:cxn modelId="{00A85EBF-8DDB-462C-B24E-C2F5E6345D84}" type="presParOf" srcId="{7B02C15B-6C30-4464-A6AE-0AE7A66795C5}" destId="{67056A51-A497-4DED-9050-76C12501CA39}" srcOrd="0" destOrd="0" presId="urn:microsoft.com/office/officeart/2008/layout/HexagonCluster"/>
    <dgm:cxn modelId="{4F9A338F-8BE6-4A27-A2A6-FF4130F869FA}" type="presParOf" srcId="{6F548AD0-5196-4F89-8B25-A64F583EB9B3}" destId="{ADFD3E70-2A06-46B3-BBB4-070AEA9A7A76}" srcOrd="22" destOrd="0" presId="urn:microsoft.com/office/officeart/2008/layout/HexagonCluster"/>
    <dgm:cxn modelId="{AD088BE1-CD8E-41E9-ACC2-A416CD1E3814}" type="presParOf" srcId="{ADFD3E70-2A06-46B3-BBB4-070AEA9A7A76}" destId="{B101EB9E-0C92-4C22-867E-BE8898284B9D}" srcOrd="0" destOrd="0" presId="urn:microsoft.com/office/officeart/2008/layout/HexagonCluster"/>
    <dgm:cxn modelId="{82C7EBB9-DFAD-4F5D-BAFF-B71D9D7AB6E4}" type="presParOf" srcId="{6F548AD0-5196-4F89-8B25-A64F583EB9B3}" destId="{1E4B76FF-58F3-4338-BAB3-9BB446829FB6}" srcOrd="23" destOrd="0" presId="urn:microsoft.com/office/officeart/2008/layout/HexagonCluster"/>
    <dgm:cxn modelId="{028F050F-1629-4DF4-9473-D1055F17D712}" type="presParOf" srcId="{1E4B76FF-58F3-4338-BAB3-9BB446829FB6}" destId="{1F40CAD2-C11B-451D-A43B-9A844B0F182B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BD4FA9-06BE-48A5-ADDD-38CE780C1DF0}">
      <dsp:nvSpPr>
        <dsp:cNvPr id="0" name=""/>
        <dsp:cNvSpPr/>
      </dsp:nvSpPr>
      <dsp:spPr>
        <a:xfrm>
          <a:off x="6865" y="367282"/>
          <a:ext cx="3522259" cy="14089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27940" rIns="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400" kern="1200" dirty="0"/>
            <a:t>Etap</a:t>
          </a:r>
          <a:r>
            <a:rPr lang="pl-PL" sz="5500" kern="1200" dirty="0"/>
            <a:t> 1</a:t>
          </a:r>
        </a:p>
      </dsp:txBody>
      <dsp:txXfrm>
        <a:off x="711317" y="367282"/>
        <a:ext cx="2113356" cy="1408903"/>
      </dsp:txXfrm>
    </dsp:sp>
    <dsp:sp modelId="{42DAB3C9-0BBC-4460-B538-5E77411E4E4F}">
      <dsp:nvSpPr>
        <dsp:cNvPr id="0" name=""/>
        <dsp:cNvSpPr/>
      </dsp:nvSpPr>
      <dsp:spPr>
        <a:xfrm>
          <a:off x="3071231" y="487039"/>
          <a:ext cx="2923475" cy="116939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/>
            <a:t>Zapoznanie klasy z tematyką WQ.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/>
            <a:t>W oparciu o prezentacje nauczyciela. </a:t>
          </a:r>
        </a:p>
      </dsp:txBody>
      <dsp:txXfrm>
        <a:off x="3655926" y="487039"/>
        <a:ext cx="1754085" cy="1169390"/>
      </dsp:txXfrm>
    </dsp:sp>
    <dsp:sp modelId="{D30250A1-40FF-4EA8-9F92-1BBABE30C0EF}">
      <dsp:nvSpPr>
        <dsp:cNvPr id="0" name=""/>
        <dsp:cNvSpPr/>
      </dsp:nvSpPr>
      <dsp:spPr>
        <a:xfrm>
          <a:off x="6865" y="1973433"/>
          <a:ext cx="3522259" cy="14089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27940" rIns="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400" kern="1200" dirty="0"/>
            <a:t>Etap</a:t>
          </a:r>
          <a:r>
            <a:rPr lang="pl-PL" sz="5500" kern="1200" dirty="0"/>
            <a:t> 2</a:t>
          </a:r>
        </a:p>
      </dsp:txBody>
      <dsp:txXfrm>
        <a:off x="711317" y="1973433"/>
        <a:ext cx="2113356" cy="1408903"/>
      </dsp:txXfrm>
    </dsp:sp>
    <dsp:sp modelId="{60897770-81E3-4A82-98A4-535A4C1A8E3E}">
      <dsp:nvSpPr>
        <dsp:cNvPr id="0" name=""/>
        <dsp:cNvSpPr/>
      </dsp:nvSpPr>
      <dsp:spPr>
        <a:xfrm>
          <a:off x="3071231" y="2093189"/>
          <a:ext cx="2923475" cy="116939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/>
            <a:t>Podzielenie klasy na 2 grupy. Każda z opracuje jeden z zadanych tematów w formie prezentacji.</a:t>
          </a:r>
        </a:p>
      </dsp:txBody>
      <dsp:txXfrm>
        <a:off x="3655926" y="2093189"/>
        <a:ext cx="1754085" cy="1169390"/>
      </dsp:txXfrm>
    </dsp:sp>
    <dsp:sp modelId="{24D1B3B4-4BA3-4C35-9447-28A60D9D5BC7}">
      <dsp:nvSpPr>
        <dsp:cNvPr id="0" name=""/>
        <dsp:cNvSpPr/>
      </dsp:nvSpPr>
      <dsp:spPr>
        <a:xfrm>
          <a:off x="5585420" y="2093189"/>
          <a:ext cx="2923475" cy="116939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/>
            <a:t>Omówienie z grupami przydzielonego im tematu.</a:t>
          </a:r>
        </a:p>
      </dsp:txBody>
      <dsp:txXfrm>
        <a:off x="6170115" y="2093189"/>
        <a:ext cx="1754085" cy="1169390"/>
      </dsp:txXfrm>
    </dsp:sp>
    <dsp:sp modelId="{2526A356-4A5C-4092-B83B-F3443FBD69A9}">
      <dsp:nvSpPr>
        <dsp:cNvPr id="0" name=""/>
        <dsp:cNvSpPr/>
      </dsp:nvSpPr>
      <dsp:spPr>
        <a:xfrm>
          <a:off x="8099608" y="2093189"/>
          <a:ext cx="2923475" cy="116939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/>
            <a:t>Podział pracy w ramach grupy. </a:t>
          </a:r>
        </a:p>
      </dsp:txBody>
      <dsp:txXfrm>
        <a:off x="8684303" y="2093189"/>
        <a:ext cx="1754085" cy="1169390"/>
      </dsp:txXfrm>
    </dsp:sp>
    <dsp:sp modelId="{F89AABDF-A27B-46AE-90AC-AA9F407AA31B}">
      <dsp:nvSpPr>
        <dsp:cNvPr id="0" name=""/>
        <dsp:cNvSpPr/>
      </dsp:nvSpPr>
      <dsp:spPr>
        <a:xfrm>
          <a:off x="6865" y="3579583"/>
          <a:ext cx="3522259" cy="14089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27940" rIns="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400" kern="1200" dirty="0"/>
            <a:t>Etap</a:t>
          </a:r>
          <a:r>
            <a:rPr lang="pl-PL" sz="5500" kern="1200" dirty="0"/>
            <a:t> 3</a:t>
          </a:r>
        </a:p>
      </dsp:txBody>
      <dsp:txXfrm>
        <a:off x="711317" y="3579583"/>
        <a:ext cx="2113356" cy="1408903"/>
      </dsp:txXfrm>
    </dsp:sp>
    <dsp:sp modelId="{3028FA9D-C9DC-4485-A13E-304EFEBFF20A}">
      <dsp:nvSpPr>
        <dsp:cNvPr id="0" name=""/>
        <dsp:cNvSpPr/>
      </dsp:nvSpPr>
      <dsp:spPr>
        <a:xfrm>
          <a:off x="3071231" y="3699340"/>
          <a:ext cx="2923475" cy="116939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/>
            <a:t>W oparciu o wcześniej uzyskanie informacje członkowie grupy pracując indywidualnie pozyskują materiały niezbędne do przygotowania prezentacji.</a:t>
          </a:r>
        </a:p>
      </dsp:txBody>
      <dsp:txXfrm>
        <a:off x="3655926" y="3699340"/>
        <a:ext cx="1754085" cy="1169390"/>
      </dsp:txXfrm>
    </dsp:sp>
    <dsp:sp modelId="{F1B67C39-3F7E-4F7A-91A8-944AE93257EB}">
      <dsp:nvSpPr>
        <dsp:cNvPr id="0" name=""/>
        <dsp:cNvSpPr/>
      </dsp:nvSpPr>
      <dsp:spPr>
        <a:xfrm>
          <a:off x="5585420" y="3699340"/>
          <a:ext cx="2923475" cy="116939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/>
            <a:t>Uczniowie przygotowują prezentację zgodnie ze wcześniejszymi ustaleniami</a:t>
          </a:r>
        </a:p>
      </dsp:txBody>
      <dsp:txXfrm>
        <a:off x="6170115" y="3699340"/>
        <a:ext cx="1754085" cy="11693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BB5314-87A4-4BD5-AEAD-06A0792C6AFA}">
      <dsp:nvSpPr>
        <dsp:cNvPr id="0" name=""/>
        <dsp:cNvSpPr/>
      </dsp:nvSpPr>
      <dsp:spPr>
        <a:xfrm>
          <a:off x="6865" y="367282"/>
          <a:ext cx="3522259" cy="14089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0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kern="1200" dirty="0"/>
            <a:t>Etap 4</a:t>
          </a:r>
        </a:p>
      </dsp:txBody>
      <dsp:txXfrm>
        <a:off x="711317" y="367282"/>
        <a:ext cx="2113356" cy="1408903"/>
      </dsp:txXfrm>
    </dsp:sp>
    <dsp:sp modelId="{320E37A9-AAE4-4260-932B-F57F00F88F3E}">
      <dsp:nvSpPr>
        <dsp:cNvPr id="0" name=""/>
        <dsp:cNvSpPr/>
      </dsp:nvSpPr>
      <dsp:spPr>
        <a:xfrm>
          <a:off x="3071231" y="487039"/>
          <a:ext cx="2923475" cy="116939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/>
            <a:t>Prezentacja przygotowanych materiałów</a:t>
          </a:r>
        </a:p>
      </dsp:txBody>
      <dsp:txXfrm>
        <a:off x="3655926" y="487039"/>
        <a:ext cx="1754085" cy="1169390"/>
      </dsp:txXfrm>
    </dsp:sp>
    <dsp:sp modelId="{4F78556C-0B6B-41AE-9FF5-95FC6301BAA0}">
      <dsp:nvSpPr>
        <dsp:cNvPr id="0" name=""/>
        <dsp:cNvSpPr/>
      </dsp:nvSpPr>
      <dsp:spPr>
        <a:xfrm>
          <a:off x="5585420" y="487039"/>
          <a:ext cx="2923475" cy="116939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/>
            <a:t>Dyskusja nad przedstawionymi prezentacjami</a:t>
          </a:r>
        </a:p>
      </dsp:txBody>
      <dsp:txXfrm>
        <a:off x="6170115" y="487039"/>
        <a:ext cx="1754085" cy="1169390"/>
      </dsp:txXfrm>
    </dsp:sp>
    <dsp:sp modelId="{787FA5A5-CF60-41CE-AABA-06B68BCDEDE9}">
      <dsp:nvSpPr>
        <dsp:cNvPr id="0" name=""/>
        <dsp:cNvSpPr/>
      </dsp:nvSpPr>
      <dsp:spPr>
        <a:xfrm>
          <a:off x="6865" y="1973433"/>
          <a:ext cx="3522259" cy="14089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0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kern="1200" dirty="0"/>
            <a:t>Etap 5</a:t>
          </a:r>
        </a:p>
      </dsp:txBody>
      <dsp:txXfrm>
        <a:off x="711317" y="1973433"/>
        <a:ext cx="2113356" cy="1408903"/>
      </dsp:txXfrm>
    </dsp:sp>
    <dsp:sp modelId="{ECEA661A-E64C-41C4-BC56-0547F7F171D7}">
      <dsp:nvSpPr>
        <dsp:cNvPr id="0" name=""/>
        <dsp:cNvSpPr/>
      </dsp:nvSpPr>
      <dsp:spPr>
        <a:xfrm>
          <a:off x="3071231" y="2093189"/>
          <a:ext cx="2923475" cy="116939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/>
            <a:t>Podział na 4 grupy</a:t>
          </a:r>
        </a:p>
      </dsp:txBody>
      <dsp:txXfrm>
        <a:off x="3655926" y="2093189"/>
        <a:ext cx="1754085" cy="1169390"/>
      </dsp:txXfrm>
    </dsp:sp>
    <dsp:sp modelId="{3F8AE783-18DA-4227-8D47-F365A58A6EA2}">
      <dsp:nvSpPr>
        <dsp:cNvPr id="0" name=""/>
        <dsp:cNvSpPr/>
      </dsp:nvSpPr>
      <dsp:spPr>
        <a:xfrm>
          <a:off x="5585420" y="2093189"/>
          <a:ext cx="2923475" cy="116939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/>
            <a:t>Przygotowanie plakatów </a:t>
          </a:r>
          <a:r>
            <a:rPr lang="pl-PL" sz="1500" kern="1200" dirty="0" smtClean="0"/>
            <a:t>reklamowych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oraz prezentacji</a:t>
          </a:r>
          <a:endParaRPr lang="pl-PL" sz="1500" kern="1200" dirty="0"/>
        </a:p>
      </dsp:txBody>
      <dsp:txXfrm>
        <a:off x="6170115" y="2093189"/>
        <a:ext cx="1754085" cy="1169390"/>
      </dsp:txXfrm>
    </dsp:sp>
    <dsp:sp modelId="{82F36A54-A608-48AA-85E1-4FB72796340E}">
      <dsp:nvSpPr>
        <dsp:cNvPr id="0" name=""/>
        <dsp:cNvSpPr/>
      </dsp:nvSpPr>
      <dsp:spPr>
        <a:xfrm>
          <a:off x="8099608" y="2093189"/>
          <a:ext cx="2923475" cy="116939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/>
            <a:t>Omówienie plakatów na forum klasy</a:t>
          </a:r>
          <a:r>
            <a:rPr lang="pl-PL" sz="1500" kern="1200" dirty="0" smtClean="0"/>
            <a:t>. Przeprowadzenie prezentacji przez zespoły</a:t>
          </a:r>
          <a:endParaRPr lang="pl-PL" sz="1500" kern="1200" dirty="0"/>
        </a:p>
      </dsp:txBody>
      <dsp:txXfrm>
        <a:off x="8684303" y="2093189"/>
        <a:ext cx="1754085" cy="1169390"/>
      </dsp:txXfrm>
    </dsp:sp>
    <dsp:sp modelId="{152C88F1-E38A-4410-BAB9-1F3BB527C1FB}">
      <dsp:nvSpPr>
        <dsp:cNvPr id="0" name=""/>
        <dsp:cNvSpPr/>
      </dsp:nvSpPr>
      <dsp:spPr>
        <a:xfrm>
          <a:off x="6865" y="3579583"/>
          <a:ext cx="3522259" cy="14089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0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kern="1200" dirty="0"/>
            <a:t>Ewaluacja 1h</a:t>
          </a:r>
        </a:p>
      </dsp:txBody>
      <dsp:txXfrm>
        <a:off x="711317" y="3579583"/>
        <a:ext cx="2113356" cy="1408903"/>
      </dsp:txXfrm>
    </dsp:sp>
    <dsp:sp modelId="{168EC42E-7F89-4F01-B2FE-7873CA5D1822}">
      <dsp:nvSpPr>
        <dsp:cNvPr id="0" name=""/>
        <dsp:cNvSpPr/>
      </dsp:nvSpPr>
      <dsp:spPr>
        <a:xfrm>
          <a:off x="3071231" y="3699340"/>
          <a:ext cx="2923475" cy="116939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/>
            <a:t>Omówienie efektów pracy, zaangażowania i jakości prezentacji.</a:t>
          </a:r>
        </a:p>
      </dsp:txBody>
      <dsp:txXfrm>
        <a:off x="3655926" y="3699340"/>
        <a:ext cx="1754085" cy="1169390"/>
      </dsp:txXfrm>
    </dsp:sp>
    <dsp:sp modelId="{E9B918E8-6B10-4144-BCD9-1CD9D63A7391}">
      <dsp:nvSpPr>
        <dsp:cNvPr id="0" name=""/>
        <dsp:cNvSpPr/>
      </dsp:nvSpPr>
      <dsp:spPr>
        <a:xfrm>
          <a:off x="5585420" y="3699340"/>
          <a:ext cx="2923475" cy="116939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/>
            <a:t>Omówienie wniosków i korzyści z realizacji WQ. </a:t>
          </a:r>
        </a:p>
      </dsp:txBody>
      <dsp:txXfrm>
        <a:off x="6170115" y="3699340"/>
        <a:ext cx="1754085" cy="11693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57B11B-63CB-4395-8437-0D9D2B25D138}">
      <dsp:nvSpPr>
        <dsp:cNvPr id="0" name=""/>
        <dsp:cNvSpPr/>
      </dsp:nvSpPr>
      <dsp:spPr>
        <a:xfrm>
          <a:off x="609599" y="0"/>
          <a:ext cx="6908800" cy="5418667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F9955C-6AD8-4BB1-9E70-636C8ED2610A}">
      <dsp:nvSpPr>
        <dsp:cNvPr id="0" name=""/>
        <dsp:cNvSpPr/>
      </dsp:nvSpPr>
      <dsp:spPr>
        <a:xfrm>
          <a:off x="272" y="1625600"/>
          <a:ext cx="1216000" cy="216746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/>
            <a:t>Etap 1 </a:t>
          </a:r>
          <a:br>
            <a:rPr lang="pl-PL" sz="3400" kern="1200" dirty="0"/>
          </a:br>
          <a:r>
            <a:rPr lang="pl-PL" sz="3400" kern="1200" dirty="0"/>
            <a:t>1h</a:t>
          </a:r>
        </a:p>
      </dsp:txBody>
      <dsp:txXfrm>
        <a:off x="59632" y="1684960"/>
        <a:ext cx="1097280" cy="2048746"/>
      </dsp:txXfrm>
    </dsp:sp>
    <dsp:sp modelId="{7FDACB5D-22E6-45D2-A588-1962CE6332E8}">
      <dsp:nvSpPr>
        <dsp:cNvPr id="0" name=""/>
        <dsp:cNvSpPr/>
      </dsp:nvSpPr>
      <dsp:spPr>
        <a:xfrm>
          <a:off x="1382563" y="1625600"/>
          <a:ext cx="1216000" cy="2167466"/>
        </a:xfrm>
        <a:prstGeom prst="roundRect">
          <a:avLst/>
        </a:prstGeom>
        <a:solidFill>
          <a:schemeClr val="accent3">
            <a:hueOff val="2108579"/>
            <a:satOff val="-1039"/>
            <a:lumOff val="3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/>
            <a:t>Etap 2</a:t>
          </a:r>
          <a:br>
            <a:rPr lang="pl-PL" sz="3400" kern="1200" dirty="0"/>
          </a:br>
          <a:r>
            <a:rPr lang="pl-PL" sz="3400" kern="1200" dirty="0"/>
            <a:t>2h</a:t>
          </a:r>
        </a:p>
      </dsp:txBody>
      <dsp:txXfrm>
        <a:off x="1441923" y="1684960"/>
        <a:ext cx="1097280" cy="2048746"/>
      </dsp:txXfrm>
    </dsp:sp>
    <dsp:sp modelId="{E5964225-E6D1-455C-B014-5C52D0189536}">
      <dsp:nvSpPr>
        <dsp:cNvPr id="0" name=""/>
        <dsp:cNvSpPr/>
      </dsp:nvSpPr>
      <dsp:spPr>
        <a:xfrm>
          <a:off x="2764854" y="1625600"/>
          <a:ext cx="1216000" cy="2167466"/>
        </a:xfrm>
        <a:prstGeom prst="roundRect">
          <a:avLst/>
        </a:prstGeom>
        <a:solidFill>
          <a:schemeClr val="accent3">
            <a:hueOff val="4217159"/>
            <a:satOff val="-2077"/>
            <a:lumOff val="73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/>
            <a:t>Etap 3</a:t>
          </a:r>
          <a:br>
            <a:rPr lang="pl-PL" sz="3400" kern="1200" dirty="0"/>
          </a:br>
          <a:r>
            <a:rPr lang="pl-PL" sz="3400" kern="1200" dirty="0"/>
            <a:t>2h</a:t>
          </a:r>
        </a:p>
      </dsp:txBody>
      <dsp:txXfrm>
        <a:off x="2824214" y="1684960"/>
        <a:ext cx="1097280" cy="2048746"/>
      </dsp:txXfrm>
    </dsp:sp>
    <dsp:sp modelId="{9F828D04-03CA-44F8-947A-47F12D4FC5A6}">
      <dsp:nvSpPr>
        <dsp:cNvPr id="0" name=""/>
        <dsp:cNvSpPr/>
      </dsp:nvSpPr>
      <dsp:spPr>
        <a:xfrm>
          <a:off x="4147145" y="1625600"/>
          <a:ext cx="1216000" cy="2167466"/>
        </a:xfrm>
        <a:prstGeom prst="roundRect">
          <a:avLst/>
        </a:prstGeom>
        <a:solidFill>
          <a:schemeClr val="accent3">
            <a:hueOff val="6325739"/>
            <a:satOff val="-3116"/>
            <a:lumOff val="11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/>
            <a:t>Etap 4</a:t>
          </a:r>
          <a:br>
            <a:rPr lang="pl-PL" sz="3400" kern="1200" dirty="0"/>
          </a:br>
          <a:r>
            <a:rPr lang="pl-PL" sz="3400" kern="1200" dirty="0"/>
            <a:t>2h</a:t>
          </a:r>
        </a:p>
      </dsp:txBody>
      <dsp:txXfrm>
        <a:off x="4206505" y="1684960"/>
        <a:ext cx="1097280" cy="2048746"/>
      </dsp:txXfrm>
    </dsp:sp>
    <dsp:sp modelId="{A3067BFF-D335-438A-9B13-A2849EEA27E7}">
      <dsp:nvSpPr>
        <dsp:cNvPr id="0" name=""/>
        <dsp:cNvSpPr/>
      </dsp:nvSpPr>
      <dsp:spPr>
        <a:xfrm>
          <a:off x="5529436" y="1625600"/>
          <a:ext cx="1216000" cy="2167466"/>
        </a:xfrm>
        <a:prstGeom prst="roundRect">
          <a:avLst/>
        </a:prstGeom>
        <a:solidFill>
          <a:schemeClr val="accent3">
            <a:hueOff val="8434318"/>
            <a:satOff val="-4154"/>
            <a:lumOff val="1474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/>
            <a:t>Etap 5</a:t>
          </a:r>
          <a:br>
            <a:rPr lang="pl-PL" sz="3400" kern="1200" dirty="0"/>
          </a:br>
          <a:r>
            <a:rPr lang="pl-PL" sz="3400" kern="1200" dirty="0" smtClean="0"/>
            <a:t>4h</a:t>
          </a:r>
          <a:endParaRPr lang="pl-PL" sz="3400" kern="1200" dirty="0"/>
        </a:p>
      </dsp:txBody>
      <dsp:txXfrm>
        <a:off x="5588796" y="1684960"/>
        <a:ext cx="1097280" cy="2048746"/>
      </dsp:txXfrm>
    </dsp:sp>
    <dsp:sp modelId="{301FBE5B-01B7-4F6D-A46F-CC337B218B56}">
      <dsp:nvSpPr>
        <dsp:cNvPr id="0" name=""/>
        <dsp:cNvSpPr/>
      </dsp:nvSpPr>
      <dsp:spPr>
        <a:xfrm>
          <a:off x="6911726" y="1625600"/>
          <a:ext cx="1216000" cy="2167466"/>
        </a:xfrm>
        <a:prstGeom prst="roundRect">
          <a:avLst/>
        </a:prstGeom>
        <a:solidFill>
          <a:schemeClr val="accent3">
            <a:hueOff val="10542897"/>
            <a:satOff val="-5193"/>
            <a:lumOff val="184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/>
            <a:t>Etap 6</a:t>
          </a:r>
          <a:br>
            <a:rPr lang="pl-PL" sz="3400" kern="1200" dirty="0"/>
          </a:br>
          <a:r>
            <a:rPr lang="pl-PL" sz="3400" kern="1200" dirty="0"/>
            <a:t>1h</a:t>
          </a:r>
        </a:p>
      </dsp:txBody>
      <dsp:txXfrm>
        <a:off x="6971086" y="1684960"/>
        <a:ext cx="1097280" cy="20487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A32A87-C24B-4CC5-83A4-D93899914EDC}">
      <dsp:nvSpPr>
        <dsp:cNvPr id="0" name=""/>
        <dsp:cNvSpPr/>
      </dsp:nvSpPr>
      <dsp:spPr>
        <a:xfrm>
          <a:off x="1963999" y="2796032"/>
          <a:ext cx="1960018" cy="16830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16 pkt</a:t>
          </a:r>
          <a:br>
            <a:rPr lang="pl-PL" sz="1600" kern="1200" dirty="0"/>
          </a:br>
          <a:r>
            <a:rPr lang="pl-PL" sz="1600" kern="1200" dirty="0"/>
            <a:t>celujący</a:t>
          </a:r>
        </a:p>
      </dsp:txBody>
      <dsp:txXfrm>
        <a:off x="2267587" y="3056718"/>
        <a:ext cx="1352842" cy="1161665"/>
      </dsp:txXfrm>
    </dsp:sp>
    <dsp:sp modelId="{3824D410-AFE2-4E1A-86DA-7578CD670CA5}">
      <dsp:nvSpPr>
        <dsp:cNvPr id="0" name=""/>
        <dsp:cNvSpPr/>
      </dsp:nvSpPr>
      <dsp:spPr>
        <a:xfrm>
          <a:off x="2010765" y="3548685"/>
          <a:ext cx="228634" cy="1972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A8C48D-6436-4304-AFEC-90DE8111DFD6}">
      <dsp:nvSpPr>
        <dsp:cNvPr id="0" name=""/>
        <dsp:cNvSpPr/>
      </dsp:nvSpPr>
      <dsp:spPr>
        <a:xfrm>
          <a:off x="277302" y="1865647"/>
          <a:ext cx="1960018" cy="1683037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 l="-1000" r="-1000"/>
          </a:stretch>
        </a:blip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83F7B7-05D3-44D3-9A9B-7C19BE5E4BDE}">
      <dsp:nvSpPr>
        <dsp:cNvPr id="0" name=""/>
        <dsp:cNvSpPr/>
      </dsp:nvSpPr>
      <dsp:spPr>
        <a:xfrm>
          <a:off x="1620008" y="3325435"/>
          <a:ext cx="228634" cy="1972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5B5325-6CD9-4720-83D6-8364E02DC4A5}">
      <dsp:nvSpPr>
        <dsp:cNvPr id="0" name=""/>
        <dsp:cNvSpPr/>
      </dsp:nvSpPr>
      <dsp:spPr>
        <a:xfrm>
          <a:off x="3650695" y="1860770"/>
          <a:ext cx="1960018" cy="16830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15-13 pkt</a:t>
          </a:r>
          <a:br>
            <a:rPr lang="pl-PL" sz="1600" kern="1200" dirty="0"/>
          </a:br>
          <a:r>
            <a:rPr lang="pl-PL" sz="1600" kern="1200" dirty="0"/>
            <a:t>bardzo dobry</a:t>
          </a:r>
        </a:p>
      </dsp:txBody>
      <dsp:txXfrm>
        <a:off x="3954283" y="2121456"/>
        <a:ext cx="1352842" cy="1161665"/>
      </dsp:txXfrm>
    </dsp:sp>
    <dsp:sp modelId="{B0D35B34-AAD3-4892-9E43-12068112D643}">
      <dsp:nvSpPr>
        <dsp:cNvPr id="0" name=""/>
        <dsp:cNvSpPr/>
      </dsp:nvSpPr>
      <dsp:spPr>
        <a:xfrm>
          <a:off x="4999637" y="3316224"/>
          <a:ext cx="228634" cy="1972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7E9A10-8652-4E5C-A14D-36D7572E3A50}">
      <dsp:nvSpPr>
        <dsp:cNvPr id="0" name=""/>
        <dsp:cNvSpPr/>
      </dsp:nvSpPr>
      <dsp:spPr>
        <a:xfrm>
          <a:off x="5336353" y="2792780"/>
          <a:ext cx="1960018" cy="1683037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 l="-1000" r="-1000"/>
          </a:stretch>
        </a:blip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ECE8B9-5F44-4A33-A1F6-80090C622963}">
      <dsp:nvSpPr>
        <dsp:cNvPr id="0" name=""/>
        <dsp:cNvSpPr/>
      </dsp:nvSpPr>
      <dsp:spPr>
        <a:xfrm>
          <a:off x="5384158" y="3541640"/>
          <a:ext cx="228634" cy="1972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4845E8-2FE4-48CC-8D39-0495035191D0}">
      <dsp:nvSpPr>
        <dsp:cNvPr id="0" name=""/>
        <dsp:cNvSpPr/>
      </dsp:nvSpPr>
      <dsp:spPr>
        <a:xfrm>
          <a:off x="1963999" y="935803"/>
          <a:ext cx="1960018" cy="16830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12-10 pkt</a:t>
          </a:r>
          <a:br>
            <a:rPr lang="pl-PL" sz="1600" kern="1200" dirty="0"/>
          </a:br>
          <a:r>
            <a:rPr lang="pl-PL" sz="1600" kern="1200" dirty="0"/>
            <a:t>dobry</a:t>
          </a:r>
        </a:p>
      </dsp:txBody>
      <dsp:txXfrm>
        <a:off x="2267587" y="1196489"/>
        <a:ext cx="1352842" cy="1161665"/>
      </dsp:txXfrm>
    </dsp:sp>
    <dsp:sp modelId="{AC224447-D546-4BF5-806F-58EA94EFEAC9}">
      <dsp:nvSpPr>
        <dsp:cNvPr id="0" name=""/>
        <dsp:cNvSpPr/>
      </dsp:nvSpPr>
      <dsp:spPr>
        <a:xfrm>
          <a:off x="3306705" y="967773"/>
          <a:ext cx="228634" cy="1972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C0F6F1-F259-4C3F-AC71-6697FFDFC2FD}">
      <dsp:nvSpPr>
        <dsp:cNvPr id="0" name=""/>
        <dsp:cNvSpPr/>
      </dsp:nvSpPr>
      <dsp:spPr>
        <a:xfrm>
          <a:off x="3650695" y="0"/>
          <a:ext cx="1960018" cy="1683037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 l="-1000" r="-1000"/>
          </a:stretch>
        </a:blip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59ED35-E578-4231-8B12-3E8496631E9B}">
      <dsp:nvSpPr>
        <dsp:cNvPr id="0" name=""/>
        <dsp:cNvSpPr/>
      </dsp:nvSpPr>
      <dsp:spPr>
        <a:xfrm>
          <a:off x="3705775" y="745608"/>
          <a:ext cx="228634" cy="1972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E0836B-6B8B-41AC-9145-86538AC42BEC}">
      <dsp:nvSpPr>
        <dsp:cNvPr id="0" name=""/>
        <dsp:cNvSpPr/>
      </dsp:nvSpPr>
      <dsp:spPr>
        <a:xfrm>
          <a:off x="5336353" y="932010"/>
          <a:ext cx="1960018" cy="16830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9-7 pkt</a:t>
          </a:r>
          <a:br>
            <a:rPr lang="pl-PL" sz="1600" kern="1200" dirty="0"/>
          </a:br>
          <a:r>
            <a:rPr lang="pl-PL" sz="1600" kern="1200" dirty="0"/>
            <a:t>dostateczny</a:t>
          </a:r>
        </a:p>
      </dsp:txBody>
      <dsp:txXfrm>
        <a:off x="5639941" y="1192696"/>
        <a:ext cx="1352842" cy="1161665"/>
      </dsp:txXfrm>
    </dsp:sp>
    <dsp:sp modelId="{4500D528-96F8-4BDE-B586-E08C30145718}">
      <dsp:nvSpPr>
        <dsp:cNvPr id="0" name=""/>
        <dsp:cNvSpPr/>
      </dsp:nvSpPr>
      <dsp:spPr>
        <a:xfrm>
          <a:off x="7032402" y="1677619"/>
          <a:ext cx="228634" cy="1972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33A8C2-5697-4530-AD27-B789E30B14AA}">
      <dsp:nvSpPr>
        <dsp:cNvPr id="0" name=""/>
        <dsp:cNvSpPr/>
      </dsp:nvSpPr>
      <dsp:spPr>
        <a:xfrm>
          <a:off x="7023049" y="1878109"/>
          <a:ext cx="1960018" cy="1683037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 l="-1000" r="-1000"/>
          </a:stretch>
        </a:blip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A1732B-453A-4E66-BE78-FD4458BAF0FC}">
      <dsp:nvSpPr>
        <dsp:cNvPr id="0" name=""/>
        <dsp:cNvSpPr/>
      </dsp:nvSpPr>
      <dsp:spPr>
        <a:xfrm>
          <a:off x="7405492" y="1908454"/>
          <a:ext cx="228634" cy="1972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729F2E-FD18-450F-83C7-1D25A0532434}">
      <dsp:nvSpPr>
        <dsp:cNvPr id="0" name=""/>
        <dsp:cNvSpPr/>
      </dsp:nvSpPr>
      <dsp:spPr>
        <a:xfrm>
          <a:off x="7023049" y="17881"/>
          <a:ext cx="1960018" cy="16830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6-5</a:t>
          </a:r>
          <a:br>
            <a:rPr lang="pl-PL" sz="1600" kern="1200" dirty="0"/>
          </a:br>
          <a:r>
            <a:rPr lang="pl-PL" sz="1600" kern="1200" dirty="0"/>
            <a:t>dopuszczający</a:t>
          </a:r>
        </a:p>
      </dsp:txBody>
      <dsp:txXfrm>
        <a:off x="7326637" y="278567"/>
        <a:ext cx="1352842" cy="1161665"/>
      </dsp:txXfrm>
    </dsp:sp>
    <dsp:sp modelId="{79DA72B8-8188-4265-BDD2-84F366BDFC57}">
      <dsp:nvSpPr>
        <dsp:cNvPr id="0" name=""/>
        <dsp:cNvSpPr/>
      </dsp:nvSpPr>
      <dsp:spPr>
        <a:xfrm>
          <a:off x="8719099" y="772160"/>
          <a:ext cx="228634" cy="1972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241A6C-E586-4911-B194-368ADE63AB8D}">
      <dsp:nvSpPr>
        <dsp:cNvPr id="0" name=""/>
        <dsp:cNvSpPr/>
      </dsp:nvSpPr>
      <dsp:spPr>
        <a:xfrm>
          <a:off x="8709745" y="956936"/>
          <a:ext cx="1960018" cy="1683037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 l="-1000" r="-1000"/>
          </a:stretch>
        </a:blip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0276BD-4665-4CF6-9199-0DCE5177F1B9}">
      <dsp:nvSpPr>
        <dsp:cNvPr id="0" name=""/>
        <dsp:cNvSpPr/>
      </dsp:nvSpPr>
      <dsp:spPr>
        <a:xfrm>
          <a:off x="9100502" y="994325"/>
          <a:ext cx="228634" cy="1972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CBEB41-7ABC-4010-BF35-3975409CA49D}">
      <dsp:nvSpPr>
        <dsp:cNvPr id="0" name=""/>
        <dsp:cNvSpPr/>
      </dsp:nvSpPr>
      <dsp:spPr>
        <a:xfrm>
          <a:off x="8709745" y="2814455"/>
          <a:ext cx="1960018" cy="16830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&lt;5</a:t>
          </a:r>
          <a:br>
            <a:rPr lang="pl-PL" sz="1600" kern="1200" dirty="0"/>
          </a:br>
          <a:r>
            <a:rPr lang="pl-PL" sz="1600" kern="1200" dirty="0"/>
            <a:t>niedostateczny</a:t>
          </a:r>
        </a:p>
      </dsp:txBody>
      <dsp:txXfrm>
        <a:off x="9013333" y="3075141"/>
        <a:ext cx="1352842" cy="1161665"/>
      </dsp:txXfrm>
    </dsp:sp>
    <dsp:sp modelId="{67056A51-A497-4DED-9050-76C12501CA39}">
      <dsp:nvSpPr>
        <dsp:cNvPr id="0" name=""/>
        <dsp:cNvSpPr/>
      </dsp:nvSpPr>
      <dsp:spPr>
        <a:xfrm>
          <a:off x="9098424" y="4288333"/>
          <a:ext cx="228634" cy="1972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01EB9E-0C92-4C22-867E-BE8898284B9D}">
      <dsp:nvSpPr>
        <dsp:cNvPr id="0" name=""/>
        <dsp:cNvSpPr/>
      </dsp:nvSpPr>
      <dsp:spPr>
        <a:xfrm>
          <a:off x="7023049" y="3735629"/>
          <a:ext cx="1960018" cy="1683037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>
            <a:fillRect l="-1000" r="-1000"/>
          </a:stretch>
        </a:blip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40CAD2-C11B-451D-A43B-9A844B0F182B}">
      <dsp:nvSpPr>
        <dsp:cNvPr id="0" name=""/>
        <dsp:cNvSpPr/>
      </dsp:nvSpPr>
      <dsp:spPr>
        <a:xfrm>
          <a:off x="8734687" y="4474193"/>
          <a:ext cx="228634" cy="1972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56441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17265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ED291B17-9318-49DB-B28B-6E5994AE958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79186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39402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291B17-9318-49DB-B28B-6E5994AE958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307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07800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98843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60850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47912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55361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35720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ED291B17-9318-49DB-B28B-6E5994AE958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5769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foqclub.ru/pl/tatu-na-lopatke-gorgulya-razryvaet-kozhu-znachenie-tatuirovki-gorgulya/" TargetMode="External"/><Relationship Id="rId13" Type="http://schemas.openxmlformats.org/officeDocument/2006/relationships/hyperlink" Target="https://www.facebook.com/Aglaja.piercing/" TargetMode="External"/><Relationship Id="rId3" Type="http://schemas.openxmlformats.org/officeDocument/2006/relationships/hyperlink" Target="https://encyklopedia.pwn.pl/haslo/tatuaz;3985684.html" TargetMode="External"/><Relationship Id="rId7" Type="http://schemas.openxmlformats.org/officeDocument/2006/relationships/hyperlink" Target="https://www.tattooartist.pl/artykuly/historia-jednego-tatuazu/mistyk-body-art/" TargetMode="External"/><Relationship Id="rId12" Type="http://schemas.openxmlformats.org/officeDocument/2006/relationships/hyperlink" Target="https://mojetatuaze.pl/tatuaze-maoryskie-znaczenie/" TargetMode="External"/><Relationship Id="rId2" Type="http://schemas.openxmlformats.org/officeDocument/2006/relationships/hyperlink" Target="http://aestheticcosmetology.com/wp-content/uploads/2019/01/ke2017.5-7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rawofilmowe.com.pl/2016/02/16/tatuaz-w-objeciach-prawa-autorskiego/" TargetMode="External"/><Relationship Id="rId11" Type="http://schemas.openxmlformats.org/officeDocument/2006/relationships/hyperlink" Target="https://wearab.net/tatuaze/49-maori-tattoo-ideas-glowne-symbole-i-ich/" TargetMode="External"/><Relationship Id="rId5" Type="http://schemas.openxmlformats.org/officeDocument/2006/relationships/hyperlink" Target="https://www.glamour.pl/artykul/astro-tatuaze-czyli-najpiekniejsze-wzory-dla-kazdego-znaku-zodiaku-i-fanow-astrologii-201012025321" TargetMode="External"/><Relationship Id="rId10" Type="http://schemas.openxmlformats.org/officeDocument/2006/relationships/hyperlink" Target="https://www.patrycjamichalis.pl/2018/09/606na-czym-polega-magia-unalome.html" TargetMode="External"/><Relationship Id="rId4" Type="http://schemas.openxmlformats.org/officeDocument/2006/relationships/hyperlink" Target="http://www.bodypedia.pl/index.php/Tatua%C5%BC" TargetMode="External"/><Relationship Id="rId9" Type="http://schemas.openxmlformats.org/officeDocument/2006/relationships/hyperlink" Target="https://dotykprzestrzeni.pl/unalome-duchowe-znaczenie/" TargetMode="External"/><Relationship Id="rId14" Type="http://schemas.openxmlformats.org/officeDocument/2006/relationships/hyperlink" Target="https://www.kobieta.pl/artykul/przekluwanie-uszu-to-trend-na-2020-jaki-piercing-wybrac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xmlns="" id="{9DD60C94-0C9C-47B7-BE88-045235ACCC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1424E59-C207-4CD6-8833-3AE780C44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6533" y="1552397"/>
            <a:ext cx="7231784" cy="3654081"/>
          </a:xfrm>
        </p:spPr>
        <p:txBody>
          <a:bodyPr anchor="ctr">
            <a:normAutofit/>
          </a:bodyPr>
          <a:lstStyle/>
          <a:p>
            <a:pPr lvl="0"/>
            <a:r>
              <a:rPr lang="pl-PL" sz="5400" dirty="0"/>
              <a:t>Historia upiększania ciała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8AEDDC77-F044-4F79-86A8-26223888E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29871" y="1552397"/>
            <a:ext cx="3610575" cy="3654082"/>
          </a:xfrm>
        </p:spPr>
        <p:txBody>
          <a:bodyPr anchor="ctr">
            <a:normAutofit/>
          </a:bodyPr>
          <a:lstStyle/>
          <a:p>
            <a:endParaRPr lang="pl-PL" sz="32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BFCF7016-AC99-433F-B943-24C3736E06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3" y="457200"/>
            <a:ext cx="7579574" cy="64361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A03737D1-A930-4E3E-9160-3CD4AEC72A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129871" y="453642"/>
            <a:ext cx="3615596" cy="645113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F71CFF33-010E-4E26-A285-83B1829823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3" y="5707627"/>
            <a:ext cx="11293913" cy="64922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1476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249683"/>
              </p:ext>
            </p:extLst>
          </p:nvPr>
        </p:nvGraphicFramePr>
        <p:xfrm>
          <a:off x="581025" y="1158241"/>
          <a:ext cx="11029950" cy="5355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743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9D30251B-198A-448C-B0CE-2DAE16F92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657300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608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xmlns="" id="{504BED40-EAF7-4E55-AFF7-2CD840EBD3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02156"/>
            <a:ext cx="6309003" cy="1013800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tx2"/>
                </a:solidFill>
              </a:rPr>
              <a:t>Wprowadzenie do zagadnienia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4" y="1896533"/>
            <a:ext cx="6309003" cy="396226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2400" b="0" i="0" dirty="0" smtClean="0">
                <a:solidFill>
                  <a:srgbClr val="FFFF00"/>
                </a:solidFill>
                <a:effectLst/>
                <a:latin typeface="calibre"/>
              </a:rPr>
              <a:t>Odpowiedzcie na pytanie:</a:t>
            </a:r>
            <a:endParaRPr lang="pl-PL" sz="2400" b="0" i="0" dirty="0">
              <a:solidFill>
                <a:srgbClr val="FFFF00"/>
              </a:solidFill>
              <a:effectLst/>
              <a:latin typeface="calibre"/>
            </a:endParaRP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l-PL" sz="2400" b="0" i="0" dirty="0" smtClean="0">
                <a:solidFill>
                  <a:srgbClr val="FFFF00"/>
                </a:solidFill>
                <a:effectLst/>
                <a:latin typeface="calibre"/>
              </a:rPr>
              <a:t>Co to jest tatuaż</a:t>
            </a:r>
            <a:endParaRPr lang="pl-PL" sz="2400" b="0" i="0" dirty="0">
              <a:solidFill>
                <a:srgbClr val="FFFF00"/>
              </a:solidFill>
              <a:effectLst/>
              <a:latin typeface="calibre"/>
            </a:endParaRP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l-PL" sz="2400" dirty="0" smtClean="0">
                <a:solidFill>
                  <a:srgbClr val="FFFF00"/>
                </a:solidFill>
                <a:latin typeface="calibre"/>
              </a:rPr>
              <a:t>Co to jest </a:t>
            </a:r>
            <a:r>
              <a:rPr lang="pl-PL" sz="2400" dirty="0" err="1" smtClean="0">
                <a:solidFill>
                  <a:srgbClr val="FFFF00"/>
                </a:solidFill>
                <a:latin typeface="calibre"/>
              </a:rPr>
              <a:t>piercing</a:t>
            </a:r>
            <a:endParaRPr lang="pl-PL" sz="2400" dirty="0" smtClean="0">
              <a:solidFill>
                <a:srgbClr val="FFFF00"/>
              </a:solidFill>
              <a:latin typeface="calibre"/>
            </a:endParaRP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l-PL" sz="2400" dirty="0" smtClean="0">
                <a:solidFill>
                  <a:srgbClr val="FFFF00"/>
                </a:solidFill>
                <a:latin typeface="calibre"/>
              </a:rPr>
              <a:t>Jakich technik używa się wykonując tatuaże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l-PL" sz="2400" dirty="0" smtClean="0">
                <a:solidFill>
                  <a:srgbClr val="FFFF00"/>
                </a:solidFill>
                <a:latin typeface="calibre"/>
              </a:rPr>
              <a:t>Jakich materiałów używa się do zdobienia ludzkiego ciała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l-PL" sz="2400" dirty="0" smtClean="0">
                <a:solidFill>
                  <a:srgbClr val="FFFF00"/>
                </a:solidFill>
                <a:latin typeface="calibre"/>
              </a:rPr>
              <a:t>Jakie jest znaczenie tatuaży</a:t>
            </a:r>
            <a:endParaRPr lang="pl-PL" sz="2400" dirty="0">
              <a:solidFill>
                <a:srgbClr val="FFFF00"/>
              </a:solidFill>
              <a:latin typeface="calibre"/>
            </a:endParaRPr>
          </a:p>
        </p:txBody>
      </p:sp>
      <p:sp>
        <p:nvSpPr>
          <p:cNvPr id="4107" name="Rectangle 81">
            <a:extLst>
              <a:ext uri="{FF2B5EF4-FFF2-40B4-BE49-F238E27FC236}">
                <a16:creationId xmlns:a16="http://schemas.microsoft.com/office/drawing/2014/main" xmlns="" id="{F367CCF1-BB1E-41CF-8499-94A870C33E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66751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196" y="1109615"/>
            <a:ext cx="5085545" cy="3901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31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6" name="Rectangle 136">
            <a:extLst>
              <a:ext uri="{FF2B5EF4-FFF2-40B4-BE49-F238E27FC236}">
                <a16:creationId xmlns:a16="http://schemas.microsoft.com/office/drawing/2014/main" xmlns="" id="{B8DD2392-397B-48BF-BEFA-EA1FB881CA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199" y="314326"/>
            <a:ext cx="10261602" cy="554447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2400" b="0" i="0" dirty="0" smtClean="0">
                <a:effectLst/>
                <a:latin typeface="calibre"/>
              </a:rPr>
              <a:t>Historia upiększania ciała</a:t>
            </a:r>
            <a:endParaRPr lang="pl-PL" sz="2400" b="0" i="0" dirty="0">
              <a:effectLst/>
              <a:latin typeface="calibre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2400" dirty="0">
                <a:solidFill>
                  <a:srgbClr val="FFFF00"/>
                </a:solidFill>
              </a:rPr>
              <a:t>Ostatnio tatuaże stały się naprawdę modne. Chociaż ich pierwotne znaczenie związane jest z obrzędami rytualnymi, to wielu osobom dziary kojarzą się ze światkiem </a:t>
            </a:r>
            <a:r>
              <a:rPr lang="pl-PL" sz="2400" dirty="0" smtClean="0">
                <a:solidFill>
                  <a:srgbClr val="FFFF00"/>
                </a:solidFill>
              </a:rPr>
              <a:t>przestępczym. W </a:t>
            </a:r>
            <a:r>
              <a:rPr lang="pl-PL" sz="2400" dirty="0">
                <a:solidFill>
                  <a:srgbClr val="FFFF00"/>
                </a:solidFill>
              </a:rPr>
              <a:t>ostatnich latach jednak to się zmieniło, bowiem wielu celebrytów zaczęło pokazywać swoje tatuaże i tym sposobem coraz więcej osób zachciało mieć tego typu ozdobę na </a:t>
            </a:r>
            <a:r>
              <a:rPr lang="pl-PL" sz="2400" dirty="0" smtClean="0">
                <a:solidFill>
                  <a:srgbClr val="FFFF00"/>
                </a:solidFill>
              </a:rPr>
              <a:t>ciele. Czasy</a:t>
            </a:r>
            <a:r>
              <a:rPr lang="pl-PL" sz="2400" dirty="0">
                <a:solidFill>
                  <a:srgbClr val="FFFF00"/>
                </a:solidFill>
              </a:rPr>
              <a:t>, kiedy tatuaże kojarzyły się wyłącznie z subkulturą więzienną dawno już minęły. Dzisiaj stały się prawdziwą sztuką, a ozdabianie nimi ciała jest niezwykle modne. Na mniejsze bądź większe tatuaże decydują się zarówno kobiety, jak i mężczyźni, osoby młode i te starsze. Zanim udamy się do studia tatuażu warto poznać znaczenie tatuaży. Dzięki temu będziemy mogli postawić na taki, który idealnie odzwierciedli to, co nam w duszy gra.</a:t>
            </a:r>
            <a:endParaRPr lang="pl-PL" sz="2400" dirty="0">
              <a:solidFill>
                <a:srgbClr val="FFFF00"/>
              </a:solidFill>
              <a:latin typeface="calibr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6459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48" name="Rectangle 70">
            <a:extLst>
              <a:ext uri="{FF2B5EF4-FFF2-40B4-BE49-F238E27FC236}">
                <a16:creationId xmlns:a16="http://schemas.microsoft.com/office/drawing/2014/main" xmlns="" id="{1BB56EB9-078F-4952-AC1F-149C7A0AE4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9" name="Rectangle 72">
            <a:extLst>
              <a:ext uri="{FF2B5EF4-FFF2-40B4-BE49-F238E27FC236}">
                <a16:creationId xmlns:a16="http://schemas.microsoft.com/office/drawing/2014/main" xmlns="" id="{10058680-D07C-4893-B2B7-91543F18AB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72603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150" name="Rectangle 74">
            <a:extLst>
              <a:ext uri="{FF2B5EF4-FFF2-40B4-BE49-F238E27FC236}">
                <a16:creationId xmlns:a16="http://schemas.microsoft.com/office/drawing/2014/main" xmlns="" id="{7B42427A-0A1F-4A55-8705-D9179F1E0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151" name="Rectangle 76">
            <a:extLst>
              <a:ext uri="{FF2B5EF4-FFF2-40B4-BE49-F238E27FC236}">
                <a16:creationId xmlns:a16="http://schemas.microsoft.com/office/drawing/2014/main" xmlns="" id="{EE54A6FE-D8CB-48A3-900B-053D4EBD3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2726" y="-295276"/>
            <a:ext cx="6878108" cy="7153275"/>
          </a:xfrm>
        </p:spPr>
        <p:txBody>
          <a:bodyPr>
            <a:normAutofit/>
          </a:bodyPr>
          <a:lstStyle/>
          <a:p>
            <a:r>
              <a:rPr lang="pl-PL" sz="1800" b="1" i="0" dirty="0">
                <a:effectLst/>
                <a:latin typeface="Muli"/>
              </a:rPr>
              <a:t>Krok 1: </a:t>
            </a:r>
            <a:r>
              <a:rPr lang="pl-PL" sz="1800" b="0" i="0" dirty="0">
                <a:effectLst/>
                <a:latin typeface="Muli"/>
              </a:rPr>
              <a:t>Dokładnie oczyszczamy włosy i skórę głowy. </a:t>
            </a:r>
            <a:r>
              <a:rPr lang="pl-PL" sz="1800" b="0" i="0" dirty="0" smtClean="0">
                <a:effectLst/>
                <a:latin typeface="Muli"/>
              </a:rPr>
              <a:t>Najlepiej </a:t>
            </a:r>
            <a:r>
              <a:rPr lang="pl-PL" sz="1800" dirty="0" smtClean="0"/>
              <a:t>t</a:t>
            </a:r>
          </a:p>
          <a:p>
            <a:endParaRPr lang="pl-PL" sz="1800" dirty="0"/>
          </a:p>
          <a:p>
            <a:endParaRPr lang="pl-PL" sz="1800" dirty="0" smtClean="0"/>
          </a:p>
          <a:p>
            <a:endParaRPr lang="pl-PL" sz="1800" dirty="0"/>
          </a:p>
          <a:p>
            <a:pPr marL="0" indent="0">
              <a:buNone/>
            </a:pPr>
            <a:r>
              <a:rPr lang="pl-PL" sz="1800" dirty="0" smtClean="0">
                <a:solidFill>
                  <a:srgbClr val="FFFF00"/>
                </a:solidFill>
              </a:rPr>
              <a:t>Tatuaż</a:t>
            </a:r>
            <a:r>
              <a:rPr lang="pl-PL" sz="1800" dirty="0" smtClean="0"/>
              <a:t> - tahitańskie </a:t>
            </a:r>
            <a:r>
              <a:rPr lang="pl-PL" sz="1800" dirty="0" err="1"/>
              <a:t>tatau</a:t>
            </a:r>
            <a:r>
              <a:rPr lang="pl-PL" sz="1800" dirty="0"/>
              <a:t> </a:t>
            </a:r>
            <a:r>
              <a:rPr lang="pl-PL" sz="1800" dirty="0" smtClean="0"/>
              <a:t> oznacza znak, malowidło</a:t>
            </a:r>
            <a:endParaRPr lang="pl-PL" sz="1800" dirty="0"/>
          </a:p>
          <a:p>
            <a:pPr marL="0" indent="0">
              <a:buNone/>
            </a:pPr>
            <a:r>
              <a:rPr lang="pl-PL" sz="1800" dirty="0" smtClean="0"/>
              <a:t>Inna definicja mówi, że jest to trwały </a:t>
            </a:r>
            <a:r>
              <a:rPr lang="pl-PL" sz="1800" dirty="0"/>
              <a:t>znak lub wzór na ciele, wykonywany przez wprowadzenie barwnika pod skórę; </a:t>
            </a:r>
          </a:p>
          <a:p>
            <a:pPr marL="0" indent="0">
              <a:buNone/>
            </a:pPr>
            <a:r>
              <a:rPr lang="pl-PL" sz="1800" dirty="0" smtClean="0"/>
              <a:t>Termin </a:t>
            </a:r>
            <a:r>
              <a:rPr lang="pl-PL" sz="1800" dirty="0"/>
              <a:t>tatuaż po raz pierwszy został użyty 1773 przez bryt. żeglarza i podróżnika J. Cooka; stosowanie tatuażu już w okresie neolitu potwierdzają ornamenty umieszczone na glinianych figurkach (ok. 4000–1700 p.n.e.); najstarszy zachowany tatuaż odkryto w Egipcie na mumii pochodzącej sprzed 4000 lat; w wielu kulturach tatuaż ma znaczenie </a:t>
            </a:r>
            <a:r>
              <a:rPr lang="pl-PL" sz="1800" dirty="0" smtClean="0"/>
              <a:t>religijne </a:t>
            </a:r>
            <a:r>
              <a:rPr lang="pl-PL" sz="1800" dirty="0"/>
              <a:t>i </a:t>
            </a:r>
            <a:r>
              <a:rPr lang="pl-PL" sz="1800" dirty="0" smtClean="0"/>
              <a:t>symboliczne. Tatuaż wyraża </a:t>
            </a:r>
            <a:r>
              <a:rPr lang="pl-PL" sz="1800" dirty="0"/>
              <a:t>porządek kosmologiczny, pełni funkcję amuletu mającego chronić przed złem i nieszczęściem, informuje o pozycji zajmowanej w hierarchii </a:t>
            </a:r>
            <a:r>
              <a:rPr lang="pl-PL" sz="1800" dirty="0" smtClean="0"/>
              <a:t>społecznej. W </a:t>
            </a:r>
            <a:r>
              <a:rPr lang="pl-PL" sz="1800" dirty="0" err="1" smtClean="0"/>
              <a:t>starożytniej</a:t>
            </a:r>
            <a:r>
              <a:rPr lang="pl-PL" sz="1800" dirty="0" smtClean="0"/>
              <a:t> </a:t>
            </a:r>
            <a:r>
              <a:rPr lang="pl-PL" sz="1800" dirty="0"/>
              <a:t>Grecji posiadanie tatuażu świadczyło o „dobrym urodzeniu”; u </a:t>
            </a:r>
            <a:r>
              <a:rPr lang="pl-PL" sz="1800" dirty="0" err="1"/>
              <a:t>Ajnów</a:t>
            </a:r>
            <a:r>
              <a:rPr lang="pl-PL" sz="1800" dirty="0"/>
              <a:t> tatuowanie całej niemalże powierzchni ciała stanowiło część rytuałów </a:t>
            </a:r>
            <a:r>
              <a:rPr lang="pl-PL" sz="1800" dirty="0" smtClean="0"/>
              <a:t>religijnych. Tatuowanie </a:t>
            </a:r>
            <a:r>
              <a:rPr lang="pl-PL" sz="1800" dirty="0"/>
              <a:t>towarzyszy obrzędom </a:t>
            </a:r>
            <a:r>
              <a:rPr lang="pl-PL" sz="1800" dirty="0" smtClean="0"/>
              <a:t>przejścia, </a:t>
            </a:r>
            <a:r>
              <a:rPr lang="pl-PL" sz="1800" dirty="0"/>
              <a:t>wśród ludów Oceanii i u Indian tatuaż jest częścią rytuałów związanych z </a:t>
            </a:r>
            <a:r>
              <a:rPr lang="pl-PL" sz="1800" dirty="0" smtClean="0"/>
              <a:t>dojrzewaniem. Na </a:t>
            </a:r>
            <a:r>
              <a:rPr lang="pl-PL" sz="1800" dirty="0"/>
              <a:t>Polinezji tatuaż na języku jest znakiem </a:t>
            </a:r>
            <a:r>
              <a:rPr lang="pl-PL" sz="1800" dirty="0" smtClean="0"/>
              <a:t>żałoby. W </a:t>
            </a:r>
            <a:r>
              <a:rPr lang="pl-PL" sz="1800" dirty="0"/>
              <a:t>społecznościach o złożonych strukturach tatuowanie jest raczej sprawą wyboru indywidualnego i nie pełni funkcji </a:t>
            </a:r>
            <a:r>
              <a:rPr lang="pl-PL" sz="1800" dirty="0" smtClean="0"/>
              <a:t>religijnej </a:t>
            </a:r>
            <a:r>
              <a:rPr lang="pl-PL" sz="1800" dirty="0"/>
              <a:t>lecz dekoracyjną. </a:t>
            </a: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28" y="866104"/>
            <a:ext cx="3412002" cy="512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150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7">
            <a:extLst>
              <a:ext uri="{FF2B5EF4-FFF2-40B4-BE49-F238E27FC236}">
                <a16:creationId xmlns:a16="http://schemas.microsoft.com/office/drawing/2014/main" xmlns="" id="{0F161291-765C-4033-9E84-52C51C6A5A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xmlns="" id="{37F69638-8A6F-45AB-B9EC-9D8C8FC37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rostokąt 1"/>
          <p:cNvSpPr/>
          <p:nvPr/>
        </p:nvSpPr>
        <p:spPr>
          <a:xfrm>
            <a:off x="1210614" y="973660"/>
            <a:ext cx="935006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 smtClean="0">
                <a:solidFill>
                  <a:schemeClr val="bg1"/>
                </a:solidFill>
              </a:rPr>
              <a:t>Przez lata zmieniały </a:t>
            </a:r>
            <a:r>
              <a:rPr lang="pl-PL" sz="1600" dirty="0">
                <a:solidFill>
                  <a:schemeClr val="bg1"/>
                </a:solidFill>
              </a:rPr>
              <a:t>się techniki i wzory tatuaży, a wszystko za sprawą rozwoju cywilizacyjnego. Początki trwałego zdobienia skóry były dość prymitywne: wcierano w wykute bądź nacięte </a:t>
            </a:r>
            <a:r>
              <a:rPr lang="pl-PL" sz="1600" dirty="0" smtClean="0">
                <a:solidFill>
                  <a:schemeClr val="bg1"/>
                </a:solidFill>
              </a:rPr>
              <a:t>rany</a:t>
            </a:r>
            <a:r>
              <a:rPr lang="pl-PL" sz="1600" dirty="0">
                <a:solidFill>
                  <a:schemeClr val="bg1"/>
                </a:solidFill>
              </a:rPr>
              <a:t> </a:t>
            </a:r>
            <a:r>
              <a:rPr lang="pl-PL" sz="1600" dirty="0" smtClean="0">
                <a:solidFill>
                  <a:schemeClr val="bg1"/>
                </a:solidFill>
              </a:rPr>
              <a:t>różnorakie barwniki roślinne. Wzory </a:t>
            </a:r>
            <a:r>
              <a:rPr lang="pl-PL" sz="1600" dirty="0">
                <a:solidFill>
                  <a:schemeClr val="bg1"/>
                </a:solidFill>
              </a:rPr>
              <a:t>najczęściej wykonywano przy użyciu ostrych szponów, pazurów dzikich zwierząt.</a:t>
            </a:r>
            <a:br>
              <a:rPr lang="pl-PL" sz="1600" dirty="0">
                <a:solidFill>
                  <a:schemeClr val="bg1"/>
                </a:solidFill>
              </a:rPr>
            </a:br>
            <a:r>
              <a:rPr lang="pl-PL" sz="1600" dirty="0">
                <a:solidFill>
                  <a:schemeClr val="bg1"/>
                </a:solidFill>
              </a:rPr>
              <a:t/>
            </a:r>
            <a:br>
              <a:rPr lang="pl-PL" sz="1600" dirty="0">
                <a:solidFill>
                  <a:schemeClr val="bg1"/>
                </a:solidFill>
              </a:rPr>
            </a:br>
            <a:r>
              <a:rPr lang="pl-PL" sz="1600" dirty="0">
                <a:solidFill>
                  <a:schemeClr val="bg1"/>
                </a:solidFill>
              </a:rPr>
              <a:t>Oprócz techniki, zmieniały się także motywy oraz podejście do tematu. Zdarzały się momenty w historii, gdy tatuaż był dostępny tylko dla wybranych wojowników oraz takie, kiedy uważano go za symbol pochodzenia z niższych sfer. </a:t>
            </a:r>
            <a:r>
              <a:rPr lang="pl-PL" sz="1600" dirty="0" smtClean="0">
                <a:solidFill>
                  <a:schemeClr val="bg1"/>
                </a:solidFill>
              </a:rPr>
              <a:t>Obok </a:t>
            </a:r>
            <a:r>
              <a:rPr lang="pl-PL" sz="1600" dirty="0" err="1">
                <a:solidFill>
                  <a:schemeClr val="bg1"/>
                </a:solidFill>
              </a:rPr>
              <a:t>piercingu</a:t>
            </a:r>
            <a:r>
              <a:rPr lang="pl-PL" sz="1600" dirty="0">
                <a:solidFill>
                  <a:schemeClr val="bg1"/>
                </a:solidFill>
              </a:rPr>
              <a:t>, tatuaż jest jednym z elementów body art. Coraz mniej boimy się tatuować w widocznych </a:t>
            </a:r>
            <a:r>
              <a:rPr lang="pl-PL" sz="1600" dirty="0" smtClean="0">
                <a:solidFill>
                  <a:schemeClr val="bg1"/>
                </a:solidFill>
              </a:rPr>
              <a:t>miejscach. Zmieniały </a:t>
            </a:r>
            <a:r>
              <a:rPr lang="pl-PL" sz="1600" dirty="0">
                <a:solidFill>
                  <a:schemeClr val="bg1"/>
                </a:solidFill>
              </a:rPr>
              <a:t>się techniki i wzory tatuaży, a wszystko za sprawą rozwoju cywilizacyjnego. Początki trwałego zdobienia skóry były dość prymitywne: wcierano w wykute bądź nacięte rany, sadzę lub inne naturalne składniki barwiące głównie na czarno. Wzory najczęściej wykonywano przy użyciu ostrych szponów, pazurów dzikich zwierząt.</a:t>
            </a:r>
            <a:br>
              <a:rPr lang="pl-PL" sz="1600" dirty="0">
                <a:solidFill>
                  <a:schemeClr val="bg1"/>
                </a:solidFill>
              </a:rPr>
            </a:br>
            <a:r>
              <a:rPr lang="pl-PL" sz="1600" dirty="0">
                <a:solidFill>
                  <a:schemeClr val="bg1"/>
                </a:solidFill>
              </a:rPr>
              <a:t/>
            </a:r>
            <a:br>
              <a:rPr lang="pl-PL" sz="1600" dirty="0">
                <a:solidFill>
                  <a:schemeClr val="bg1"/>
                </a:solidFill>
              </a:rPr>
            </a:br>
            <a:r>
              <a:rPr lang="pl-PL" sz="1600" dirty="0" smtClean="0">
                <a:solidFill>
                  <a:schemeClr val="bg1"/>
                </a:solidFill>
              </a:rPr>
              <a:t>Tatuowanie </a:t>
            </a:r>
            <a:r>
              <a:rPr lang="pl-PL" sz="1600" dirty="0">
                <a:solidFill>
                  <a:schemeClr val="bg1"/>
                </a:solidFill>
              </a:rPr>
              <a:t>ciała znane jest już od czasów </a:t>
            </a:r>
            <a:r>
              <a:rPr lang="pl-PL" sz="1600" dirty="0" smtClean="0">
                <a:solidFill>
                  <a:schemeClr val="bg1"/>
                </a:solidFill>
              </a:rPr>
              <a:t>prehistorycznych</a:t>
            </a:r>
            <a:r>
              <a:rPr lang="pl-PL" sz="1600" dirty="0">
                <a:solidFill>
                  <a:schemeClr val="bg1"/>
                </a:solidFill>
              </a:rPr>
              <a:t>. Można założyć, że niemal każdy lud na ziemi w jakimś momencie swojego rozwoju znał i stosował zwyczaj tatuowania. Brak natomiast </a:t>
            </a:r>
            <a:r>
              <a:rPr lang="pl-PL" sz="1600" dirty="0" smtClean="0">
                <a:solidFill>
                  <a:schemeClr val="bg1"/>
                </a:solidFill>
              </a:rPr>
              <a:t>stuprocentowej </a:t>
            </a:r>
            <a:r>
              <a:rPr lang="pl-PL" sz="1600" dirty="0">
                <a:solidFill>
                  <a:schemeClr val="bg1"/>
                </a:solidFill>
              </a:rPr>
              <a:t>pewności, kiedy i gdzie wykonano pierwszy tatuaż. Najstarsze świadectwa tatuowania pochodzą z Europy. Fakt ten wydaje się podważać najbardziej rozpowszechnioną tezę, że zwyczaj tatuowania </a:t>
            </a:r>
            <a:r>
              <a:rPr lang="pl-PL" sz="1600" dirty="0" smtClean="0">
                <a:solidFill>
                  <a:schemeClr val="bg1"/>
                </a:solidFill>
              </a:rPr>
              <a:t>narodził </a:t>
            </a:r>
            <a:r>
              <a:rPr lang="pl-PL" sz="1600" dirty="0">
                <a:solidFill>
                  <a:schemeClr val="bg1"/>
                </a:solidFill>
              </a:rPr>
              <a:t>się w Azji Południowo-Zachodniej, a stamtąd </a:t>
            </a:r>
            <a:r>
              <a:rPr lang="pl-PL" sz="1600" dirty="0" smtClean="0">
                <a:solidFill>
                  <a:schemeClr val="bg1"/>
                </a:solidFill>
              </a:rPr>
              <a:t>rozprzestrzenił </a:t>
            </a:r>
            <a:r>
              <a:rPr lang="pl-PL" sz="1600" dirty="0">
                <a:solidFill>
                  <a:schemeClr val="bg1"/>
                </a:solidFill>
              </a:rPr>
              <a:t>się od Egiptu do Polinezji i Australii, aby na końcu dotrzeć do obu Ameryk. Pojawia się także wiele głosów wskazujących na możliwość </a:t>
            </a:r>
            <a:r>
              <a:rPr lang="pl-PL" sz="1600" dirty="0" smtClean="0">
                <a:solidFill>
                  <a:schemeClr val="bg1"/>
                </a:solidFill>
              </a:rPr>
              <a:t>niezależnego </a:t>
            </a:r>
            <a:r>
              <a:rPr lang="pl-PL" sz="1600" dirty="0">
                <a:solidFill>
                  <a:schemeClr val="bg1"/>
                </a:solidFill>
              </a:rPr>
              <a:t>wykształcenia tego obyczaju u wielu różnych ludów w wielu miejscach na ziemi. Poparciem tej tezy jest różnorodność i mnogość informacji o tatuażu </a:t>
            </a:r>
            <a:r>
              <a:rPr lang="pl-PL" sz="1600" dirty="0" smtClean="0">
                <a:solidFill>
                  <a:schemeClr val="bg1"/>
                </a:solidFill>
              </a:rPr>
              <a:t>pochodzących </a:t>
            </a:r>
            <a:r>
              <a:rPr lang="pl-PL" sz="1600" dirty="0">
                <a:solidFill>
                  <a:schemeClr val="bg1"/>
                </a:solidFill>
              </a:rPr>
              <a:t>z niemalże każdego zakątka naszego </a:t>
            </a:r>
            <a:r>
              <a:rPr lang="pl-PL" sz="1600" dirty="0" smtClean="0">
                <a:solidFill>
                  <a:schemeClr val="bg1"/>
                </a:solidFill>
              </a:rPr>
              <a:t>globu.</a:t>
            </a:r>
            <a:endParaRPr lang="pl-PL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899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2"/>
              </a:rPr>
              <a:t>http://</a:t>
            </a:r>
            <a:r>
              <a:rPr lang="pl-PL" dirty="0" smtClean="0">
                <a:hlinkClick r:id="rId2"/>
              </a:rPr>
              <a:t>aestheticcosmetology.com/wp-content/uploads/2019/01/ke2017.5-7.pdf</a:t>
            </a:r>
            <a:r>
              <a:rPr lang="pl-PL" dirty="0" smtClean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3"/>
              </a:rPr>
              <a:t>https://</a:t>
            </a:r>
            <a:r>
              <a:rPr lang="pl-PL" dirty="0" smtClean="0">
                <a:hlinkClick r:id="rId3"/>
              </a:rPr>
              <a:t>encyklopedia.pwn.pl/haslo/tatuaz;3985684.html</a:t>
            </a:r>
            <a:r>
              <a:rPr lang="pl-PL" dirty="0" smtClean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4"/>
              </a:rPr>
              <a:t>http://</a:t>
            </a:r>
            <a:r>
              <a:rPr lang="pl-PL" dirty="0" smtClean="0">
                <a:hlinkClick r:id="rId4"/>
              </a:rPr>
              <a:t>www.bodypedia.pl/index.php/Tatua%C5%BC</a:t>
            </a:r>
            <a:r>
              <a:rPr lang="pl-PL" dirty="0" smtClean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5"/>
              </a:rPr>
              <a:t>https://</a:t>
            </a:r>
            <a:r>
              <a:rPr lang="pl-PL" dirty="0" smtClean="0">
                <a:hlinkClick r:id="rId5"/>
              </a:rPr>
              <a:t>www.glamour.pl/artykul/astro-tatuaze-czyli-najpiekniejsze-wzory-dla-kazdego-znaku-zodiaku-i-fanow-astrologii-201012025321</a:t>
            </a:r>
            <a:r>
              <a:rPr lang="pl-PL" dirty="0" smtClean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6"/>
              </a:rPr>
              <a:t>https://prawofilmowe.com.pl/2016/02/16/tatuaz-w-objeciach-prawa-autorskiego</a:t>
            </a:r>
            <a:r>
              <a:rPr lang="pl-PL" dirty="0" smtClean="0">
                <a:hlinkClick r:id="rId6"/>
              </a:rPr>
              <a:t>/</a:t>
            </a:r>
            <a:r>
              <a:rPr lang="pl-PL" dirty="0" smtClean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7"/>
              </a:rPr>
              <a:t>https://www.tattooartist.pl/artykuly/historia-jednego-tatuazu/mistyk-body-art</a:t>
            </a:r>
            <a:r>
              <a:rPr lang="pl-PL" dirty="0" smtClean="0">
                <a:hlinkClick r:id="rId7"/>
              </a:rPr>
              <a:t>/</a:t>
            </a:r>
            <a:r>
              <a:rPr lang="pl-PL" dirty="0" smtClean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8"/>
              </a:rPr>
              <a:t>https://foqclub.ru/pl/tatu-na-lopatke-gorgulya-razryvaet-kozhu-znachenie-tatuirovki-gorgulya</a:t>
            </a:r>
            <a:r>
              <a:rPr lang="pl-PL" dirty="0" smtClean="0">
                <a:hlinkClick r:id="rId8"/>
              </a:rPr>
              <a:t>/</a:t>
            </a:r>
            <a:r>
              <a:rPr lang="pl-PL" dirty="0" smtClean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9"/>
              </a:rPr>
              <a:t>https://dotykprzestrzeni.pl/unalome-duchowe-znaczenie</a:t>
            </a:r>
            <a:r>
              <a:rPr lang="pl-PL" dirty="0" smtClean="0">
                <a:hlinkClick r:id="rId9"/>
              </a:rPr>
              <a:t>/</a:t>
            </a:r>
            <a:r>
              <a:rPr lang="pl-PL" dirty="0" smtClean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10"/>
              </a:rPr>
              <a:t>https://</a:t>
            </a:r>
            <a:r>
              <a:rPr lang="pl-PL" dirty="0" smtClean="0">
                <a:hlinkClick r:id="rId10"/>
              </a:rPr>
              <a:t>www.patrycjamichalis.pl/2018/09/606na-czym-polega-magia-unalome.html</a:t>
            </a:r>
            <a:r>
              <a:rPr lang="pl-PL" dirty="0" smtClean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11"/>
              </a:rPr>
              <a:t>https://wearab.net/tatuaze/49-maori-tattoo-ideas-glowne-symbole-i-ich</a:t>
            </a:r>
            <a:r>
              <a:rPr lang="pl-PL" dirty="0" smtClean="0">
                <a:hlinkClick r:id="rId11"/>
              </a:rPr>
              <a:t>/</a:t>
            </a:r>
            <a:r>
              <a:rPr lang="pl-PL" dirty="0" smtClean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b="1" dirty="0">
                <a:hlinkClick r:id="rId12"/>
              </a:rPr>
              <a:t>https://mojetatuaze.pl/tatuaze-maoryskie-znaczenie</a:t>
            </a:r>
            <a:r>
              <a:rPr lang="pl-PL" b="1" dirty="0" smtClean="0">
                <a:hlinkClick r:id="rId12"/>
              </a:rPr>
              <a:t>/</a:t>
            </a:r>
            <a:r>
              <a:rPr lang="pl-PL" b="1" dirty="0" smtClean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b="1" dirty="0">
                <a:hlinkClick r:id="rId13"/>
              </a:rPr>
              <a:t>https://www.facebook.com/Aglaja.piercing</a:t>
            </a:r>
            <a:r>
              <a:rPr lang="pl-PL" b="1" dirty="0" smtClean="0">
                <a:hlinkClick r:id="rId13"/>
              </a:rPr>
              <a:t>/</a:t>
            </a:r>
            <a:r>
              <a:rPr lang="pl-PL" b="1" dirty="0" smtClean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b="1" dirty="0">
                <a:hlinkClick r:id="rId14"/>
              </a:rPr>
              <a:t>https://</a:t>
            </a:r>
            <a:r>
              <a:rPr lang="pl-PL" b="1" dirty="0" smtClean="0">
                <a:hlinkClick r:id="rId14"/>
              </a:rPr>
              <a:t>www.kobieta.pl/artykul/przekluwanie-uszu-to-trend-na-2020-jaki-piercing-wybrac</a:t>
            </a:r>
            <a:r>
              <a:rPr lang="pl-PL" b="1" dirty="0" smtClean="0"/>
              <a:t>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112880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2DAC36D0-22D1-4339-A80C-E12B8AC26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413281"/>
              </p:ext>
            </p:extLst>
          </p:nvPr>
        </p:nvGraphicFramePr>
        <p:xfrm>
          <a:off x="496389" y="1210491"/>
          <a:ext cx="10772502" cy="5218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5609">
                  <a:extLst>
                    <a:ext uri="{9D8B030D-6E8A-4147-A177-3AD203B41FA5}">
                      <a16:colId xmlns:a16="http://schemas.microsoft.com/office/drawing/2014/main" xmlns="" val="1702910806"/>
                    </a:ext>
                  </a:extLst>
                </a:gridCol>
                <a:gridCol w="2858549">
                  <a:extLst>
                    <a:ext uri="{9D8B030D-6E8A-4147-A177-3AD203B41FA5}">
                      <a16:colId xmlns:a16="http://schemas.microsoft.com/office/drawing/2014/main" xmlns="" val="2329518048"/>
                    </a:ext>
                  </a:extLst>
                </a:gridCol>
                <a:gridCol w="2749172">
                  <a:extLst>
                    <a:ext uri="{9D8B030D-6E8A-4147-A177-3AD203B41FA5}">
                      <a16:colId xmlns:a16="http://schemas.microsoft.com/office/drawing/2014/main" xmlns="" val="3165251206"/>
                    </a:ext>
                  </a:extLst>
                </a:gridCol>
                <a:gridCol w="2749172">
                  <a:extLst>
                    <a:ext uri="{9D8B030D-6E8A-4147-A177-3AD203B41FA5}">
                      <a16:colId xmlns:a16="http://schemas.microsoft.com/office/drawing/2014/main" xmlns="" val="3982625"/>
                    </a:ext>
                  </a:extLst>
                </a:gridCol>
              </a:tblGrid>
              <a:tr h="40238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Liczba punktów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694115219"/>
                  </a:ext>
                </a:extLst>
              </a:tr>
              <a:tr h="90357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Zawartość merytoryczna pracy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słaba pod względem merytorycznym. Brakujące elementy.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dobra pod względem merytorycznym. Brak lub niewielkie błędy.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bardzo dobra pod względem merytorycznym. Poprawne, ciekawe treści.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604684764"/>
                  </a:ext>
                </a:extLst>
              </a:tr>
              <a:tr h="114002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Prezentacja pracy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Prezentacja mało czytelna, pobieżna, nie budząca zainteresowania. </a:t>
                      </a:r>
                      <a:br>
                        <a:rPr lang="pl-PL" sz="1100" dirty="0">
                          <a:effectLst/>
                        </a:rPr>
                      </a:br>
                      <a:endParaRPr lang="pl-PL" sz="11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Plakat nie zachęcający, słaby estetycznie, ubogi w informacje. </a:t>
                      </a: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Prezentacja czytelna, dobra, interesująca.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pl-PL" sz="11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Plakat słaby wizualnie ale zawierający wszystkie informacje niezbędne do funkcji reklamowej.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Prezentacja ładna, wyczerpująca, budząca zainteresowanie.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>
                          <a:effectLst/>
                        </a:rPr>
                        <a:t>Plakat zachęcający do zakupu usługi i podkreślający zalety zabiegu.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pl-PL" sz="1100" dirty="0">
                        <a:effectLst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2347143050"/>
                  </a:ext>
                </a:extLst>
              </a:tr>
              <a:tr h="163273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Wrażenia estetyczne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mało czytelna, nieestetyczna, niestarannie wykonana.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Złe rozplanowanie elementów  na stronie.</a:t>
                      </a: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czytelna, estetyczna, staranna.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Dobre rozplanowanie elementów na stronie.</a:t>
                      </a: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estetyczna, czytelna, przejrzysta, zachęcająca do zapoznania się z nią, bardzo staranna. Atrakcyjna pod względem graficznym.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Dobre rozplanowanie elementów na stronie. Praca wyróżniająca się.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3309768401"/>
                  </a:ext>
                </a:extLst>
              </a:tr>
              <a:tr h="114002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Zaangażowanie w pracę grupy, umiejętność współpracy.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Brak zaangażowania wszystkich członków grupy w pracę i kreatywną współpracę.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 zaangażowania w wykonanie plakatu</a:t>
                      </a: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Dobre zaangażowanie w pracę wszystkich członków grupy. Umiejętność współpracy na zadawalającym poziomie.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Uczeń angażował się tylko w jeden etap pracy</a:t>
                      </a: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Pełne zaangażowanie w pracę wszystkich członków grupy na obu etapach pracy nad zadaniem.  Wzajemne motywowanie się do pracy. Umiejętność współpracy w grupie na wysokim poziomie.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560762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03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74A04B68-57E9-4FCE-B704-596A0C7850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4823440"/>
              </p:ext>
            </p:extLst>
          </p:nvPr>
        </p:nvGraphicFramePr>
        <p:xfrm>
          <a:off x="454736" y="719666"/>
          <a:ext cx="1094706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03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Wnioski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83346"/>
            <a:ext cx="11029615" cy="3992004"/>
          </a:xfrm>
        </p:spPr>
        <p:txBody>
          <a:bodyPr>
            <a:normAutofit fontScale="85000" lnSpcReduction="20000"/>
          </a:bodyPr>
          <a:lstStyle/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Poszerzyliście swoją wiedzę na temat </a:t>
            </a:r>
            <a:r>
              <a:rPr lang="pl-PL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zdobienia ciała tatuażami i </a:t>
            </a:r>
            <a:r>
              <a:rPr lang="pl-PL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piercingiem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Nauczyliście się jakie </a:t>
            </a:r>
            <a:r>
              <a:rPr lang="pl-PL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są historyczne wpływy obecnego zdobienia ciała.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Poznaliście motywy wpływu na zdobienie ciała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Wiecie jakie </a:t>
            </a:r>
            <a:r>
              <a:rPr lang="pl-PL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zą</a:t>
            </a:r>
            <a:r>
              <a:rPr lang="pl-PL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zagrożenia dotyczące wykonywania technik tatuażu i </a:t>
            </a:r>
            <a:r>
              <a:rPr lang="pl-PL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piercingu</a:t>
            </a:r>
            <a:r>
              <a:rPr lang="pl-PL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 ciekawy sposób utrwalić Waszą wiedzę z obsługi pakietu Office</a:t>
            </a: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oraz </a:t>
            </a:r>
            <a:r>
              <a:rPr lang="pl-PL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tworzenia </a:t>
            </a:r>
            <a:r>
              <a:rPr lang="pl-PL" sz="2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plakatu reklamowego. 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planowania i organizacji własnej pracy.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Mieliście okazję wykorzystać zdobytą wiedzę do sporządzenia reklamy usługi, którą w przyszłości możecie oferować.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współpracy w grupie i pracy samodzielnej.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Nauczyliście się wykorzystywać Internet jako źródło informacji. 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Waszą pracę zaprezentować na forum klasy i podzielić się swoją wiedzą i umiejętnościami.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805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/>
          <a:lstStyle/>
          <a:p>
            <a:pPr marL="0" indent="0"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 </a:t>
            </a:r>
            <a:r>
              <a:rPr lang="pl-PL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przeznaczony dla uczniów szkół zawodowych z zaburzeniami słuchu kształcących się w zawodzie fryzjer. </a:t>
            </a:r>
          </a:p>
          <a:p>
            <a:pPr marL="0" indent="0"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Jego celem jest zapoznanie uczniów z technikami prostowania włosów. Ich zaletami, wadami w szczególności w zestawieniu z </a:t>
            </a:r>
            <a:endParaRPr lang="pl-PL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będą pracowali w grupach, każda z nich przygotuje prezentację multimedialną oraz plakat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opisujący historię </a:t>
            </a:r>
            <a:r>
              <a:rPr lang="pl-PL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zdobenia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ciała. 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Dzięki realizacji WQ uczniowie:</a:t>
            </a:r>
          </a:p>
          <a:p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Dowiedzą się jaki metodami obecnie i kiedyś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upiększano ciało.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Poznają sposoby upiększania ciała wśród różnych społeczeństw – historycznych i obecnych</a:t>
            </a:r>
            <a:r>
              <a:rPr lang="pl-P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Będą mieli okazję podnieść swoje umiejętności obsługi pakietu </a:t>
            </a:r>
            <a:r>
              <a:rPr lang="pl-PL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oraz autopromocji. </a:t>
            </a:r>
          </a:p>
          <a:p>
            <a:pPr marL="0" indent="0">
              <a:buNone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będą pracowali zarówno samodzielnie (zbierając informacje) jak i w grupach (tworząc prezentację). Dzięki czemu będą mogli przećwiczyć prace grupową oraz indywidualną. Praca będzie odbywała się pod presją czasu. 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289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83346"/>
            <a:ext cx="11029615" cy="3992004"/>
          </a:xfrm>
        </p:spPr>
        <p:txBody>
          <a:bodyPr/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Sugerowany czas na realizacje WQ: 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nad realizacją procesu będą pracowali </a:t>
            </a:r>
            <a:r>
              <a:rPr lang="pl-P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 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godzin lekcyjnych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pl-P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ryteria oceny: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podlegać będzie stopień wyczerpania tematu, należy przygotować i ukierunkować uczniów na odpowiednią wiedzę, która zapewni maksymalną ocenę (5). Przekroczenie tego poziomu – ocena 6. 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Ewaluacja: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Nauczyciel pomoże uczniom przeanalizować treści wspólnie z nimi, aż do momentu ich zrozumienia przez uczniów. Będzie służyć im pomocą, radą, wyjaśnieniami, a nie gotowymi rozwiązaniami. Taka metoda będzie dobrą formą wdrażania do samodzielnego działania i twórczego myślenia.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582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xmlns="" id="{504BED40-EAF7-4E55-AFF7-2CD840EBD3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02156"/>
            <a:ext cx="6309003" cy="1013800"/>
          </a:xfrm>
        </p:spPr>
        <p:txBody>
          <a:bodyPr>
            <a:normAutofit fontScale="90000"/>
          </a:bodyPr>
          <a:lstStyle/>
          <a:p>
            <a:r>
              <a:rPr lang="pl-PL">
                <a:solidFill>
                  <a:schemeClr val="tx2"/>
                </a:solidFill>
              </a:rPr>
              <a:t>Rady dla prowadzącego wq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4" y="1896533"/>
            <a:ext cx="6309003" cy="396226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l-PL" sz="130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Nauczyciel powinien dokładnie przeanalizować treści wspólnie z uczniami, aż do momentu ich zrozumienia przez uczniów. Powinien jednak bardziej służyć im pomocą, radą, wyjaśnieniami, a nie gotowymi rozwiązaniami. Taka metoda będzie dobrą formą wdrażania do samodzielnego działania i twórczego myślenia.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l-PL" sz="130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Podział na grupy może być dokonany według różnych kryteriów, np. ze względu na możliwości poznawcze uczniów, ich umiejętności, zainteresowania, tak aby „równo” rozłożyć siły w poszczególnych grupach.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l-PL" sz="130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Nauczyciel może pomagać uczniom, gdy pracują w grupach zadając im pytania naprowadzające. Należy pamiętać, że uczą się oni nowego sposobu pracy (procesu).  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l-PL" sz="130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Nauczyciel powinien podawać uczniom konkretne informacje dotyczące oceny ich osiągnięć, zarówno w czasie pracy grupowej, jak i przy podsumowaniu wyników.  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l-PL" sz="130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Czas na realizację projektu powinien być dostosowany do możliwości uczniów. Nie jest z góry narzucony.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l-PL" sz="130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 formę wyróżnienia i pozytywnego wzmocnienia proponuje się zaprezentowanie prac uczniów przygotowując wystawę w klasopracowni.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endParaRPr lang="pl-PL" sz="130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endParaRPr lang="pl-PL" sz="1300" b="1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F367CCF1-BB1E-41CF-8499-94A870C33E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66751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5" name="Picture 74" descr="Żarówka na żółtym tle z naszkicowanymi promieniami światła i przewodem">
            <a:extLst>
              <a:ext uri="{FF2B5EF4-FFF2-40B4-BE49-F238E27FC236}">
                <a16:creationId xmlns:a16="http://schemas.microsoft.com/office/drawing/2014/main" xmlns="" id="{2BA65702-2C4C-46BF-B6DC-B26D60FD5E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186" r="6928"/>
          <a:stretch/>
        </p:blipFill>
        <p:spPr>
          <a:xfrm>
            <a:off x="7521283" y="10"/>
            <a:ext cx="467071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8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1" name="Rectangle 79">
            <a:extLst>
              <a:ext uri="{FF2B5EF4-FFF2-40B4-BE49-F238E27FC236}">
                <a16:creationId xmlns:a16="http://schemas.microsoft.com/office/drawing/2014/main" xmlns="" id="{B8DD2392-397B-48BF-BEFA-EA1FB881CA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870" y="702156"/>
            <a:ext cx="10144260" cy="10138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ZADANIE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199" y="1638300"/>
            <a:ext cx="10261602" cy="4220499"/>
          </a:xfrm>
        </p:spPr>
        <p:txBody>
          <a:bodyPr>
            <a:normAutofit fontScale="85000" lnSpcReduction="2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Wyobraźcie sobie, że otwieracie </a:t>
            </a:r>
            <a:r>
              <a:rPr lang="pl-PL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zakład tatuażu i </a:t>
            </a:r>
            <a:r>
              <a:rPr lang="pl-PL" sz="32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piercingu</a:t>
            </a:r>
            <a:r>
              <a:rPr lang="pl-PL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pl-PL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Chcecie specjalizować się </a:t>
            </a:r>
            <a:r>
              <a:rPr lang="pl-PL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tatuowaniu oraz zdobieniu ciała. </a:t>
            </a:r>
            <a:r>
              <a:rPr lang="pl-PL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 pojawiają się pytania, na które musicie poznać odpowiedzi. Pytania, które zadadzą wam klienci – o samą usługę. Ale i pytania które zadajecie sobie sami – </a:t>
            </a:r>
            <a:r>
              <a:rPr lang="pl-PL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jaka jest historia upiększania ciała. Jakie przed laty były metody ozdabiania ciała. Jak nasi przodkowie ozdabiali swoje ciała w różnych rejonach świata. </a:t>
            </a:r>
            <a:endParaRPr lang="pl-P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pl-P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pl-PL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Znalezienie odpowiedzi na te pytania to właśnie wasze zadanie. </a:t>
            </a:r>
          </a:p>
        </p:txBody>
      </p:sp>
    </p:spTree>
    <p:extLst>
      <p:ext uri="{BB962C8B-B14F-4D97-AF65-F5344CB8AC3E}">
        <p14:creationId xmlns:p14="http://schemas.microsoft.com/office/powerpoint/2010/main" val="42935600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8C97474-5879-4DB5-B4F3-F0357104BC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D2AF00E-D433-4047-863F-BCB69CEC3C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6851" y="601200"/>
            <a:ext cx="7498616" cy="578936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0997DBEA-6DFC-457A-9850-E535053549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79446CF5-953A-4916-BFF4-F5558E5C23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477B945C-B433-4DFF-9A67-A5C9257E47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Graphic 6" descr="Nauczyciel">
            <a:extLst>
              <a:ext uri="{FF2B5EF4-FFF2-40B4-BE49-F238E27FC236}">
                <a16:creationId xmlns:a16="http://schemas.microsoft.com/office/drawing/2014/main" xmlns="" id="{C456FFF3-08DC-42DB-9121-9D92B654A2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4700" y="2049354"/>
            <a:ext cx="3053422" cy="3053422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3140" y="1309539"/>
            <a:ext cx="6658013" cy="3793237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32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Przygotujcie prezentacje, która pomoże wam odpowiedzieć na pytania klientów:</a:t>
            </a:r>
          </a:p>
          <a:p>
            <a:pPr marL="0" indent="0">
              <a:spcAft>
                <a:spcPts val="800"/>
              </a:spcAft>
              <a:buNone/>
            </a:pPr>
            <a:endParaRPr lang="pl-PL" sz="32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pl-PL" sz="32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metodach </a:t>
            </a:r>
            <a:r>
              <a:rPr lang="pl-PL" sz="32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tatuowania i </a:t>
            </a:r>
            <a:r>
              <a:rPr lang="pl-PL" sz="3200" dirty="0" err="1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piercingu</a:t>
            </a:r>
            <a:r>
              <a:rPr lang="pl-PL" sz="32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sz="32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której przedstawicie wady i zalety </a:t>
            </a:r>
            <a:r>
              <a:rPr lang="pl-PL" sz="32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oraz wskazania i przeciwwskazania</a:t>
            </a:r>
            <a:endParaRPr lang="pl-PL" sz="32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pl-PL" sz="32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tym </a:t>
            </a:r>
            <a:r>
              <a:rPr lang="pl-PL" sz="32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jakimi metodami wykonuje się techniki tatuażu obecnie</a:t>
            </a:r>
            <a:endParaRPr lang="pl-PL" sz="32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7038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88C97474-5879-4DB5-B4F3-F0357104BC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7D2AF00E-D433-4047-863F-BCB69CEC3C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6851" y="601200"/>
            <a:ext cx="7498616" cy="578936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xmlns="" id="{0997DBEA-6DFC-457A-9850-E535053549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xmlns="" id="{79446CF5-953A-4916-BFF4-F5558E5C23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xmlns="" id="{477B945C-B433-4DFF-9A67-A5C9257E47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3" name="Graphic 6" descr="Znacznik wyboru">
            <a:extLst>
              <a:ext uri="{FF2B5EF4-FFF2-40B4-BE49-F238E27FC236}">
                <a16:creationId xmlns:a16="http://schemas.microsoft.com/office/drawing/2014/main" xmlns="" id="{42191A6B-4952-465E-A840-FB02CBC04C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4700" y="2049354"/>
            <a:ext cx="3053422" cy="3053422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152" y="1679446"/>
            <a:ext cx="6658013" cy="3793237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Przygotujcie plakat, którym zachęcicie klientów do skorzystania z waszych usług:</a:t>
            </a:r>
          </a:p>
          <a:p>
            <a:pPr marL="0" indent="0">
              <a:spcAft>
                <a:spcPts val="800"/>
              </a:spcAft>
              <a:buNone/>
            </a:pPr>
            <a:endParaRPr lang="pl-PL" sz="24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pl-P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Powinien zachęcać do skorzystania z </a:t>
            </a:r>
            <a:r>
              <a:rPr lang="pl-PL" sz="24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usług studia tatuażu i </a:t>
            </a:r>
            <a:r>
              <a:rPr lang="pl-PL" sz="2400" dirty="0" err="1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piercingu</a:t>
            </a:r>
            <a:endParaRPr lang="pl-PL" sz="24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pl-P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Powinien wskazywać zalety tej metody</a:t>
            </a:r>
          </a:p>
        </p:txBody>
      </p:sp>
    </p:spTree>
    <p:extLst>
      <p:ext uri="{BB962C8B-B14F-4D97-AF65-F5344CB8AC3E}">
        <p14:creationId xmlns:p14="http://schemas.microsoft.com/office/powerpoint/2010/main" val="1426544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88C97474-5879-4DB5-B4F3-F0357104BC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7D2AF00E-D433-4047-863F-BCB69CEC3C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6851" y="601200"/>
            <a:ext cx="7498616" cy="578936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xmlns="" id="{0997DBEA-6DFC-457A-9850-E535053549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xmlns="" id="{79446CF5-953A-4916-BFF4-F5558E5C23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xmlns="" id="{477B945C-B433-4DFF-9A67-A5C9257E47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3" name="Graphic 6" descr="Znacznik wyboru">
            <a:extLst>
              <a:ext uri="{FF2B5EF4-FFF2-40B4-BE49-F238E27FC236}">
                <a16:creationId xmlns:a16="http://schemas.microsoft.com/office/drawing/2014/main" xmlns="" id="{42191A6B-4952-465E-A840-FB02CBC04C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4700" y="2049354"/>
            <a:ext cx="3053422" cy="3053422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152" y="1679446"/>
            <a:ext cx="6658013" cy="3793237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Przygotujcie </a:t>
            </a:r>
            <a:r>
              <a:rPr lang="pl-PL" sz="24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prezentację multimedialną, w której pokarzecie jaka była światowa historia upiększania ciała oraz jak wykonuje się te techniki w różnych rejonach świata. Opiszcie różne metody (historycznie) zdobień ciała oraz pokażcie na przykładach różnych ludów w jaki sposób jest zdobione ludzkie ciało oraz jakie to ma znaczenie wśród różnych społeczeństw. </a:t>
            </a:r>
            <a:endParaRPr lang="pl-PL" sz="24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pl-PL" sz="24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9831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1718539"/>
              </p:ext>
            </p:extLst>
          </p:nvPr>
        </p:nvGraphicFramePr>
        <p:xfrm>
          <a:off x="581025" y="1158241"/>
          <a:ext cx="11029950" cy="5355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113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ski">
  <a:themeElements>
    <a:clrScheme name="Paski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Paski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aski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TM03090430[[fn=Paski]]</Template>
  <TotalTime>422</TotalTime>
  <Words>1345</Words>
  <Application>Microsoft Office PowerPoint</Application>
  <PresentationFormat>Panoramiczny</PresentationFormat>
  <Paragraphs>147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7" baseType="lpstr">
      <vt:lpstr>calibre</vt:lpstr>
      <vt:lpstr>Calibri</vt:lpstr>
      <vt:lpstr>Corbel</vt:lpstr>
      <vt:lpstr>Muli</vt:lpstr>
      <vt:lpstr>Symbol</vt:lpstr>
      <vt:lpstr>Times New Roman</vt:lpstr>
      <vt:lpstr>Wingdings</vt:lpstr>
      <vt:lpstr>Paski</vt:lpstr>
      <vt:lpstr>Historia upiększania ciała</vt:lpstr>
      <vt:lpstr>Wprowadzenie</vt:lpstr>
      <vt:lpstr>Wprowadzenie</vt:lpstr>
      <vt:lpstr>Rady dla prowadzącego wq</vt:lpstr>
      <vt:lpstr>ZADANIE</vt:lpstr>
      <vt:lpstr>Prezentacja programu PowerPoint</vt:lpstr>
      <vt:lpstr>Prezentacja programu PowerPoint</vt:lpstr>
      <vt:lpstr>Prezentacja programu PowerPoint</vt:lpstr>
      <vt:lpstr>proces</vt:lpstr>
      <vt:lpstr>Prezentacja programu PowerPoint</vt:lpstr>
      <vt:lpstr>Prezentacja programu PowerPoint</vt:lpstr>
      <vt:lpstr>Wprowadzenie do zagadnienia</vt:lpstr>
      <vt:lpstr>Prezentacja programu PowerPoint</vt:lpstr>
      <vt:lpstr>Prezentacja programu PowerPoint</vt:lpstr>
      <vt:lpstr>Prezentacja programu PowerPoint</vt:lpstr>
      <vt:lpstr>źródła</vt:lpstr>
      <vt:lpstr>EWALUACJA</vt:lpstr>
      <vt:lpstr>EWALUACJA</vt:lpstr>
      <vt:lpstr>Wnioski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Malowanie na tkaninie</dc:title>
  <dc:creator>Michał Pyclik</dc:creator>
  <cp:lastModifiedBy>Grzegorz.Sus</cp:lastModifiedBy>
  <cp:revision>14</cp:revision>
  <dcterms:created xsi:type="dcterms:W3CDTF">2021-02-20T08:34:56Z</dcterms:created>
  <dcterms:modified xsi:type="dcterms:W3CDTF">2021-03-03T14:20:31Z</dcterms:modified>
</cp:coreProperties>
</file>